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notesSlides/notesSlide3.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2.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3.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4.xml" ContentType="application/vnd.openxmlformats-officedocument.themeOverride+xml"/>
  <Override PartName="/ppt/notesSlides/notesSlide4.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5.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6.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7.xml" ContentType="application/vnd.openxmlformats-officedocument.themeOverr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31.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32.xml" ContentType="application/vnd.openxmlformats-officedocument.themeOverr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33.xml" ContentType="application/vnd.openxmlformats-officedocument.themeOverride+xml"/>
  <Override PartName="/ppt/notesSlides/notesSlide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4.xml" ContentType="application/vnd.openxmlformats-officedocument.themeOverr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5.xml" ContentType="application/vnd.openxmlformats-officedocument.themeOverr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6.xml" ContentType="application/vnd.openxmlformats-officedocument.themeOverr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7.xml" ContentType="application/vnd.openxmlformats-officedocument.themeOverride+xml"/>
  <Override PartName="/ppt/theme/themeOverride38.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5"/>
  </p:notesMasterIdLst>
  <p:sldIdLst>
    <p:sldId id="308" r:id="rId5"/>
    <p:sldId id="309" r:id="rId6"/>
    <p:sldId id="310" r:id="rId7"/>
    <p:sldId id="311" r:id="rId8"/>
    <p:sldId id="288" r:id="rId9"/>
    <p:sldId id="291" r:id="rId10"/>
    <p:sldId id="274" r:id="rId11"/>
    <p:sldId id="276" r:id="rId12"/>
    <p:sldId id="300" r:id="rId13"/>
    <p:sldId id="301" r:id="rId14"/>
    <p:sldId id="302" r:id="rId15"/>
    <p:sldId id="303" r:id="rId16"/>
    <p:sldId id="292" r:id="rId17"/>
    <p:sldId id="293" r:id="rId18"/>
    <p:sldId id="294" r:id="rId19"/>
    <p:sldId id="295" r:id="rId20"/>
    <p:sldId id="296" r:id="rId21"/>
    <p:sldId id="297" r:id="rId22"/>
    <p:sldId id="298" r:id="rId23"/>
    <p:sldId id="299" r:id="rId24"/>
  </p:sldIdLst>
  <p:sldSz cx="15544800" cy="10058400"/>
  <p:notesSz cx="9296400" cy="7010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47679B-5435-30B5-5329-8112E0E8081C}" name="Kelly Antini" initials="KA" userId="S::kelly.antini@franklinst.com::a2b26854-2e7b-4ab6-9b92-644a9415239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F4443"/>
    <a:srgbClr val="005670"/>
    <a:srgbClr val="00939D"/>
    <a:srgbClr val="7E7E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384A32-1306-43A7-885E-F70214867EB7}" v="53" dt="2025-05-16T18:46:25.91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1416" y="138"/>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Antini" userId="a2b26854-2e7b-4ab6-9b92-644a94152396" providerId="ADAL" clId="{F8384A32-1306-43A7-885E-F70214867EB7}"/>
    <pc:docChg chg="custSel modSld">
      <pc:chgData name="Kelly Antini" userId="a2b26854-2e7b-4ab6-9b92-644a94152396" providerId="ADAL" clId="{F8384A32-1306-43A7-885E-F70214867EB7}" dt="2025-05-16T18:46:25.916" v="442" actId="207"/>
      <pc:docMkLst>
        <pc:docMk/>
      </pc:docMkLst>
      <pc:sldChg chg="addSp delSp modSp mod">
        <pc:chgData name="Kelly Antini" userId="a2b26854-2e7b-4ab6-9b92-644a94152396" providerId="ADAL" clId="{F8384A32-1306-43A7-885E-F70214867EB7}" dt="2025-05-13T14:14:00.349" v="193" actId="14100"/>
        <pc:sldMkLst>
          <pc:docMk/>
          <pc:sldMk cId="1352437310" sldId="274"/>
        </pc:sldMkLst>
        <pc:graphicFrameChg chg="add mod">
          <ac:chgData name="Kelly Antini" userId="a2b26854-2e7b-4ab6-9b92-644a94152396" providerId="ADAL" clId="{F8384A32-1306-43A7-885E-F70214867EB7}" dt="2025-05-13T14:12:42.611" v="175" actId="1076"/>
          <ac:graphicFrameMkLst>
            <pc:docMk/>
            <pc:sldMk cId="1352437310" sldId="274"/>
            <ac:graphicFrameMk id="2" creationId="{338DCC98-6AA4-E652-9E3C-EC9F32262B4D}"/>
          </ac:graphicFrameMkLst>
        </pc:graphicFrameChg>
        <pc:graphicFrameChg chg="add mod">
          <ac:chgData name="Kelly Antini" userId="a2b26854-2e7b-4ab6-9b92-644a94152396" providerId="ADAL" clId="{F8384A32-1306-43A7-885E-F70214867EB7}" dt="2025-05-13T14:12:57.800" v="180" actId="14100"/>
          <ac:graphicFrameMkLst>
            <pc:docMk/>
            <pc:sldMk cId="1352437310" sldId="274"/>
            <ac:graphicFrameMk id="3" creationId="{3A876DD6-DF47-4BDB-6B61-8125E9B07568}"/>
          </ac:graphicFrameMkLst>
        </pc:graphicFrameChg>
        <pc:graphicFrameChg chg="add mod">
          <ac:chgData name="Kelly Antini" userId="a2b26854-2e7b-4ab6-9b92-644a94152396" providerId="ADAL" clId="{F8384A32-1306-43A7-885E-F70214867EB7}" dt="2025-05-13T14:13:31.152" v="186" actId="1076"/>
          <ac:graphicFrameMkLst>
            <pc:docMk/>
            <pc:sldMk cId="1352437310" sldId="274"/>
            <ac:graphicFrameMk id="4" creationId="{3A0FF3EF-0A54-AAA4-A3A9-07851E39DE05}"/>
          </ac:graphicFrameMkLst>
        </pc:graphicFrameChg>
        <pc:graphicFrameChg chg="add mod">
          <ac:chgData name="Kelly Antini" userId="a2b26854-2e7b-4ab6-9b92-644a94152396" providerId="ADAL" clId="{F8384A32-1306-43A7-885E-F70214867EB7}" dt="2025-05-13T14:14:00.349" v="193" actId="14100"/>
          <ac:graphicFrameMkLst>
            <pc:docMk/>
            <pc:sldMk cId="1352437310" sldId="274"/>
            <ac:graphicFrameMk id="16" creationId="{48DA8A18-4339-6024-02C7-C6F21D1BE2F4}"/>
          </ac:graphicFrameMkLst>
        </pc:graphicFrameChg>
      </pc:sldChg>
      <pc:sldChg chg="addSp delSp modSp mod">
        <pc:chgData name="Kelly Antini" userId="a2b26854-2e7b-4ab6-9b92-644a94152396" providerId="ADAL" clId="{F8384A32-1306-43A7-885E-F70214867EB7}" dt="2025-05-16T17:39:12.940" v="409" actId="2711"/>
        <pc:sldMkLst>
          <pc:docMk/>
          <pc:sldMk cId="2880756174" sldId="291"/>
        </pc:sldMkLst>
        <pc:spChg chg="mod">
          <ac:chgData name="Kelly Antini" userId="a2b26854-2e7b-4ab6-9b92-644a94152396" providerId="ADAL" clId="{F8384A32-1306-43A7-885E-F70214867EB7}" dt="2025-05-16T17:39:12.940" v="409" actId="2711"/>
          <ac:spMkLst>
            <pc:docMk/>
            <pc:sldMk cId="2880756174" sldId="291"/>
            <ac:spMk id="8" creationId="{23CBA492-7EE9-DF69-7D48-4219988841F8}"/>
          </ac:spMkLst>
        </pc:spChg>
        <pc:spChg chg="mod">
          <ac:chgData name="Kelly Antini" userId="a2b26854-2e7b-4ab6-9b92-644a94152396" providerId="ADAL" clId="{F8384A32-1306-43A7-885E-F70214867EB7}" dt="2025-05-13T14:09:45.173" v="128" actId="20577"/>
          <ac:spMkLst>
            <pc:docMk/>
            <pc:sldMk cId="2880756174" sldId="291"/>
            <ac:spMk id="70" creationId="{545C55CE-973A-9D07-72F4-07AFE668ED65}"/>
          </ac:spMkLst>
        </pc:spChg>
        <pc:spChg chg="mod">
          <ac:chgData name="Kelly Antini" userId="a2b26854-2e7b-4ab6-9b92-644a94152396" providerId="ADAL" clId="{F8384A32-1306-43A7-885E-F70214867EB7}" dt="2025-05-13T14:09:52.155" v="130" actId="20577"/>
          <ac:spMkLst>
            <pc:docMk/>
            <pc:sldMk cId="2880756174" sldId="291"/>
            <ac:spMk id="71" creationId="{A1D9DA59-E709-5091-1300-6C60CBE70CF4}"/>
          </ac:spMkLst>
        </pc:spChg>
        <pc:spChg chg="mod">
          <ac:chgData name="Kelly Antini" userId="a2b26854-2e7b-4ab6-9b92-644a94152396" providerId="ADAL" clId="{F8384A32-1306-43A7-885E-F70214867EB7}" dt="2025-05-13T14:10:09.008" v="139" actId="20577"/>
          <ac:spMkLst>
            <pc:docMk/>
            <pc:sldMk cId="2880756174" sldId="291"/>
            <ac:spMk id="72" creationId="{C21B232E-AD09-E8C5-598B-9D17E46A0E68}"/>
          </ac:spMkLst>
        </pc:spChg>
        <pc:graphicFrameChg chg="add mod">
          <ac:chgData name="Kelly Antini" userId="a2b26854-2e7b-4ab6-9b92-644a94152396" providerId="ADAL" clId="{F8384A32-1306-43A7-885E-F70214867EB7}" dt="2025-05-13T14:12:09.015" v="165" actId="207"/>
          <ac:graphicFrameMkLst>
            <pc:docMk/>
            <pc:sldMk cId="2880756174" sldId="291"/>
            <ac:graphicFrameMk id="4" creationId="{627D0D43-5290-2517-A660-331EA93A48C3}"/>
          </ac:graphicFrameMkLst>
        </pc:graphicFrameChg>
        <pc:graphicFrameChg chg="add mod">
          <ac:chgData name="Kelly Antini" userId="a2b26854-2e7b-4ab6-9b92-644a94152396" providerId="ADAL" clId="{F8384A32-1306-43A7-885E-F70214867EB7}" dt="2025-05-13T14:11:10.156" v="156" actId="1076"/>
          <ac:graphicFrameMkLst>
            <pc:docMk/>
            <pc:sldMk cId="2880756174" sldId="291"/>
            <ac:graphicFrameMk id="12" creationId="{7EBC3CDC-8D5D-C7D4-5661-AD65443EDD0B}"/>
          </ac:graphicFrameMkLst>
        </pc:graphicFrameChg>
        <pc:graphicFrameChg chg="add mod">
          <ac:chgData name="Kelly Antini" userId="a2b26854-2e7b-4ab6-9b92-644a94152396" providerId="ADAL" clId="{F8384A32-1306-43A7-885E-F70214867EB7}" dt="2025-05-13T14:12:05.600" v="164" actId="1076"/>
          <ac:graphicFrameMkLst>
            <pc:docMk/>
            <pc:sldMk cId="2880756174" sldId="291"/>
            <ac:graphicFrameMk id="22" creationId="{48555806-7F09-93AF-C18E-C7B97708673E}"/>
          </ac:graphicFrameMkLst>
        </pc:graphicFrameChg>
        <pc:inkChg chg="add del">
          <ac:chgData name="Kelly Antini" userId="a2b26854-2e7b-4ab6-9b92-644a94152396" providerId="ADAL" clId="{F8384A32-1306-43A7-885E-F70214867EB7}" dt="2025-05-16T17:33:31.161" v="404" actId="478"/>
          <ac:inkMkLst>
            <pc:docMk/>
            <pc:sldMk cId="2880756174" sldId="291"/>
            <ac:inkMk id="3" creationId="{24509D1F-FF57-3242-7CF4-9C4708272A56}"/>
          </ac:inkMkLst>
        </pc:inkChg>
        <pc:cxnChg chg="mod">
          <ac:chgData name="Kelly Antini" userId="a2b26854-2e7b-4ab6-9b92-644a94152396" providerId="ADAL" clId="{F8384A32-1306-43A7-885E-F70214867EB7}" dt="2025-05-16T17:34:03.639" v="405" actId="1037"/>
          <ac:cxnSpMkLst>
            <pc:docMk/>
            <pc:sldMk cId="2880756174" sldId="291"/>
            <ac:cxnSpMk id="30" creationId="{331BC7F9-2A78-19C6-17AC-9E2414E68B06}"/>
          </ac:cxnSpMkLst>
        </pc:cxnChg>
      </pc:sldChg>
      <pc:sldChg chg="addSp delSp modSp mod">
        <pc:chgData name="Kelly Antini" userId="a2b26854-2e7b-4ab6-9b92-644a94152396" providerId="ADAL" clId="{F8384A32-1306-43A7-885E-F70214867EB7}" dt="2025-05-16T18:27:45.976" v="426" actId="1036"/>
        <pc:sldMkLst>
          <pc:docMk/>
          <pc:sldMk cId="1780871556" sldId="293"/>
        </pc:sldMkLst>
        <pc:spChg chg="mod">
          <ac:chgData name="Kelly Antini" userId="a2b26854-2e7b-4ab6-9b92-644a94152396" providerId="ADAL" clId="{F8384A32-1306-43A7-885E-F70214867EB7}" dt="2025-05-16T18:27:29.285" v="425" actId="108"/>
          <ac:spMkLst>
            <pc:docMk/>
            <pc:sldMk cId="1780871556" sldId="293"/>
            <ac:spMk id="8" creationId="{23CBA492-7EE9-DF69-7D48-4219988841F8}"/>
          </ac:spMkLst>
        </pc:spChg>
        <pc:spChg chg="mod">
          <ac:chgData name="Kelly Antini" userId="a2b26854-2e7b-4ab6-9b92-644a94152396" providerId="ADAL" clId="{F8384A32-1306-43A7-885E-F70214867EB7}" dt="2025-05-13T14:31:32.157" v="258" actId="20577"/>
          <ac:spMkLst>
            <pc:docMk/>
            <pc:sldMk cId="1780871556" sldId="293"/>
            <ac:spMk id="16" creationId="{1B555F39-0E90-9363-A13E-F333767766A4}"/>
          </ac:spMkLst>
        </pc:spChg>
        <pc:spChg chg="mod">
          <ac:chgData name="Kelly Antini" userId="a2b26854-2e7b-4ab6-9b92-644a94152396" providerId="ADAL" clId="{F8384A32-1306-43A7-885E-F70214867EB7}" dt="2025-05-01T15:30:08.648" v="17" actId="1037"/>
          <ac:spMkLst>
            <pc:docMk/>
            <pc:sldMk cId="1780871556" sldId="293"/>
            <ac:spMk id="26" creationId="{98FF4F28-B36D-D62F-6B99-9332A55D068A}"/>
          </ac:spMkLst>
        </pc:spChg>
        <pc:spChg chg="mod">
          <ac:chgData name="Kelly Antini" userId="a2b26854-2e7b-4ab6-9b92-644a94152396" providerId="ADAL" clId="{F8384A32-1306-43A7-885E-F70214867EB7}" dt="2025-05-01T15:30:36.365" v="26" actId="1037"/>
          <ac:spMkLst>
            <pc:docMk/>
            <pc:sldMk cId="1780871556" sldId="293"/>
            <ac:spMk id="36" creationId="{75C5D79A-DC97-B03A-F8C6-FDFDB5453C70}"/>
          </ac:spMkLst>
        </pc:spChg>
        <pc:spChg chg="mod">
          <ac:chgData name="Kelly Antini" userId="a2b26854-2e7b-4ab6-9b92-644a94152396" providerId="ADAL" clId="{F8384A32-1306-43A7-885E-F70214867EB7}" dt="2025-05-01T15:30:13.734" v="18" actId="1037"/>
          <ac:spMkLst>
            <pc:docMk/>
            <pc:sldMk cId="1780871556" sldId="293"/>
            <ac:spMk id="58" creationId="{367B9733-9305-7C2F-5621-1791B9CE4FCA}"/>
          </ac:spMkLst>
        </pc:spChg>
        <pc:spChg chg="mod">
          <ac:chgData name="Kelly Antini" userId="a2b26854-2e7b-4ab6-9b92-644a94152396" providerId="ADAL" clId="{F8384A32-1306-43A7-885E-F70214867EB7}" dt="2025-05-13T14:31:52.771" v="265" actId="20577"/>
          <ac:spMkLst>
            <pc:docMk/>
            <pc:sldMk cId="1780871556" sldId="293"/>
            <ac:spMk id="70" creationId="{545C55CE-973A-9D07-72F4-07AFE668ED65}"/>
          </ac:spMkLst>
        </pc:spChg>
        <pc:spChg chg="mod">
          <ac:chgData name="Kelly Antini" userId="a2b26854-2e7b-4ab6-9b92-644a94152396" providerId="ADAL" clId="{F8384A32-1306-43A7-885E-F70214867EB7}" dt="2025-05-13T14:32:09.816" v="269" actId="20577"/>
          <ac:spMkLst>
            <pc:docMk/>
            <pc:sldMk cId="1780871556" sldId="293"/>
            <ac:spMk id="71" creationId="{A1D9DA59-E709-5091-1300-6C60CBE70CF4}"/>
          </ac:spMkLst>
        </pc:spChg>
        <pc:spChg chg="mod">
          <ac:chgData name="Kelly Antini" userId="a2b26854-2e7b-4ab6-9b92-644a94152396" providerId="ADAL" clId="{F8384A32-1306-43A7-885E-F70214867EB7}" dt="2025-05-13T14:32:21.118" v="277" actId="20577"/>
          <ac:spMkLst>
            <pc:docMk/>
            <pc:sldMk cId="1780871556" sldId="293"/>
            <ac:spMk id="72" creationId="{C21B232E-AD09-E8C5-598B-9D17E46A0E68}"/>
          </ac:spMkLst>
        </pc:spChg>
        <pc:graphicFrameChg chg="add mod">
          <ac:chgData name="Kelly Antini" userId="a2b26854-2e7b-4ab6-9b92-644a94152396" providerId="ADAL" clId="{F8384A32-1306-43A7-885E-F70214867EB7}" dt="2025-05-13T14:33:08.410" v="287" actId="14100"/>
          <ac:graphicFrameMkLst>
            <pc:docMk/>
            <pc:sldMk cId="1780871556" sldId="293"/>
            <ac:graphicFrameMk id="14" creationId="{FB774873-BAF2-E9AC-B90A-BDFD488B31CB}"/>
          </ac:graphicFrameMkLst>
        </pc:graphicFrameChg>
        <pc:graphicFrameChg chg="add mod">
          <ac:chgData name="Kelly Antini" userId="a2b26854-2e7b-4ab6-9b92-644a94152396" providerId="ADAL" clId="{F8384A32-1306-43A7-885E-F70214867EB7}" dt="2025-05-13T14:33:33.696" v="292" actId="14100"/>
          <ac:graphicFrameMkLst>
            <pc:docMk/>
            <pc:sldMk cId="1780871556" sldId="293"/>
            <ac:graphicFrameMk id="29" creationId="{99034E7D-71F1-0D42-1EA1-F1732145C76F}"/>
          </ac:graphicFrameMkLst>
        </pc:graphicFrameChg>
        <pc:graphicFrameChg chg="add mod">
          <ac:chgData name="Kelly Antini" userId="a2b26854-2e7b-4ab6-9b92-644a94152396" providerId="ADAL" clId="{F8384A32-1306-43A7-885E-F70214867EB7}" dt="2025-05-13T14:34:48.945" v="307" actId="1076"/>
          <ac:graphicFrameMkLst>
            <pc:docMk/>
            <pc:sldMk cId="1780871556" sldId="293"/>
            <ac:graphicFrameMk id="30" creationId="{CE6CF59D-0AD7-81F9-C428-EA51A673241E}"/>
          </ac:graphicFrameMkLst>
        </pc:graphicFrameChg>
        <pc:inkChg chg="add del">
          <ac:chgData name="Kelly Antini" userId="a2b26854-2e7b-4ab6-9b92-644a94152396" providerId="ADAL" clId="{F8384A32-1306-43A7-885E-F70214867EB7}" dt="2025-05-16T17:51:21.627" v="415" actId="478"/>
          <ac:inkMkLst>
            <pc:docMk/>
            <pc:sldMk cId="1780871556" sldId="293"/>
            <ac:inkMk id="13" creationId="{8C0F0445-3F05-C633-80FA-C9F1487A46BC}"/>
          </ac:inkMkLst>
        </pc:inkChg>
        <pc:cxnChg chg="mod">
          <ac:chgData name="Kelly Antini" userId="a2b26854-2e7b-4ab6-9b92-644a94152396" providerId="ADAL" clId="{F8384A32-1306-43A7-885E-F70214867EB7}" dt="2025-05-13T14:31:37.412" v="259" actId="197"/>
          <ac:cxnSpMkLst>
            <pc:docMk/>
            <pc:sldMk cId="1780871556" sldId="293"/>
            <ac:cxnSpMk id="3" creationId="{60480F55-181B-2016-64A9-12EE69841CBE}"/>
          </ac:cxnSpMkLst>
        </pc:cxnChg>
        <pc:cxnChg chg="mod">
          <ac:chgData name="Kelly Antini" userId="a2b26854-2e7b-4ab6-9b92-644a94152396" providerId="ADAL" clId="{F8384A32-1306-43A7-885E-F70214867EB7}" dt="2025-05-01T15:30:40.133" v="29" actId="1037"/>
          <ac:cxnSpMkLst>
            <pc:docMk/>
            <pc:sldMk cId="1780871556" sldId="293"/>
            <ac:cxnSpMk id="5" creationId="{CE3E6F22-0AE9-76E4-2388-84EAB559BE36}"/>
          </ac:cxnSpMkLst>
        </pc:cxnChg>
        <pc:cxnChg chg="mod">
          <ac:chgData name="Kelly Antini" userId="a2b26854-2e7b-4ab6-9b92-644a94152396" providerId="ADAL" clId="{F8384A32-1306-43A7-885E-F70214867EB7}" dt="2025-05-01T15:30:16.876" v="19" actId="1035"/>
          <ac:cxnSpMkLst>
            <pc:docMk/>
            <pc:sldMk cId="1780871556" sldId="293"/>
            <ac:cxnSpMk id="25" creationId="{7C9BBA72-9942-9FF8-F3AE-79560B0EB296}"/>
          </ac:cxnSpMkLst>
        </pc:cxnChg>
        <pc:cxnChg chg="mod">
          <ac:chgData name="Kelly Antini" userId="a2b26854-2e7b-4ab6-9b92-644a94152396" providerId="ADAL" clId="{F8384A32-1306-43A7-885E-F70214867EB7}" dt="2025-05-16T18:27:45.976" v="426" actId="1036"/>
          <ac:cxnSpMkLst>
            <pc:docMk/>
            <pc:sldMk cId="1780871556" sldId="293"/>
            <ac:cxnSpMk id="52" creationId="{8D00DE23-633B-D743-14AB-F5A644AE2556}"/>
          </ac:cxnSpMkLst>
        </pc:cxnChg>
      </pc:sldChg>
      <pc:sldChg chg="addSp delSp modSp mod">
        <pc:chgData name="Kelly Antini" userId="a2b26854-2e7b-4ab6-9b92-644a94152396" providerId="ADAL" clId="{F8384A32-1306-43A7-885E-F70214867EB7}" dt="2025-05-13T14:36:46.017" v="333" actId="14100"/>
        <pc:sldMkLst>
          <pc:docMk/>
          <pc:sldMk cId="209035703" sldId="294"/>
        </pc:sldMkLst>
        <pc:graphicFrameChg chg="add mod">
          <ac:chgData name="Kelly Antini" userId="a2b26854-2e7b-4ab6-9b92-644a94152396" providerId="ADAL" clId="{F8384A32-1306-43A7-885E-F70214867EB7}" dt="2025-05-13T14:35:46.176" v="321" actId="1076"/>
          <ac:graphicFrameMkLst>
            <pc:docMk/>
            <pc:sldMk cId="209035703" sldId="294"/>
            <ac:graphicFrameMk id="17" creationId="{A71B8134-E105-DD81-BD59-5DDB17FA5D90}"/>
          </ac:graphicFrameMkLst>
        </pc:graphicFrameChg>
        <pc:graphicFrameChg chg="add mod">
          <ac:chgData name="Kelly Antini" userId="a2b26854-2e7b-4ab6-9b92-644a94152396" providerId="ADAL" clId="{F8384A32-1306-43A7-885E-F70214867EB7}" dt="2025-05-13T14:35:50.871" v="323" actId="14100"/>
          <ac:graphicFrameMkLst>
            <pc:docMk/>
            <pc:sldMk cId="209035703" sldId="294"/>
            <ac:graphicFrameMk id="18" creationId="{73F987E5-918C-D593-F047-B8EBD8772773}"/>
          </ac:graphicFrameMkLst>
        </pc:graphicFrameChg>
        <pc:graphicFrameChg chg="add mod">
          <ac:chgData name="Kelly Antini" userId="a2b26854-2e7b-4ab6-9b92-644a94152396" providerId="ADAL" clId="{F8384A32-1306-43A7-885E-F70214867EB7}" dt="2025-05-13T14:36:24.916" v="328" actId="14100"/>
          <ac:graphicFrameMkLst>
            <pc:docMk/>
            <pc:sldMk cId="209035703" sldId="294"/>
            <ac:graphicFrameMk id="19" creationId="{B5B695F5-8B46-D4FF-529D-1AD5383B5A69}"/>
          </ac:graphicFrameMkLst>
        </pc:graphicFrameChg>
        <pc:graphicFrameChg chg="add mod">
          <ac:chgData name="Kelly Antini" userId="a2b26854-2e7b-4ab6-9b92-644a94152396" providerId="ADAL" clId="{F8384A32-1306-43A7-885E-F70214867EB7}" dt="2025-05-13T14:36:46.017" v="333" actId="14100"/>
          <ac:graphicFrameMkLst>
            <pc:docMk/>
            <pc:sldMk cId="209035703" sldId="294"/>
            <ac:graphicFrameMk id="20" creationId="{C141CC2E-89B7-AA2E-E849-2B60D37AEB44}"/>
          </ac:graphicFrameMkLst>
        </pc:graphicFrameChg>
      </pc:sldChg>
      <pc:sldChg chg="addSp delSp modSp mod">
        <pc:chgData name="Kelly Antini" userId="a2b26854-2e7b-4ab6-9b92-644a94152396" providerId="ADAL" clId="{F8384A32-1306-43A7-885E-F70214867EB7}" dt="2025-05-16T18:34:20.680" v="440" actId="20577"/>
        <pc:sldMkLst>
          <pc:docMk/>
          <pc:sldMk cId="4256802100" sldId="297"/>
        </pc:sldMkLst>
        <pc:spChg chg="mod">
          <ac:chgData name="Kelly Antini" userId="a2b26854-2e7b-4ab6-9b92-644a94152396" providerId="ADAL" clId="{F8384A32-1306-43A7-885E-F70214867EB7}" dt="2025-05-16T18:34:20.680" v="440" actId="20577"/>
          <ac:spMkLst>
            <pc:docMk/>
            <pc:sldMk cId="4256802100" sldId="297"/>
            <ac:spMk id="8" creationId="{23CBA492-7EE9-DF69-7D48-4219988841F8}"/>
          </ac:spMkLst>
        </pc:spChg>
        <pc:spChg chg="mod">
          <ac:chgData name="Kelly Antini" userId="a2b26854-2e7b-4ab6-9b92-644a94152396" providerId="ADAL" clId="{F8384A32-1306-43A7-885E-F70214867EB7}" dt="2025-05-01T15:31:14.019" v="34" actId="1037"/>
          <ac:spMkLst>
            <pc:docMk/>
            <pc:sldMk cId="4256802100" sldId="297"/>
            <ac:spMk id="36" creationId="{75C5D79A-DC97-B03A-F8C6-FDFDB5453C70}"/>
          </ac:spMkLst>
        </pc:spChg>
        <pc:spChg chg="mod">
          <ac:chgData name="Kelly Antini" userId="a2b26854-2e7b-4ab6-9b92-644a94152396" providerId="ADAL" clId="{F8384A32-1306-43A7-885E-F70214867EB7}" dt="2025-05-13T14:37:47.984" v="335" actId="20577"/>
          <ac:spMkLst>
            <pc:docMk/>
            <pc:sldMk cId="4256802100" sldId="297"/>
            <ac:spMk id="70" creationId="{545C55CE-973A-9D07-72F4-07AFE668ED65}"/>
          </ac:spMkLst>
        </pc:spChg>
        <pc:spChg chg="mod">
          <ac:chgData name="Kelly Antini" userId="a2b26854-2e7b-4ab6-9b92-644a94152396" providerId="ADAL" clId="{F8384A32-1306-43A7-885E-F70214867EB7}" dt="2025-05-13T14:37:54.489" v="339" actId="20577"/>
          <ac:spMkLst>
            <pc:docMk/>
            <pc:sldMk cId="4256802100" sldId="297"/>
            <ac:spMk id="71" creationId="{A1D9DA59-E709-5091-1300-6C60CBE70CF4}"/>
          </ac:spMkLst>
        </pc:spChg>
        <pc:spChg chg="mod">
          <ac:chgData name="Kelly Antini" userId="a2b26854-2e7b-4ab6-9b92-644a94152396" providerId="ADAL" clId="{F8384A32-1306-43A7-885E-F70214867EB7}" dt="2025-05-13T14:38:13.782" v="345" actId="20577"/>
          <ac:spMkLst>
            <pc:docMk/>
            <pc:sldMk cId="4256802100" sldId="297"/>
            <ac:spMk id="72" creationId="{C21B232E-AD09-E8C5-598B-9D17E46A0E68}"/>
          </ac:spMkLst>
        </pc:spChg>
        <pc:graphicFrameChg chg="add mod">
          <ac:chgData name="Kelly Antini" userId="a2b26854-2e7b-4ab6-9b92-644a94152396" providerId="ADAL" clId="{F8384A32-1306-43A7-885E-F70214867EB7}" dt="2025-05-13T14:39:09.143" v="354" actId="1076"/>
          <ac:graphicFrameMkLst>
            <pc:docMk/>
            <pc:sldMk cId="4256802100" sldId="297"/>
            <ac:graphicFrameMk id="3" creationId="{4F22B469-A6EF-C237-E509-0FFB19B6A5EB}"/>
          </ac:graphicFrameMkLst>
        </pc:graphicFrameChg>
        <pc:graphicFrameChg chg="add mod">
          <ac:chgData name="Kelly Antini" userId="a2b26854-2e7b-4ab6-9b92-644a94152396" providerId="ADAL" clId="{F8384A32-1306-43A7-885E-F70214867EB7}" dt="2025-05-13T14:39:30.832" v="360" actId="1076"/>
          <ac:graphicFrameMkLst>
            <pc:docMk/>
            <pc:sldMk cId="4256802100" sldId="297"/>
            <ac:graphicFrameMk id="4" creationId="{B8FDBA1E-19DC-ADE6-FEC2-A193FCFC0691}"/>
          </ac:graphicFrameMkLst>
        </pc:graphicFrameChg>
        <pc:graphicFrameChg chg="add mod">
          <ac:chgData name="Kelly Antini" userId="a2b26854-2e7b-4ab6-9b92-644a94152396" providerId="ADAL" clId="{F8384A32-1306-43A7-885E-F70214867EB7}" dt="2025-05-13T14:39:57.346" v="369" actId="14100"/>
          <ac:graphicFrameMkLst>
            <pc:docMk/>
            <pc:sldMk cId="4256802100" sldId="297"/>
            <ac:graphicFrameMk id="12" creationId="{C31FB4A6-F167-2D0E-2D66-3D0703D9DD51}"/>
          </ac:graphicFrameMkLst>
        </pc:graphicFrameChg>
        <pc:inkChg chg="add del">
          <ac:chgData name="Kelly Antini" userId="a2b26854-2e7b-4ab6-9b92-644a94152396" providerId="ADAL" clId="{F8384A32-1306-43A7-885E-F70214867EB7}" dt="2025-05-16T18:27:56.977" v="427" actId="478"/>
          <ac:inkMkLst>
            <pc:docMk/>
            <pc:sldMk cId="4256802100" sldId="297"/>
            <ac:inkMk id="2" creationId="{CA7E2F4D-5653-D70C-EA87-4BB1A0435737}"/>
          </ac:inkMkLst>
        </pc:inkChg>
        <pc:cxnChg chg="mod">
          <ac:chgData name="Kelly Antini" userId="a2b26854-2e7b-4ab6-9b92-644a94152396" providerId="ADAL" clId="{F8384A32-1306-43A7-885E-F70214867EB7}" dt="2025-05-01T15:31:37.439" v="40" actId="1036"/>
          <ac:cxnSpMkLst>
            <pc:docMk/>
            <pc:sldMk cId="4256802100" sldId="297"/>
            <ac:cxnSpMk id="15" creationId="{F59F20D7-7926-900A-BC7B-1B764575FE47}"/>
          </ac:cxnSpMkLst>
        </pc:cxnChg>
        <pc:cxnChg chg="mod">
          <ac:chgData name="Kelly Antini" userId="a2b26854-2e7b-4ab6-9b92-644a94152396" providerId="ADAL" clId="{F8384A32-1306-43A7-885E-F70214867EB7}" dt="2025-05-01T15:31:05.746" v="32" actId="1038"/>
          <ac:cxnSpMkLst>
            <pc:docMk/>
            <pc:sldMk cId="4256802100" sldId="297"/>
            <ac:cxnSpMk id="23" creationId="{161C0493-4DB9-AA37-56AF-002B6B9A1B1D}"/>
          </ac:cxnSpMkLst>
        </pc:cxnChg>
        <pc:cxnChg chg="mod">
          <ac:chgData name="Kelly Antini" userId="a2b26854-2e7b-4ab6-9b92-644a94152396" providerId="ADAL" clId="{F8384A32-1306-43A7-885E-F70214867EB7}" dt="2025-05-01T15:31:17.305" v="35" actId="1037"/>
          <ac:cxnSpMkLst>
            <pc:docMk/>
            <pc:sldMk cId="4256802100" sldId="297"/>
            <ac:cxnSpMk id="30" creationId="{331BC7F9-2A78-19C6-17AC-9E2414E68B06}"/>
          </ac:cxnSpMkLst>
        </pc:cxnChg>
        <pc:cxnChg chg="mod">
          <ac:chgData name="Kelly Antini" userId="a2b26854-2e7b-4ab6-9b92-644a94152396" providerId="ADAL" clId="{F8384A32-1306-43A7-885E-F70214867EB7}" dt="2025-05-01T15:31:08.736" v="33" actId="1036"/>
          <ac:cxnSpMkLst>
            <pc:docMk/>
            <pc:sldMk cId="4256802100" sldId="297"/>
            <ac:cxnSpMk id="59" creationId="{85137F13-DEA8-20AC-26C4-4B2958FC8C0F}"/>
          </ac:cxnSpMkLst>
        </pc:cxnChg>
      </pc:sldChg>
      <pc:sldChg chg="addSp delSp modSp mod">
        <pc:chgData name="Kelly Antini" userId="a2b26854-2e7b-4ab6-9b92-644a94152396" providerId="ADAL" clId="{F8384A32-1306-43A7-885E-F70214867EB7}" dt="2025-05-13T14:41:53.146" v="394" actId="14100"/>
        <pc:sldMkLst>
          <pc:docMk/>
          <pc:sldMk cId="2866679014" sldId="298"/>
        </pc:sldMkLst>
        <pc:graphicFrameChg chg="add mod">
          <ac:chgData name="Kelly Antini" userId="a2b26854-2e7b-4ab6-9b92-644a94152396" providerId="ADAL" clId="{F8384A32-1306-43A7-885E-F70214867EB7}" dt="2025-05-13T14:40:42.969" v="378" actId="14100"/>
          <ac:graphicFrameMkLst>
            <pc:docMk/>
            <pc:sldMk cId="2866679014" sldId="298"/>
            <ac:graphicFrameMk id="2" creationId="{CD95BBEA-7FDC-78F8-4405-80B723C41B9B}"/>
          </ac:graphicFrameMkLst>
        </pc:graphicFrameChg>
        <pc:graphicFrameChg chg="add mod">
          <ac:chgData name="Kelly Antini" userId="a2b26854-2e7b-4ab6-9b92-644a94152396" providerId="ADAL" clId="{F8384A32-1306-43A7-885E-F70214867EB7}" dt="2025-05-13T14:41:08.318" v="384" actId="1076"/>
          <ac:graphicFrameMkLst>
            <pc:docMk/>
            <pc:sldMk cId="2866679014" sldId="298"/>
            <ac:graphicFrameMk id="3" creationId="{319DF1A8-E136-A9B8-5CFD-D22564738893}"/>
          </ac:graphicFrameMkLst>
        </pc:graphicFrameChg>
        <pc:graphicFrameChg chg="add mod">
          <ac:chgData name="Kelly Antini" userId="a2b26854-2e7b-4ab6-9b92-644a94152396" providerId="ADAL" clId="{F8384A32-1306-43A7-885E-F70214867EB7}" dt="2025-05-13T14:41:25.132" v="389" actId="14100"/>
          <ac:graphicFrameMkLst>
            <pc:docMk/>
            <pc:sldMk cId="2866679014" sldId="298"/>
            <ac:graphicFrameMk id="4" creationId="{F4917B66-1F5A-720C-ED6D-FC3668A47375}"/>
          </ac:graphicFrameMkLst>
        </pc:graphicFrameChg>
        <pc:graphicFrameChg chg="add mod">
          <ac:chgData name="Kelly Antini" userId="a2b26854-2e7b-4ab6-9b92-644a94152396" providerId="ADAL" clId="{F8384A32-1306-43A7-885E-F70214867EB7}" dt="2025-05-13T14:41:53.146" v="394" actId="14100"/>
          <ac:graphicFrameMkLst>
            <pc:docMk/>
            <pc:sldMk cId="2866679014" sldId="298"/>
            <ac:graphicFrameMk id="16" creationId="{F426CC84-8E2E-B77A-C2FD-956CFE493493}"/>
          </ac:graphicFrameMkLst>
        </pc:graphicFrameChg>
      </pc:sldChg>
      <pc:sldChg chg="addSp delSp modSp mod">
        <pc:chgData name="Kelly Antini" userId="a2b26854-2e7b-4ab6-9b92-644a94152396" providerId="ADAL" clId="{F8384A32-1306-43A7-885E-F70214867EB7}" dt="2025-05-16T17:51:15.700" v="414" actId="14100"/>
        <pc:sldMkLst>
          <pc:docMk/>
          <pc:sldMk cId="4239329116" sldId="301"/>
        </pc:sldMkLst>
        <pc:spChg chg="mod">
          <ac:chgData name="Kelly Antini" userId="a2b26854-2e7b-4ab6-9b92-644a94152396" providerId="ADAL" clId="{F8384A32-1306-43A7-885E-F70214867EB7}" dt="2025-05-16T17:51:15.700" v="414" actId="14100"/>
          <ac:spMkLst>
            <pc:docMk/>
            <pc:sldMk cId="4239329116" sldId="301"/>
            <ac:spMk id="8" creationId="{23CBA492-7EE9-DF69-7D48-4219988841F8}"/>
          </ac:spMkLst>
        </pc:spChg>
        <pc:spChg chg="mod">
          <ac:chgData name="Kelly Antini" userId="a2b26854-2e7b-4ab6-9b92-644a94152396" providerId="ADAL" clId="{F8384A32-1306-43A7-885E-F70214867EB7}" dt="2025-05-13T14:23:25.805" v="195" actId="20577"/>
          <ac:spMkLst>
            <pc:docMk/>
            <pc:sldMk cId="4239329116" sldId="301"/>
            <ac:spMk id="16" creationId="{1B555F39-0E90-9363-A13E-F333767766A4}"/>
          </ac:spMkLst>
        </pc:spChg>
        <pc:spChg chg="mod">
          <ac:chgData name="Kelly Antini" userId="a2b26854-2e7b-4ab6-9b92-644a94152396" providerId="ADAL" clId="{F8384A32-1306-43A7-885E-F70214867EB7}" dt="2025-05-01T15:29:22.615" v="7" actId="1037"/>
          <ac:spMkLst>
            <pc:docMk/>
            <pc:sldMk cId="4239329116" sldId="301"/>
            <ac:spMk id="26" creationId="{98FF4F28-B36D-D62F-6B99-9332A55D068A}"/>
          </ac:spMkLst>
        </pc:spChg>
        <pc:spChg chg="mod">
          <ac:chgData name="Kelly Antini" userId="a2b26854-2e7b-4ab6-9b92-644a94152396" providerId="ADAL" clId="{F8384A32-1306-43A7-885E-F70214867EB7}" dt="2025-05-13T14:23:37.701" v="197" actId="20577"/>
          <ac:spMkLst>
            <pc:docMk/>
            <pc:sldMk cId="4239329116" sldId="301"/>
            <ac:spMk id="70" creationId="{545C55CE-973A-9D07-72F4-07AFE668ED65}"/>
          </ac:spMkLst>
        </pc:spChg>
        <pc:spChg chg="mod">
          <ac:chgData name="Kelly Antini" userId="a2b26854-2e7b-4ab6-9b92-644a94152396" providerId="ADAL" clId="{F8384A32-1306-43A7-885E-F70214867EB7}" dt="2025-05-13T14:23:56.848" v="202" actId="20577"/>
          <ac:spMkLst>
            <pc:docMk/>
            <pc:sldMk cId="4239329116" sldId="301"/>
            <ac:spMk id="71" creationId="{A1D9DA59-E709-5091-1300-6C60CBE70CF4}"/>
          </ac:spMkLst>
        </pc:spChg>
        <pc:spChg chg="mod">
          <ac:chgData name="Kelly Antini" userId="a2b26854-2e7b-4ab6-9b92-644a94152396" providerId="ADAL" clId="{F8384A32-1306-43A7-885E-F70214867EB7}" dt="2025-05-13T14:24:07.491" v="209" actId="20577"/>
          <ac:spMkLst>
            <pc:docMk/>
            <pc:sldMk cId="4239329116" sldId="301"/>
            <ac:spMk id="72" creationId="{C21B232E-AD09-E8C5-598B-9D17E46A0E68}"/>
          </ac:spMkLst>
        </pc:spChg>
        <pc:graphicFrameChg chg="add mod">
          <ac:chgData name="Kelly Antini" userId="a2b26854-2e7b-4ab6-9b92-644a94152396" providerId="ADAL" clId="{F8384A32-1306-43A7-885E-F70214867EB7}" dt="2025-05-13T14:26:29.984" v="217" actId="14100"/>
          <ac:graphicFrameMkLst>
            <pc:docMk/>
            <pc:sldMk cId="4239329116" sldId="301"/>
            <ac:graphicFrameMk id="15" creationId="{B3BEDE51-E3DF-D51E-7A48-97B72DDFD445}"/>
          </ac:graphicFrameMkLst>
        </pc:graphicFrameChg>
        <pc:graphicFrameChg chg="add mod">
          <ac:chgData name="Kelly Antini" userId="a2b26854-2e7b-4ab6-9b92-644a94152396" providerId="ADAL" clId="{F8384A32-1306-43A7-885E-F70214867EB7}" dt="2025-05-13T14:26:48.300" v="222" actId="14100"/>
          <ac:graphicFrameMkLst>
            <pc:docMk/>
            <pc:sldMk cId="4239329116" sldId="301"/>
            <ac:graphicFrameMk id="20" creationId="{06F8CB34-135C-C0AC-CA34-B453FFDEDF1E}"/>
          </ac:graphicFrameMkLst>
        </pc:graphicFrameChg>
        <pc:graphicFrameChg chg="add mod">
          <ac:chgData name="Kelly Antini" userId="a2b26854-2e7b-4ab6-9b92-644a94152396" providerId="ADAL" clId="{F8384A32-1306-43A7-885E-F70214867EB7}" dt="2025-05-13T14:27:19.562" v="228" actId="1076"/>
          <ac:graphicFrameMkLst>
            <pc:docMk/>
            <pc:sldMk cId="4239329116" sldId="301"/>
            <ac:graphicFrameMk id="22" creationId="{A971EA61-8C86-7590-7B1E-AF0C5B0E8054}"/>
          </ac:graphicFrameMkLst>
        </pc:graphicFrameChg>
        <pc:inkChg chg="add del">
          <ac:chgData name="Kelly Antini" userId="a2b26854-2e7b-4ab6-9b92-644a94152396" providerId="ADAL" clId="{F8384A32-1306-43A7-885E-F70214867EB7}" dt="2025-05-16T17:39:19.230" v="410" actId="478"/>
          <ac:inkMkLst>
            <pc:docMk/>
            <pc:sldMk cId="4239329116" sldId="301"/>
            <ac:inkMk id="14" creationId="{1CD33722-3EF2-4E15-D430-3C166DFF375A}"/>
          </ac:inkMkLst>
        </pc:inkChg>
        <pc:cxnChg chg="mod">
          <ac:chgData name="Kelly Antini" userId="a2b26854-2e7b-4ab6-9b92-644a94152396" providerId="ADAL" clId="{F8384A32-1306-43A7-885E-F70214867EB7}" dt="2025-05-13T14:23:47.128" v="198" actId="197"/>
          <ac:cxnSpMkLst>
            <pc:docMk/>
            <pc:sldMk cId="4239329116" sldId="301"/>
            <ac:cxnSpMk id="5" creationId="{CE3E6F22-0AE9-76E4-2388-84EAB559BE36}"/>
          </ac:cxnSpMkLst>
        </pc:cxnChg>
        <pc:cxnChg chg="mod">
          <ac:chgData name="Kelly Antini" userId="a2b26854-2e7b-4ab6-9b92-644a94152396" providerId="ADAL" clId="{F8384A32-1306-43A7-885E-F70214867EB7}" dt="2025-05-01T15:29:19.724" v="6" actId="1037"/>
          <ac:cxnSpMkLst>
            <pc:docMk/>
            <pc:sldMk cId="4239329116" sldId="301"/>
            <ac:cxnSpMk id="30" creationId="{331BC7F9-2A78-19C6-17AC-9E2414E68B06}"/>
          </ac:cxnSpMkLst>
        </pc:cxnChg>
        <pc:cxnChg chg="mod">
          <ac:chgData name="Kelly Antini" userId="a2b26854-2e7b-4ab6-9b92-644a94152396" providerId="ADAL" clId="{F8384A32-1306-43A7-885E-F70214867EB7}" dt="2025-05-01T15:29:47.428" v="9" actId="1037"/>
          <ac:cxnSpMkLst>
            <pc:docMk/>
            <pc:sldMk cId="4239329116" sldId="301"/>
            <ac:cxnSpMk id="52" creationId="{8D00DE23-633B-D743-14AB-F5A644AE2556}"/>
          </ac:cxnSpMkLst>
        </pc:cxnChg>
        <pc:cxnChg chg="mod">
          <ac:chgData name="Kelly Antini" userId="a2b26854-2e7b-4ab6-9b92-644a94152396" providerId="ADAL" clId="{F8384A32-1306-43A7-885E-F70214867EB7}" dt="2025-05-13T14:24:00.631" v="203" actId="197"/>
          <ac:cxnSpMkLst>
            <pc:docMk/>
            <pc:sldMk cId="4239329116" sldId="301"/>
            <ac:cxnSpMk id="59" creationId="{85137F13-DEA8-20AC-26C4-4B2958FC8C0F}"/>
          </ac:cxnSpMkLst>
        </pc:cxnChg>
      </pc:sldChg>
      <pc:sldChg chg="addSp delSp modSp mod">
        <pc:chgData name="Kelly Antini" userId="a2b26854-2e7b-4ab6-9b92-644a94152396" providerId="ADAL" clId="{F8384A32-1306-43A7-885E-F70214867EB7}" dt="2025-05-13T14:29:33.015" v="256" actId="14100"/>
        <pc:sldMkLst>
          <pc:docMk/>
          <pc:sldMk cId="924028312" sldId="302"/>
        </pc:sldMkLst>
        <pc:graphicFrameChg chg="add mod">
          <ac:chgData name="Kelly Antini" userId="a2b26854-2e7b-4ab6-9b92-644a94152396" providerId="ADAL" clId="{F8384A32-1306-43A7-885E-F70214867EB7}" dt="2025-05-13T14:28:33.380" v="243" actId="1076"/>
          <ac:graphicFrameMkLst>
            <pc:docMk/>
            <pc:sldMk cId="924028312" sldId="302"/>
            <ac:graphicFrameMk id="2" creationId="{D8D4F34F-0B95-40E3-90D7-54A600C8888E}"/>
          </ac:graphicFrameMkLst>
        </pc:graphicFrameChg>
        <pc:graphicFrameChg chg="add mod">
          <ac:chgData name="Kelly Antini" userId="a2b26854-2e7b-4ab6-9b92-644a94152396" providerId="ADAL" clId="{F8384A32-1306-43A7-885E-F70214867EB7}" dt="2025-05-13T14:28:28.446" v="242" actId="14100"/>
          <ac:graphicFrameMkLst>
            <pc:docMk/>
            <pc:sldMk cId="924028312" sldId="302"/>
            <ac:graphicFrameMk id="3" creationId="{BC5B840D-98EA-DD61-CD51-7C2D5F971AA4}"/>
          </ac:graphicFrameMkLst>
        </pc:graphicFrameChg>
        <pc:graphicFrameChg chg="add mod">
          <ac:chgData name="Kelly Antini" userId="a2b26854-2e7b-4ab6-9b92-644a94152396" providerId="ADAL" clId="{F8384A32-1306-43A7-885E-F70214867EB7}" dt="2025-05-13T14:29:03.522" v="249" actId="1076"/>
          <ac:graphicFrameMkLst>
            <pc:docMk/>
            <pc:sldMk cId="924028312" sldId="302"/>
            <ac:graphicFrameMk id="4" creationId="{AED170DB-1819-00BD-FA78-DC685E5BA8EA}"/>
          </ac:graphicFrameMkLst>
        </pc:graphicFrameChg>
        <pc:graphicFrameChg chg="add mod">
          <ac:chgData name="Kelly Antini" userId="a2b26854-2e7b-4ab6-9b92-644a94152396" providerId="ADAL" clId="{F8384A32-1306-43A7-885E-F70214867EB7}" dt="2025-05-13T14:29:33.015" v="256" actId="14100"/>
          <ac:graphicFrameMkLst>
            <pc:docMk/>
            <pc:sldMk cId="924028312" sldId="302"/>
            <ac:graphicFrameMk id="16" creationId="{1ADCFB98-BAB6-3EF6-94AB-80A33436664E}"/>
          </ac:graphicFrameMkLst>
        </pc:graphicFrameChg>
      </pc:sldChg>
      <pc:sldChg chg="addSp delSp modSp mod">
        <pc:chgData name="Kelly Antini" userId="a2b26854-2e7b-4ab6-9b92-644a94152396" providerId="ADAL" clId="{F8384A32-1306-43A7-885E-F70214867EB7}" dt="2025-05-16T18:46:25.916" v="442" actId="207"/>
        <pc:sldMkLst>
          <pc:docMk/>
          <pc:sldMk cId="3871218632" sldId="309"/>
        </pc:sldMkLst>
        <pc:spChg chg="mod">
          <ac:chgData name="Kelly Antini" userId="a2b26854-2e7b-4ab6-9b92-644a94152396" providerId="ADAL" clId="{F8384A32-1306-43A7-885E-F70214867EB7}" dt="2025-05-16T17:32:39.505" v="403" actId="2711"/>
          <ac:spMkLst>
            <pc:docMk/>
            <pc:sldMk cId="3871218632" sldId="309"/>
            <ac:spMk id="8" creationId="{23CBA492-7EE9-DF69-7D48-4219988841F8}"/>
          </ac:spMkLst>
        </pc:spChg>
        <pc:spChg chg="mod">
          <ac:chgData name="Kelly Antini" userId="a2b26854-2e7b-4ab6-9b92-644a94152396" providerId="ADAL" clId="{F8384A32-1306-43A7-885E-F70214867EB7}" dt="2025-05-13T14:04:58.532" v="44" actId="20577"/>
          <ac:spMkLst>
            <pc:docMk/>
            <pc:sldMk cId="3871218632" sldId="309"/>
            <ac:spMk id="16" creationId="{1B555F39-0E90-9363-A13E-F333767766A4}"/>
          </ac:spMkLst>
        </pc:spChg>
        <pc:spChg chg="mod">
          <ac:chgData name="Kelly Antini" userId="a2b26854-2e7b-4ab6-9b92-644a94152396" providerId="ADAL" clId="{F8384A32-1306-43A7-885E-F70214867EB7}" dt="2025-05-01T15:28:24.978" v="0" actId="1037"/>
          <ac:spMkLst>
            <pc:docMk/>
            <pc:sldMk cId="3871218632" sldId="309"/>
            <ac:spMk id="26" creationId="{98FF4F28-B36D-D62F-6B99-9332A55D068A}"/>
          </ac:spMkLst>
        </pc:spChg>
        <pc:spChg chg="mod">
          <ac:chgData name="Kelly Antini" userId="a2b26854-2e7b-4ab6-9b92-644a94152396" providerId="ADAL" clId="{F8384A32-1306-43A7-885E-F70214867EB7}" dt="2025-05-13T14:05:09.568" v="50" actId="20577"/>
          <ac:spMkLst>
            <pc:docMk/>
            <pc:sldMk cId="3871218632" sldId="309"/>
            <ac:spMk id="70" creationId="{545C55CE-973A-9D07-72F4-07AFE668ED65}"/>
          </ac:spMkLst>
        </pc:spChg>
        <pc:spChg chg="mod">
          <ac:chgData name="Kelly Antini" userId="a2b26854-2e7b-4ab6-9b92-644a94152396" providerId="ADAL" clId="{F8384A32-1306-43A7-885E-F70214867EB7}" dt="2025-05-13T14:05:22.821" v="58" actId="20577"/>
          <ac:spMkLst>
            <pc:docMk/>
            <pc:sldMk cId="3871218632" sldId="309"/>
            <ac:spMk id="71" creationId="{A1D9DA59-E709-5091-1300-6C60CBE70CF4}"/>
          </ac:spMkLst>
        </pc:spChg>
        <pc:spChg chg="mod">
          <ac:chgData name="Kelly Antini" userId="a2b26854-2e7b-4ab6-9b92-644a94152396" providerId="ADAL" clId="{F8384A32-1306-43A7-885E-F70214867EB7}" dt="2025-05-13T14:05:37.408" v="64" actId="14100"/>
          <ac:spMkLst>
            <pc:docMk/>
            <pc:sldMk cId="3871218632" sldId="309"/>
            <ac:spMk id="72" creationId="{C21B232E-AD09-E8C5-598B-9D17E46A0E68}"/>
          </ac:spMkLst>
        </pc:spChg>
        <pc:graphicFrameChg chg="add mod">
          <ac:chgData name="Kelly Antini" userId="a2b26854-2e7b-4ab6-9b92-644a94152396" providerId="ADAL" clId="{F8384A32-1306-43A7-885E-F70214867EB7}" dt="2025-05-13T14:06:09.324" v="73"/>
          <ac:graphicFrameMkLst>
            <pc:docMk/>
            <pc:sldMk cId="3871218632" sldId="309"/>
            <ac:graphicFrameMk id="2" creationId="{048AAEBE-E1E2-C893-70D5-A7E821B8D048}"/>
          </ac:graphicFrameMkLst>
        </pc:graphicFrameChg>
        <pc:graphicFrameChg chg="add mod">
          <ac:chgData name="Kelly Antini" userId="a2b26854-2e7b-4ab6-9b92-644a94152396" providerId="ADAL" clId="{F8384A32-1306-43A7-885E-F70214867EB7}" dt="2025-05-16T18:46:22.805" v="441" actId="207"/>
          <ac:graphicFrameMkLst>
            <pc:docMk/>
            <pc:sldMk cId="3871218632" sldId="309"/>
            <ac:graphicFrameMk id="4" creationId="{FEF0CBE5-61AE-0AC2-FC54-FC22955337CE}"/>
          </ac:graphicFrameMkLst>
        </pc:graphicFrameChg>
        <pc:graphicFrameChg chg="add mod">
          <ac:chgData name="Kelly Antini" userId="a2b26854-2e7b-4ab6-9b92-644a94152396" providerId="ADAL" clId="{F8384A32-1306-43A7-885E-F70214867EB7}" dt="2025-05-16T18:46:25.916" v="442" actId="207"/>
          <ac:graphicFrameMkLst>
            <pc:docMk/>
            <pc:sldMk cId="3871218632" sldId="309"/>
            <ac:graphicFrameMk id="14" creationId="{7D267417-1EDA-5818-A006-CD6FED3F4A29}"/>
          </ac:graphicFrameMkLst>
        </pc:graphicFrameChg>
        <pc:inkChg chg="add del">
          <ac:chgData name="Kelly Antini" userId="a2b26854-2e7b-4ab6-9b92-644a94152396" providerId="ADAL" clId="{F8384A32-1306-43A7-885E-F70214867EB7}" dt="2025-05-16T17:31:49.930" v="395" actId="478"/>
          <ac:inkMkLst>
            <pc:docMk/>
            <pc:sldMk cId="3871218632" sldId="309"/>
            <ac:inkMk id="23" creationId="{DC97A0B0-8A71-B845-1909-61079C2185DD}"/>
          </ac:inkMkLst>
        </pc:inkChg>
        <pc:cxnChg chg="mod">
          <ac:chgData name="Kelly Antini" userId="a2b26854-2e7b-4ab6-9b92-644a94152396" providerId="ADAL" clId="{F8384A32-1306-43A7-885E-F70214867EB7}" dt="2025-05-01T15:28:27.901" v="1" actId="1037"/>
          <ac:cxnSpMkLst>
            <pc:docMk/>
            <pc:sldMk cId="3871218632" sldId="309"/>
            <ac:cxnSpMk id="30" creationId="{331BC7F9-2A78-19C6-17AC-9E2414E68B06}"/>
          </ac:cxnSpMkLst>
        </pc:cxnChg>
        <pc:cxnChg chg="mod">
          <ac:chgData name="Kelly Antini" userId="a2b26854-2e7b-4ab6-9b92-644a94152396" providerId="ADAL" clId="{F8384A32-1306-43A7-885E-F70214867EB7}" dt="2025-05-01T15:28:35.850" v="2" actId="1037"/>
          <ac:cxnSpMkLst>
            <pc:docMk/>
            <pc:sldMk cId="3871218632" sldId="309"/>
            <ac:cxnSpMk id="52" creationId="{8D00DE23-633B-D743-14AB-F5A644AE2556}"/>
          </ac:cxnSpMkLst>
        </pc:cxnChg>
      </pc:sldChg>
      <pc:sldChg chg="addSp delSp modSp mod">
        <pc:chgData name="Kelly Antini" userId="a2b26854-2e7b-4ab6-9b92-644a94152396" providerId="ADAL" clId="{F8384A32-1306-43A7-885E-F70214867EB7}" dt="2025-05-13T14:08:57.395" v="117" actId="14100"/>
        <pc:sldMkLst>
          <pc:docMk/>
          <pc:sldMk cId="3211360091" sldId="310"/>
        </pc:sldMkLst>
        <pc:graphicFrameChg chg="add mod">
          <ac:chgData name="Kelly Antini" userId="a2b26854-2e7b-4ab6-9b92-644a94152396" providerId="ADAL" clId="{F8384A32-1306-43A7-885E-F70214867EB7}" dt="2025-05-13T14:07:48.817" v="100" actId="14100"/>
          <ac:graphicFrameMkLst>
            <pc:docMk/>
            <pc:sldMk cId="3211360091" sldId="310"/>
            <ac:graphicFrameMk id="2" creationId="{A730D393-F4D5-56CC-8A3A-9DD4C0199DC3}"/>
          </ac:graphicFrameMkLst>
        </pc:graphicFrameChg>
        <pc:graphicFrameChg chg="add mod">
          <ac:chgData name="Kelly Antini" userId="a2b26854-2e7b-4ab6-9b92-644a94152396" providerId="ADAL" clId="{F8384A32-1306-43A7-885E-F70214867EB7}" dt="2025-05-13T14:08:07.375" v="105" actId="14100"/>
          <ac:graphicFrameMkLst>
            <pc:docMk/>
            <pc:sldMk cId="3211360091" sldId="310"/>
            <ac:graphicFrameMk id="3" creationId="{60381B6A-A18C-2D64-61D8-D843DC0D97CE}"/>
          </ac:graphicFrameMkLst>
        </pc:graphicFrameChg>
        <pc:graphicFrameChg chg="add mod">
          <ac:chgData name="Kelly Antini" userId="a2b26854-2e7b-4ab6-9b92-644a94152396" providerId="ADAL" clId="{F8384A32-1306-43A7-885E-F70214867EB7}" dt="2025-05-13T14:08:27.104" v="110" actId="14100"/>
          <ac:graphicFrameMkLst>
            <pc:docMk/>
            <pc:sldMk cId="3211360091" sldId="310"/>
            <ac:graphicFrameMk id="4" creationId="{7248C317-6F16-F04C-B9F2-5664D56EF3D8}"/>
          </ac:graphicFrameMkLst>
        </pc:graphicFrameChg>
        <pc:graphicFrameChg chg="add mod">
          <ac:chgData name="Kelly Antini" userId="a2b26854-2e7b-4ab6-9b92-644a94152396" providerId="ADAL" clId="{F8384A32-1306-43A7-885E-F70214867EB7}" dt="2025-05-13T14:08:57.395" v="117" actId="14100"/>
          <ac:graphicFrameMkLst>
            <pc:docMk/>
            <pc:sldMk cId="3211360091" sldId="310"/>
            <ac:graphicFrameMk id="17" creationId="{CE1E7FA1-CB26-A595-6C90-1C52EB28FC29}"/>
          </ac:graphicFrameMkLst>
        </pc:graphicFrameChg>
      </pc:sldChg>
    </pc:docChg>
  </pc:docChgLst>
  <pc:docChgLst>
    <pc:chgData name="Kelly Antini" userId="a2b26854-2e7b-4ab6-9b92-644a94152396" providerId="ADAL" clId="{7EE0421F-8323-443E-BAE0-A80A76C4D4A2}"/>
    <pc:docChg chg="undo custSel modSld">
      <pc:chgData name="Kelly Antini" userId="a2b26854-2e7b-4ab6-9b92-644a94152396" providerId="ADAL" clId="{7EE0421F-8323-443E-BAE0-A80A76C4D4A2}" dt="2024-08-07T13:07:48.638" v="1597" actId="14100"/>
      <pc:docMkLst>
        <pc:docMk/>
      </pc:docMkLst>
      <pc:sldChg chg="addSp delSp modSp mod">
        <pc:chgData name="Kelly Antini" userId="a2b26854-2e7b-4ab6-9b92-644a94152396" providerId="ADAL" clId="{7EE0421F-8323-443E-BAE0-A80A76C4D4A2}" dt="2024-08-01T13:11:10.882" v="419"/>
        <pc:sldMkLst>
          <pc:docMk/>
          <pc:sldMk cId="1352437310" sldId="274"/>
        </pc:sldMkLst>
      </pc:sldChg>
      <pc:sldChg chg="addSp delSp modSp mod">
        <pc:chgData name="Kelly Antini" userId="a2b26854-2e7b-4ab6-9b92-644a94152396" providerId="ADAL" clId="{7EE0421F-8323-443E-BAE0-A80A76C4D4A2}" dt="2024-07-11T12:09:28.172" v="273"/>
        <pc:sldMkLst>
          <pc:docMk/>
          <pc:sldMk cId="459277773" sldId="276"/>
        </pc:sldMkLst>
      </pc:sldChg>
      <pc:sldChg chg="modSp mod">
        <pc:chgData name="Kelly Antini" userId="a2b26854-2e7b-4ab6-9b92-644a94152396" providerId="ADAL" clId="{7EE0421F-8323-443E-BAE0-A80A76C4D4A2}" dt="2024-07-11T12:04:21.605" v="216" actId="108"/>
        <pc:sldMkLst>
          <pc:docMk/>
          <pc:sldMk cId="153296622" sldId="288"/>
        </pc:sldMkLst>
      </pc:sldChg>
      <pc:sldChg chg="addSp delSp modSp mod">
        <pc:chgData name="Kelly Antini" userId="a2b26854-2e7b-4ab6-9b92-644a94152396" providerId="ADAL" clId="{7EE0421F-8323-443E-BAE0-A80A76C4D4A2}" dt="2024-08-06T18:13:01.983" v="1136" actId="20577"/>
        <pc:sldMkLst>
          <pc:docMk/>
          <pc:sldMk cId="2880756174" sldId="291"/>
        </pc:sldMkLst>
      </pc:sldChg>
      <pc:sldChg chg="modSp mod">
        <pc:chgData name="Kelly Antini" userId="a2b26854-2e7b-4ab6-9b92-644a94152396" providerId="ADAL" clId="{7EE0421F-8323-443E-BAE0-A80A76C4D4A2}" dt="2024-07-11T12:05:10.471" v="218" actId="108"/>
        <pc:sldMkLst>
          <pc:docMk/>
          <pc:sldMk cId="1691133433" sldId="292"/>
        </pc:sldMkLst>
      </pc:sldChg>
      <pc:sldChg chg="addSp delSp modSp mod">
        <pc:chgData name="Kelly Antini" userId="a2b26854-2e7b-4ab6-9b92-644a94152396" providerId="ADAL" clId="{7EE0421F-8323-443E-BAE0-A80A76C4D4A2}" dt="2024-08-06T18:13:41.745" v="1137" actId="478"/>
        <pc:sldMkLst>
          <pc:docMk/>
          <pc:sldMk cId="1780871556" sldId="293"/>
        </pc:sldMkLst>
      </pc:sldChg>
      <pc:sldChg chg="addSp delSp modSp mod">
        <pc:chgData name="Kelly Antini" userId="a2b26854-2e7b-4ab6-9b92-644a94152396" providerId="ADAL" clId="{7EE0421F-8323-443E-BAE0-A80A76C4D4A2}" dt="2024-08-01T13:51:23.036" v="681" actId="14100"/>
        <pc:sldMkLst>
          <pc:docMk/>
          <pc:sldMk cId="209035703" sldId="294"/>
        </pc:sldMkLst>
      </pc:sldChg>
      <pc:sldChg chg="addSp delSp modSp mod">
        <pc:chgData name="Kelly Antini" userId="a2b26854-2e7b-4ab6-9b92-644a94152396" providerId="ADAL" clId="{7EE0421F-8323-443E-BAE0-A80A76C4D4A2}" dt="2024-07-11T12:09:46.369" v="279"/>
        <pc:sldMkLst>
          <pc:docMk/>
          <pc:sldMk cId="3969040314" sldId="295"/>
        </pc:sldMkLst>
      </pc:sldChg>
      <pc:sldChg chg="modSp mod setBg">
        <pc:chgData name="Kelly Antini" userId="a2b26854-2e7b-4ab6-9b92-644a94152396" providerId="ADAL" clId="{7EE0421F-8323-443E-BAE0-A80A76C4D4A2}" dt="2024-07-11T12:05:22.308" v="220" actId="108"/>
        <pc:sldMkLst>
          <pc:docMk/>
          <pc:sldMk cId="2580370246" sldId="296"/>
        </pc:sldMkLst>
      </pc:sldChg>
      <pc:sldChg chg="addSp delSp modSp mod">
        <pc:chgData name="Kelly Antini" userId="a2b26854-2e7b-4ab6-9b92-644a94152396" providerId="ADAL" clId="{7EE0421F-8323-443E-BAE0-A80A76C4D4A2}" dt="2024-08-06T18:28:00.834" v="1506" actId="1076"/>
        <pc:sldMkLst>
          <pc:docMk/>
          <pc:sldMk cId="4256802100" sldId="297"/>
        </pc:sldMkLst>
      </pc:sldChg>
      <pc:sldChg chg="addSp delSp modSp mod">
        <pc:chgData name="Kelly Antini" userId="a2b26854-2e7b-4ab6-9b92-644a94152396" providerId="ADAL" clId="{7EE0421F-8323-443E-BAE0-A80A76C4D4A2}" dt="2024-08-01T13:48:13.048" v="667" actId="1076"/>
        <pc:sldMkLst>
          <pc:docMk/>
          <pc:sldMk cId="2866679014" sldId="298"/>
        </pc:sldMkLst>
      </pc:sldChg>
      <pc:sldChg chg="addSp delSp modSp mod">
        <pc:chgData name="Kelly Antini" userId="a2b26854-2e7b-4ab6-9b92-644a94152396" providerId="ADAL" clId="{7EE0421F-8323-443E-BAE0-A80A76C4D4A2}" dt="2024-07-11T12:09:50.743" v="282"/>
        <pc:sldMkLst>
          <pc:docMk/>
          <pc:sldMk cId="755618623" sldId="299"/>
        </pc:sldMkLst>
      </pc:sldChg>
      <pc:sldChg chg="modSp mod">
        <pc:chgData name="Kelly Antini" userId="a2b26854-2e7b-4ab6-9b92-644a94152396" providerId="ADAL" clId="{7EE0421F-8323-443E-BAE0-A80A76C4D4A2}" dt="2024-07-11T12:05:06.076" v="217" actId="108"/>
        <pc:sldMkLst>
          <pc:docMk/>
          <pc:sldMk cId="1736435158" sldId="300"/>
        </pc:sldMkLst>
      </pc:sldChg>
      <pc:sldChg chg="addSp delSp modSp mod">
        <pc:chgData name="Kelly Antini" userId="a2b26854-2e7b-4ab6-9b92-644a94152396" providerId="ADAL" clId="{7EE0421F-8323-443E-BAE0-A80A76C4D4A2}" dt="2024-08-07T13:07:48.638" v="1597" actId="14100"/>
        <pc:sldMkLst>
          <pc:docMk/>
          <pc:sldMk cId="4239329116" sldId="301"/>
        </pc:sldMkLst>
      </pc:sldChg>
      <pc:sldChg chg="addSp delSp modSp mod">
        <pc:chgData name="Kelly Antini" userId="a2b26854-2e7b-4ab6-9b92-644a94152396" providerId="ADAL" clId="{7EE0421F-8323-443E-BAE0-A80A76C4D4A2}" dt="2024-08-01T13:50:45.123" v="676" actId="14100"/>
        <pc:sldMkLst>
          <pc:docMk/>
          <pc:sldMk cId="924028312" sldId="302"/>
        </pc:sldMkLst>
      </pc:sldChg>
      <pc:sldChg chg="addSp delSp modSp mod">
        <pc:chgData name="Kelly Antini" userId="a2b26854-2e7b-4ab6-9b92-644a94152396" providerId="ADAL" clId="{7EE0421F-8323-443E-BAE0-A80A76C4D4A2}" dt="2024-08-02T16:12:33.681" v="976" actId="1076"/>
        <pc:sldMkLst>
          <pc:docMk/>
          <pc:sldMk cId="2330918406" sldId="303"/>
        </pc:sldMkLst>
      </pc:sldChg>
      <pc:sldChg chg="modSp mod">
        <pc:chgData name="Kelly Antini" userId="a2b26854-2e7b-4ab6-9b92-644a94152396" providerId="ADAL" clId="{7EE0421F-8323-443E-BAE0-A80A76C4D4A2}" dt="2024-07-11T12:03:49.163" v="213" actId="404"/>
        <pc:sldMkLst>
          <pc:docMk/>
          <pc:sldMk cId="3374115176" sldId="308"/>
        </pc:sldMkLst>
      </pc:sldChg>
      <pc:sldChg chg="addSp delSp modSp mod">
        <pc:chgData name="Kelly Antini" userId="a2b26854-2e7b-4ab6-9b92-644a94152396" providerId="ADAL" clId="{7EE0421F-8323-443E-BAE0-A80A76C4D4A2}" dt="2024-08-06T18:11:45.934" v="1102" actId="478"/>
        <pc:sldMkLst>
          <pc:docMk/>
          <pc:sldMk cId="3871218632" sldId="309"/>
        </pc:sldMkLst>
      </pc:sldChg>
      <pc:sldChg chg="addSp delSp modSp mod">
        <pc:chgData name="Kelly Antini" userId="a2b26854-2e7b-4ab6-9b92-644a94152396" providerId="ADAL" clId="{7EE0421F-8323-443E-BAE0-A80A76C4D4A2}" dt="2024-08-01T14:13:21.428" v="683" actId="14100"/>
        <pc:sldMkLst>
          <pc:docMk/>
          <pc:sldMk cId="3211360091" sldId="310"/>
        </pc:sldMkLst>
      </pc:sldChg>
      <pc:sldChg chg="addSp delSp modSp mod">
        <pc:chgData name="Kelly Antini" userId="a2b26854-2e7b-4ab6-9b92-644a94152396" providerId="ADAL" clId="{7EE0421F-8323-443E-BAE0-A80A76C4D4A2}" dt="2024-07-11T12:06:52.770" v="245"/>
        <pc:sldMkLst>
          <pc:docMk/>
          <pc:sldMk cId="4003714322" sldId="311"/>
        </pc:sldMkLst>
      </pc:sldChg>
    </pc:docChg>
  </pc:docChgLst>
  <pc:docChgLst>
    <pc:chgData name="Kelly Antini" userId="a2b26854-2e7b-4ab6-9b92-644a94152396" providerId="ADAL" clId="{496CD194-D973-4C0F-9FEB-3F4A30C99CD4}"/>
    <pc:docChg chg="undo redo custSel addSld delSld modSld sldOrd">
      <pc:chgData name="Kelly Antini" userId="a2b26854-2e7b-4ab6-9b92-644a94152396" providerId="ADAL" clId="{496CD194-D973-4C0F-9FEB-3F4A30C99CD4}" dt="2024-03-28T17:10:51.289" v="2321" actId="1038"/>
      <pc:docMkLst>
        <pc:docMk/>
      </pc:docMkLst>
      <pc:sldChg chg="del">
        <pc:chgData name="Kelly Antini" userId="a2b26854-2e7b-4ab6-9b92-644a94152396" providerId="ADAL" clId="{496CD194-D973-4C0F-9FEB-3F4A30C99CD4}" dt="2024-03-27T14:54:37.654" v="196" actId="2696"/>
        <pc:sldMkLst>
          <pc:docMk/>
          <pc:sldMk cId="299604268" sldId="273"/>
        </pc:sldMkLst>
      </pc:sldChg>
      <pc:sldChg chg="delSp modSp mod">
        <pc:chgData name="Kelly Antini" userId="a2b26854-2e7b-4ab6-9b92-644a94152396" providerId="ADAL" clId="{496CD194-D973-4C0F-9FEB-3F4A30C99CD4}" dt="2024-03-28T13:50:12.992" v="1184" actId="478"/>
        <pc:sldMkLst>
          <pc:docMk/>
          <pc:sldMk cId="1352437310" sldId="274"/>
        </pc:sldMkLst>
      </pc:sldChg>
      <pc:sldChg chg="addSp delSp modSp mod">
        <pc:chgData name="Kelly Antini" userId="a2b26854-2e7b-4ab6-9b92-644a94152396" providerId="ADAL" clId="{496CD194-D973-4C0F-9FEB-3F4A30C99CD4}" dt="2024-03-28T17:06:41.989" v="2255"/>
        <pc:sldMkLst>
          <pc:docMk/>
          <pc:sldMk cId="459277773" sldId="276"/>
        </pc:sldMkLst>
      </pc:sldChg>
      <pc:sldChg chg="del">
        <pc:chgData name="Kelly Antini" userId="a2b26854-2e7b-4ab6-9b92-644a94152396" providerId="ADAL" clId="{496CD194-D973-4C0F-9FEB-3F4A30C99CD4}" dt="2024-03-27T14:54:25.952" v="195" actId="2696"/>
        <pc:sldMkLst>
          <pc:docMk/>
          <pc:sldMk cId="3570766949" sldId="280"/>
        </pc:sldMkLst>
      </pc:sldChg>
      <pc:sldChg chg="del">
        <pc:chgData name="Kelly Antini" userId="a2b26854-2e7b-4ab6-9b92-644a94152396" providerId="ADAL" clId="{496CD194-D973-4C0F-9FEB-3F4A30C99CD4}" dt="2024-03-27T14:54:18.379" v="193" actId="2696"/>
        <pc:sldMkLst>
          <pc:docMk/>
          <pc:sldMk cId="136480" sldId="281"/>
        </pc:sldMkLst>
      </pc:sldChg>
      <pc:sldChg chg="del">
        <pc:chgData name="Kelly Antini" userId="a2b26854-2e7b-4ab6-9b92-644a94152396" providerId="ADAL" clId="{496CD194-D973-4C0F-9FEB-3F4A30C99CD4}" dt="2024-03-27T14:54:20.736" v="194" actId="2696"/>
        <pc:sldMkLst>
          <pc:docMk/>
          <pc:sldMk cId="442234485" sldId="282"/>
        </pc:sldMkLst>
      </pc:sldChg>
      <pc:sldChg chg="modSp mod">
        <pc:chgData name="Kelly Antini" userId="a2b26854-2e7b-4ab6-9b92-644a94152396" providerId="ADAL" clId="{496CD194-D973-4C0F-9FEB-3F4A30C99CD4}" dt="2024-03-28T13:42:42.305" v="867" actId="20577"/>
        <pc:sldMkLst>
          <pc:docMk/>
          <pc:sldMk cId="153296622" sldId="288"/>
        </pc:sldMkLst>
      </pc:sldChg>
      <pc:sldChg chg="del">
        <pc:chgData name="Kelly Antini" userId="a2b26854-2e7b-4ab6-9b92-644a94152396" providerId="ADAL" clId="{496CD194-D973-4C0F-9FEB-3F4A30C99CD4}" dt="2024-03-27T14:54:15.980" v="192" actId="2696"/>
        <pc:sldMkLst>
          <pc:docMk/>
          <pc:sldMk cId="189181803" sldId="289"/>
        </pc:sldMkLst>
      </pc:sldChg>
      <pc:sldChg chg="addSp delSp modSp mod">
        <pc:chgData name="Kelly Antini" userId="a2b26854-2e7b-4ab6-9b92-644a94152396" providerId="ADAL" clId="{496CD194-D973-4C0F-9FEB-3F4A30C99CD4}" dt="2024-03-28T17:10:31.304" v="2306" actId="1038"/>
        <pc:sldMkLst>
          <pc:docMk/>
          <pc:sldMk cId="2880756174" sldId="291"/>
        </pc:sldMkLst>
      </pc:sldChg>
      <pc:sldChg chg="modSp add mod ord">
        <pc:chgData name="Kelly Antini" userId="a2b26854-2e7b-4ab6-9b92-644a94152396" providerId="ADAL" clId="{496CD194-D973-4C0F-9FEB-3F4A30C99CD4}" dt="2024-03-28T14:32:53.665" v="2200"/>
        <pc:sldMkLst>
          <pc:docMk/>
          <pc:sldMk cId="1691133433" sldId="292"/>
        </pc:sldMkLst>
      </pc:sldChg>
      <pc:sldChg chg="delSp modSp add mod ord">
        <pc:chgData name="Kelly Antini" userId="a2b26854-2e7b-4ab6-9b92-644a94152396" providerId="ADAL" clId="{496CD194-D973-4C0F-9FEB-3F4A30C99CD4}" dt="2024-03-28T17:10:45.515" v="2316" actId="1038"/>
        <pc:sldMkLst>
          <pc:docMk/>
          <pc:sldMk cId="1780871556" sldId="293"/>
        </pc:sldMkLst>
      </pc:sldChg>
      <pc:sldChg chg="delSp modSp add mod ord replId">
        <pc:chgData name="Kelly Antini" userId="a2b26854-2e7b-4ab6-9b92-644a94152396" providerId="ADAL" clId="{496CD194-D973-4C0F-9FEB-3F4A30C99CD4}" dt="2024-03-28T17:09:30.481" v="2295" actId="478"/>
        <pc:sldMkLst>
          <pc:docMk/>
          <pc:sldMk cId="209035703" sldId="294"/>
        </pc:sldMkLst>
      </pc:sldChg>
      <pc:sldChg chg="addSp delSp modSp add mod ord replId">
        <pc:chgData name="Kelly Antini" userId="a2b26854-2e7b-4ab6-9b92-644a94152396" providerId="ADAL" clId="{496CD194-D973-4C0F-9FEB-3F4A30C99CD4}" dt="2024-03-28T17:09:45.142" v="2299" actId="1076"/>
        <pc:sldMkLst>
          <pc:docMk/>
          <pc:sldMk cId="3969040314" sldId="295"/>
        </pc:sldMkLst>
      </pc:sldChg>
      <pc:sldChg chg="modSp add mod ord">
        <pc:chgData name="Kelly Antini" userId="a2b26854-2e7b-4ab6-9b92-644a94152396" providerId="ADAL" clId="{496CD194-D973-4C0F-9FEB-3F4A30C99CD4}" dt="2024-03-28T14:32:19.570" v="2196"/>
        <pc:sldMkLst>
          <pc:docMk/>
          <pc:sldMk cId="2580370246" sldId="296"/>
        </pc:sldMkLst>
      </pc:sldChg>
      <pc:sldChg chg="delSp modSp add mod ord replId">
        <pc:chgData name="Kelly Antini" userId="a2b26854-2e7b-4ab6-9b92-644a94152396" providerId="ADAL" clId="{496CD194-D973-4C0F-9FEB-3F4A30C99CD4}" dt="2024-03-28T17:10:51.289" v="2321" actId="1038"/>
        <pc:sldMkLst>
          <pc:docMk/>
          <pc:sldMk cId="4256802100" sldId="297"/>
        </pc:sldMkLst>
      </pc:sldChg>
      <pc:sldChg chg="delSp modSp add mod ord replId">
        <pc:chgData name="Kelly Antini" userId="a2b26854-2e7b-4ab6-9b92-644a94152396" providerId="ADAL" clId="{496CD194-D973-4C0F-9FEB-3F4A30C99CD4}" dt="2024-03-28T14:32:19.570" v="2196"/>
        <pc:sldMkLst>
          <pc:docMk/>
          <pc:sldMk cId="2866679014" sldId="298"/>
        </pc:sldMkLst>
      </pc:sldChg>
      <pc:sldChg chg="addSp delSp modSp add mod ord replId">
        <pc:chgData name="Kelly Antini" userId="a2b26854-2e7b-4ab6-9b92-644a94152396" providerId="ADAL" clId="{496CD194-D973-4C0F-9FEB-3F4A30C99CD4}" dt="2024-03-28T17:06:53.837" v="2261"/>
        <pc:sldMkLst>
          <pc:docMk/>
          <pc:sldMk cId="755618623" sldId="299"/>
        </pc:sldMkLst>
      </pc:sldChg>
      <pc:sldChg chg="modSp add mod">
        <pc:chgData name="Kelly Antini" userId="a2b26854-2e7b-4ab6-9b92-644a94152396" providerId="ADAL" clId="{496CD194-D973-4C0F-9FEB-3F4A30C99CD4}" dt="2024-03-28T13:41:59.142" v="816" actId="20577"/>
        <pc:sldMkLst>
          <pc:docMk/>
          <pc:sldMk cId="1736435158" sldId="300"/>
        </pc:sldMkLst>
      </pc:sldChg>
      <pc:sldChg chg="delSp modSp add mod replId">
        <pc:chgData name="Kelly Antini" userId="a2b26854-2e7b-4ab6-9b92-644a94152396" providerId="ADAL" clId="{496CD194-D973-4C0F-9FEB-3F4A30C99CD4}" dt="2024-03-28T17:10:38.441" v="2311" actId="1038"/>
        <pc:sldMkLst>
          <pc:docMk/>
          <pc:sldMk cId="4239329116" sldId="301"/>
        </pc:sldMkLst>
      </pc:sldChg>
      <pc:sldChg chg="delSp modSp add mod replId">
        <pc:chgData name="Kelly Antini" userId="a2b26854-2e7b-4ab6-9b92-644a94152396" providerId="ADAL" clId="{496CD194-D973-4C0F-9FEB-3F4A30C99CD4}" dt="2024-03-28T14:30:02.661" v="2193" actId="478"/>
        <pc:sldMkLst>
          <pc:docMk/>
          <pc:sldMk cId="924028312" sldId="302"/>
        </pc:sldMkLst>
      </pc:sldChg>
      <pc:sldChg chg="addSp delSp modSp add mod replId">
        <pc:chgData name="Kelly Antini" userId="a2b26854-2e7b-4ab6-9b92-644a94152396" providerId="ADAL" clId="{496CD194-D973-4C0F-9FEB-3F4A30C99CD4}" dt="2024-03-28T17:09:20.760" v="2291" actId="1038"/>
        <pc:sldMkLst>
          <pc:docMk/>
          <pc:sldMk cId="2330918406" sldId="303"/>
        </pc:sldMkLst>
      </pc:sldChg>
      <pc:sldChg chg="modSp add mod ord">
        <pc:chgData name="Kelly Antini" userId="a2b26854-2e7b-4ab6-9b92-644a94152396" providerId="ADAL" clId="{496CD194-D973-4C0F-9FEB-3F4A30C99CD4}" dt="2024-03-28T17:05:56.849" v="2225" actId="14100"/>
        <pc:sldMkLst>
          <pc:docMk/>
          <pc:sldMk cId="742699194" sldId="304"/>
        </pc:sldMkLst>
      </pc:sldChg>
      <pc:sldChg chg="delSp modSp add mod ord replId">
        <pc:chgData name="Kelly Antini" userId="a2b26854-2e7b-4ab6-9b92-644a94152396" providerId="ADAL" clId="{496CD194-D973-4C0F-9FEB-3F4A30C99CD4}" dt="2024-03-28T17:06:08.743" v="2232" actId="1038"/>
        <pc:sldMkLst>
          <pc:docMk/>
          <pc:sldMk cId="2071954035" sldId="305"/>
        </pc:sldMkLst>
      </pc:sldChg>
      <pc:sldChg chg="delSp modSp add mod ord replId">
        <pc:chgData name="Kelly Antini" userId="a2b26854-2e7b-4ab6-9b92-644a94152396" providerId="ADAL" clId="{496CD194-D973-4C0F-9FEB-3F4A30C99CD4}" dt="2024-03-28T14:32:31.261" v="2198"/>
        <pc:sldMkLst>
          <pc:docMk/>
          <pc:sldMk cId="3937966383" sldId="306"/>
        </pc:sldMkLst>
      </pc:sldChg>
      <pc:sldChg chg="addSp delSp modSp add mod ord replId">
        <pc:chgData name="Kelly Antini" userId="a2b26854-2e7b-4ab6-9b92-644a94152396" providerId="ADAL" clId="{496CD194-D973-4C0F-9FEB-3F4A30C99CD4}" dt="2024-03-28T17:07:44.546" v="2269" actId="1036"/>
        <pc:sldMkLst>
          <pc:docMk/>
          <pc:sldMk cId="228415741" sldId="307"/>
        </pc:sldMkLst>
      </pc:sldChg>
      <pc:sldChg chg="modSp add mod ord">
        <pc:chgData name="Kelly Antini" userId="a2b26854-2e7b-4ab6-9b92-644a94152396" providerId="ADAL" clId="{496CD194-D973-4C0F-9FEB-3F4A30C99CD4}" dt="2024-03-28T13:59:58.156" v="1240" actId="20577"/>
        <pc:sldMkLst>
          <pc:docMk/>
          <pc:sldMk cId="3374115176" sldId="308"/>
        </pc:sldMkLst>
      </pc:sldChg>
      <pc:sldChg chg="delSp modSp add mod ord replId">
        <pc:chgData name="Kelly Antini" userId="a2b26854-2e7b-4ab6-9b92-644a94152396" providerId="ADAL" clId="{496CD194-D973-4C0F-9FEB-3F4A30C99CD4}" dt="2024-03-28T17:08:09.784" v="2276" actId="1038"/>
        <pc:sldMkLst>
          <pc:docMk/>
          <pc:sldMk cId="3871218632" sldId="309"/>
        </pc:sldMkLst>
      </pc:sldChg>
      <pc:sldChg chg="modSp add mod ord replId">
        <pc:chgData name="Kelly Antini" userId="a2b26854-2e7b-4ab6-9b92-644a94152396" providerId="ADAL" clId="{496CD194-D973-4C0F-9FEB-3F4A30C99CD4}" dt="2024-03-28T14:00:08.345" v="1254" actId="20577"/>
        <pc:sldMkLst>
          <pc:docMk/>
          <pc:sldMk cId="3211360091" sldId="310"/>
        </pc:sldMkLst>
      </pc:sldChg>
      <pc:sldChg chg="addSp delSp modSp add mod ord replId">
        <pc:chgData name="Kelly Antini" userId="a2b26854-2e7b-4ab6-9b92-644a94152396" providerId="ADAL" clId="{496CD194-D973-4C0F-9FEB-3F4A30C99CD4}" dt="2024-03-28T17:08:47.521" v="2281" actId="1076"/>
        <pc:sldMkLst>
          <pc:docMk/>
          <pc:sldMk cId="4003714322" sldId="311"/>
        </pc:sldMkLst>
      </pc:sldChg>
    </pc:docChg>
  </pc:docChgLst>
  <pc:docChgLst>
    <pc:chgData name="Kelly Antini" userId="a2b26854-2e7b-4ab6-9b92-644a94152396" providerId="ADAL" clId="{4789BBC2-D98E-42FF-AAB1-BF62D928F724}"/>
    <pc:docChg chg="undo custSel modSld modMainMaster">
      <pc:chgData name="Kelly Antini" userId="a2b26854-2e7b-4ab6-9b92-644a94152396" providerId="ADAL" clId="{4789BBC2-D98E-42FF-AAB1-BF62D928F724}" dt="2025-01-17T19:23:10.231" v="675" actId="478"/>
      <pc:docMkLst>
        <pc:docMk/>
      </pc:docMkLst>
      <pc:sldChg chg="addSp delSp modSp mod">
        <pc:chgData name="Kelly Antini" userId="a2b26854-2e7b-4ab6-9b92-644a94152396" providerId="ADAL" clId="{4789BBC2-D98E-42FF-AAB1-BF62D928F724}" dt="2024-11-01T19:12:30.769" v="132" actId="14100"/>
        <pc:sldMkLst>
          <pc:docMk/>
          <pc:sldMk cId="1352437310" sldId="274"/>
        </pc:sldMkLst>
      </pc:sldChg>
      <pc:sldChg chg="delSp modSp mod">
        <pc:chgData name="Kelly Antini" userId="a2b26854-2e7b-4ab6-9b92-644a94152396" providerId="ADAL" clId="{4789BBC2-D98E-42FF-AAB1-BF62D928F724}" dt="2025-01-17T19:20:48.611" v="672" actId="478"/>
        <pc:sldMkLst>
          <pc:docMk/>
          <pc:sldMk cId="459277773" sldId="276"/>
        </pc:sldMkLst>
      </pc:sldChg>
      <pc:sldChg chg="modSp">
        <pc:chgData name="Kelly Antini" userId="a2b26854-2e7b-4ab6-9b92-644a94152396" providerId="ADAL" clId="{4789BBC2-D98E-42FF-AAB1-BF62D928F724}" dt="2024-11-01T19:09:49.438" v="103"/>
        <pc:sldMkLst>
          <pc:docMk/>
          <pc:sldMk cId="153296622" sldId="288"/>
        </pc:sldMkLst>
      </pc:sldChg>
      <pc:sldChg chg="addSp delSp modSp mod">
        <pc:chgData name="Kelly Antini" userId="a2b26854-2e7b-4ab6-9b92-644a94152396" providerId="ADAL" clId="{4789BBC2-D98E-42FF-AAB1-BF62D928F724}" dt="2024-11-05T23:54:10.136" v="515" actId="20577"/>
        <pc:sldMkLst>
          <pc:docMk/>
          <pc:sldMk cId="2880756174" sldId="291"/>
        </pc:sldMkLst>
      </pc:sldChg>
      <pc:sldChg chg="modSp">
        <pc:chgData name="Kelly Antini" userId="a2b26854-2e7b-4ab6-9b92-644a94152396" providerId="ADAL" clId="{4789BBC2-D98E-42FF-AAB1-BF62D928F724}" dt="2024-11-01T19:09:49.438" v="103"/>
        <pc:sldMkLst>
          <pc:docMk/>
          <pc:sldMk cId="1691133433" sldId="292"/>
        </pc:sldMkLst>
      </pc:sldChg>
      <pc:sldChg chg="addSp delSp modSp mod">
        <pc:chgData name="Kelly Antini" userId="a2b26854-2e7b-4ab6-9b92-644a94152396" providerId="ADAL" clId="{4789BBC2-D98E-42FF-AAB1-BF62D928F724}" dt="2024-11-06T00:01:55.890" v="670" actId="20577"/>
        <pc:sldMkLst>
          <pc:docMk/>
          <pc:sldMk cId="1780871556" sldId="293"/>
        </pc:sldMkLst>
      </pc:sldChg>
      <pc:sldChg chg="addSp delSp modSp mod">
        <pc:chgData name="Kelly Antini" userId="a2b26854-2e7b-4ab6-9b92-644a94152396" providerId="ADAL" clId="{4789BBC2-D98E-42FF-AAB1-BF62D928F724}" dt="2024-11-04T13:18:27.992" v="293" actId="1076"/>
        <pc:sldMkLst>
          <pc:docMk/>
          <pc:sldMk cId="209035703" sldId="294"/>
        </pc:sldMkLst>
      </pc:sldChg>
      <pc:sldChg chg="delSp modSp mod">
        <pc:chgData name="Kelly Antini" userId="a2b26854-2e7b-4ab6-9b92-644a94152396" providerId="ADAL" clId="{4789BBC2-D98E-42FF-AAB1-BF62D928F724}" dt="2025-01-17T19:22:27.315" v="674" actId="478"/>
        <pc:sldMkLst>
          <pc:docMk/>
          <pc:sldMk cId="3969040314" sldId="295"/>
        </pc:sldMkLst>
      </pc:sldChg>
      <pc:sldChg chg="modSp">
        <pc:chgData name="Kelly Antini" userId="a2b26854-2e7b-4ab6-9b92-644a94152396" providerId="ADAL" clId="{4789BBC2-D98E-42FF-AAB1-BF62D928F724}" dt="2024-11-01T19:09:49.438" v="103"/>
        <pc:sldMkLst>
          <pc:docMk/>
          <pc:sldMk cId="2580370246" sldId="296"/>
        </pc:sldMkLst>
      </pc:sldChg>
      <pc:sldChg chg="addSp delSp modSp mod">
        <pc:chgData name="Kelly Antini" userId="a2b26854-2e7b-4ab6-9b92-644a94152396" providerId="ADAL" clId="{4789BBC2-D98E-42FF-AAB1-BF62D928F724}" dt="2024-11-05T22:12:48.616" v="460" actId="20577"/>
        <pc:sldMkLst>
          <pc:docMk/>
          <pc:sldMk cId="4256802100" sldId="297"/>
        </pc:sldMkLst>
      </pc:sldChg>
      <pc:sldChg chg="addSp delSp modSp mod">
        <pc:chgData name="Kelly Antini" userId="a2b26854-2e7b-4ab6-9b92-644a94152396" providerId="ADAL" clId="{4789BBC2-D98E-42FF-AAB1-BF62D928F724}" dt="2024-11-04T13:23:54.067" v="359" actId="1076"/>
        <pc:sldMkLst>
          <pc:docMk/>
          <pc:sldMk cId="2866679014" sldId="298"/>
        </pc:sldMkLst>
      </pc:sldChg>
      <pc:sldChg chg="delSp modSp mod">
        <pc:chgData name="Kelly Antini" userId="a2b26854-2e7b-4ab6-9b92-644a94152396" providerId="ADAL" clId="{4789BBC2-D98E-42FF-AAB1-BF62D928F724}" dt="2025-01-17T19:23:10.231" v="675" actId="478"/>
        <pc:sldMkLst>
          <pc:docMk/>
          <pc:sldMk cId="755618623" sldId="299"/>
        </pc:sldMkLst>
      </pc:sldChg>
      <pc:sldChg chg="modSp">
        <pc:chgData name="Kelly Antini" userId="a2b26854-2e7b-4ab6-9b92-644a94152396" providerId="ADAL" clId="{4789BBC2-D98E-42FF-AAB1-BF62D928F724}" dt="2024-11-01T19:09:49.438" v="103"/>
        <pc:sldMkLst>
          <pc:docMk/>
          <pc:sldMk cId="1736435158" sldId="300"/>
        </pc:sldMkLst>
      </pc:sldChg>
      <pc:sldChg chg="addSp delSp modSp mod">
        <pc:chgData name="Kelly Antini" userId="a2b26854-2e7b-4ab6-9b92-644a94152396" providerId="ADAL" clId="{4789BBC2-D98E-42FF-AAB1-BF62D928F724}" dt="2024-11-05T21:40:42.871" v="404"/>
        <pc:sldMkLst>
          <pc:docMk/>
          <pc:sldMk cId="4239329116" sldId="301"/>
        </pc:sldMkLst>
      </pc:sldChg>
      <pc:sldChg chg="addSp delSp modSp mod">
        <pc:chgData name="Kelly Antini" userId="a2b26854-2e7b-4ab6-9b92-644a94152396" providerId="ADAL" clId="{4789BBC2-D98E-42FF-AAB1-BF62D928F724}" dt="2024-11-01T19:27:02.550" v="220" actId="14100"/>
        <pc:sldMkLst>
          <pc:docMk/>
          <pc:sldMk cId="924028312" sldId="302"/>
        </pc:sldMkLst>
      </pc:sldChg>
      <pc:sldChg chg="delSp modSp mod">
        <pc:chgData name="Kelly Antini" userId="a2b26854-2e7b-4ab6-9b92-644a94152396" providerId="ADAL" clId="{4789BBC2-D98E-42FF-AAB1-BF62D928F724}" dt="2025-01-17T19:21:47.583" v="673" actId="478"/>
        <pc:sldMkLst>
          <pc:docMk/>
          <pc:sldMk cId="2330918406" sldId="303"/>
        </pc:sldMkLst>
      </pc:sldChg>
      <pc:sldChg chg="modSp">
        <pc:chgData name="Kelly Antini" userId="a2b26854-2e7b-4ab6-9b92-644a94152396" providerId="ADAL" clId="{4789BBC2-D98E-42FF-AAB1-BF62D928F724}" dt="2024-11-01T19:09:49.438" v="103"/>
        <pc:sldMkLst>
          <pc:docMk/>
          <pc:sldMk cId="3374115176" sldId="308"/>
        </pc:sldMkLst>
      </pc:sldChg>
      <pc:sldChg chg="addSp delSp modSp mod">
        <pc:chgData name="Kelly Antini" userId="a2b26854-2e7b-4ab6-9b92-644a94152396" providerId="ADAL" clId="{4789BBC2-D98E-42FF-AAB1-BF62D928F724}" dt="2024-11-05T23:50:22.214" v="462" actId="207"/>
        <pc:sldMkLst>
          <pc:docMk/>
          <pc:sldMk cId="3871218632" sldId="309"/>
        </pc:sldMkLst>
      </pc:sldChg>
      <pc:sldChg chg="addSp delSp modSp mod">
        <pc:chgData name="Kelly Antini" userId="a2b26854-2e7b-4ab6-9b92-644a94152396" providerId="ADAL" clId="{4789BBC2-D98E-42FF-AAB1-BF62D928F724}" dt="2024-11-01T19:09:49.438" v="103"/>
        <pc:sldMkLst>
          <pc:docMk/>
          <pc:sldMk cId="3211360091" sldId="310"/>
        </pc:sldMkLst>
      </pc:sldChg>
      <pc:sldChg chg="delSp modSp mod">
        <pc:chgData name="Kelly Antini" userId="a2b26854-2e7b-4ab6-9b92-644a94152396" providerId="ADAL" clId="{4789BBC2-D98E-42FF-AAB1-BF62D928F724}" dt="2025-01-17T19:19:20.833" v="671" actId="478"/>
        <pc:sldMkLst>
          <pc:docMk/>
          <pc:sldMk cId="4003714322" sldId="311"/>
        </pc:sldMkLst>
      </pc:sldChg>
      <pc:sldMasterChg chg="modSp modSldLayout">
        <pc:chgData name="Kelly Antini" userId="a2b26854-2e7b-4ab6-9b92-644a94152396" providerId="ADAL" clId="{4789BBC2-D98E-42FF-AAB1-BF62D928F724}" dt="2024-11-01T19:09:49.438" v="103"/>
        <pc:sldMasterMkLst>
          <pc:docMk/>
          <pc:sldMasterMk cId="0" sldId="2147483648"/>
        </pc:sldMasterMkLst>
        <pc:sldLayoutChg chg="modSp">
          <pc:chgData name="Kelly Antini" userId="a2b26854-2e7b-4ab6-9b92-644a94152396" providerId="ADAL" clId="{4789BBC2-D98E-42FF-AAB1-BF62D928F724}" dt="2024-11-01T19:09:49.438" v="103"/>
          <pc:sldLayoutMkLst>
            <pc:docMk/>
            <pc:sldMasterMk cId="0" sldId="2147483648"/>
            <pc:sldLayoutMk cId="0" sldId="2147483661"/>
          </pc:sldLayoutMkLst>
        </pc:sldLayoutChg>
      </pc:sldMasterChg>
    </pc:docChg>
  </pc:docChgLst>
  <pc:docChgLst>
    <pc:chgData name="Kelly Antini" userId="a2b26854-2e7b-4ab6-9b92-644a94152396" providerId="ADAL" clId="{BBEA19A7-FD99-4A27-A062-2D3FD707EF96}"/>
    <pc:docChg chg="undo redo custSel delSld modSld">
      <pc:chgData name="Kelly Antini" userId="a2b26854-2e7b-4ab6-9b92-644a94152396" providerId="ADAL" clId="{BBEA19A7-FD99-4A27-A062-2D3FD707EF96}" dt="2024-05-03T15:28:59.286" v="3128" actId="20577"/>
      <pc:docMkLst>
        <pc:docMk/>
      </pc:docMkLst>
      <pc:sldChg chg="addSp delSp modSp mod">
        <pc:chgData name="Kelly Antini" userId="a2b26854-2e7b-4ab6-9b92-644a94152396" providerId="ADAL" clId="{BBEA19A7-FD99-4A27-A062-2D3FD707EF96}" dt="2024-05-01T14:23:33.930" v="2798"/>
        <pc:sldMkLst>
          <pc:docMk/>
          <pc:sldMk cId="1352437310" sldId="274"/>
        </pc:sldMkLst>
      </pc:sldChg>
      <pc:sldChg chg="addSp delSp modSp mod">
        <pc:chgData name="Kelly Antini" userId="a2b26854-2e7b-4ab6-9b92-644a94152396" providerId="ADAL" clId="{BBEA19A7-FD99-4A27-A062-2D3FD707EF96}" dt="2024-04-05T16:09:45.628" v="2218" actId="115"/>
        <pc:sldMkLst>
          <pc:docMk/>
          <pc:sldMk cId="459277773" sldId="276"/>
        </pc:sldMkLst>
      </pc:sldChg>
      <pc:sldChg chg="addSp modSp mod">
        <pc:chgData name="Kelly Antini" userId="a2b26854-2e7b-4ab6-9b92-644a94152396" providerId="ADAL" clId="{BBEA19A7-FD99-4A27-A062-2D3FD707EF96}" dt="2024-03-29T18:11:06.729" v="1954" actId="167"/>
        <pc:sldMkLst>
          <pc:docMk/>
          <pc:sldMk cId="153296622" sldId="288"/>
        </pc:sldMkLst>
      </pc:sldChg>
      <pc:sldChg chg="addSp delSp modSp mod">
        <pc:chgData name="Kelly Antini" userId="a2b26854-2e7b-4ab6-9b92-644a94152396" providerId="ADAL" clId="{BBEA19A7-FD99-4A27-A062-2D3FD707EF96}" dt="2024-05-02T14:47:03.713" v="2892" actId="20577"/>
        <pc:sldMkLst>
          <pc:docMk/>
          <pc:sldMk cId="2880756174" sldId="291"/>
        </pc:sldMkLst>
      </pc:sldChg>
      <pc:sldChg chg="addSp modSp mod">
        <pc:chgData name="Kelly Antini" userId="a2b26854-2e7b-4ab6-9b92-644a94152396" providerId="ADAL" clId="{BBEA19A7-FD99-4A27-A062-2D3FD707EF96}" dt="2024-03-29T18:11:23.766" v="1959" actId="167"/>
        <pc:sldMkLst>
          <pc:docMk/>
          <pc:sldMk cId="1691133433" sldId="292"/>
        </pc:sldMkLst>
      </pc:sldChg>
      <pc:sldChg chg="addSp delSp modSp mod addCm delCm">
        <pc:chgData name="Kelly Antini" userId="a2b26854-2e7b-4ab6-9b92-644a94152396" providerId="ADAL" clId="{BBEA19A7-FD99-4A27-A062-2D3FD707EF96}" dt="2024-05-03T15:28:37.292" v="3124" actId="20577"/>
        <pc:sldMkLst>
          <pc:docMk/>
          <pc:sldMk cId="1780871556" sldId="293"/>
        </pc:sldMkLst>
        <pc:extLst>
          <p:ext xmlns:p="http://schemas.openxmlformats.org/presentationml/2006/main" uri="{D6D511B9-2390-475A-947B-AFAB55BFBCF1}">
            <pc226:cmChg xmlns:pc226="http://schemas.microsoft.com/office/powerpoint/2022/06/main/command" chg="add del">
              <pc226:chgData name="Kelly Antini" userId="a2b26854-2e7b-4ab6-9b92-644a94152396" providerId="ADAL" clId="{BBEA19A7-FD99-4A27-A062-2D3FD707EF96}" dt="2024-04-25T13:48:27.530" v="2583"/>
              <pc2:cmMkLst xmlns:pc2="http://schemas.microsoft.com/office/powerpoint/2019/9/main/command">
                <pc:docMk/>
                <pc:sldMk cId="1780871556" sldId="293"/>
                <pc2:cmMk id="{6B819239-0D12-4697-A5AD-75357D32C3DC}"/>
              </pc2:cmMkLst>
            </pc226:cmChg>
          </p:ext>
        </pc:extLst>
      </pc:sldChg>
      <pc:sldChg chg="addSp delSp modSp mod">
        <pc:chgData name="Kelly Antini" userId="a2b26854-2e7b-4ab6-9b92-644a94152396" providerId="ADAL" clId="{BBEA19A7-FD99-4A27-A062-2D3FD707EF96}" dt="2024-05-01T14:47:51.230" v="2851"/>
        <pc:sldMkLst>
          <pc:docMk/>
          <pc:sldMk cId="209035703" sldId="294"/>
        </pc:sldMkLst>
      </pc:sldChg>
      <pc:sldChg chg="addSp delSp modSp mod setBg">
        <pc:chgData name="Kelly Antini" userId="a2b26854-2e7b-4ab6-9b92-644a94152396" providerId="ADAL" clId="{BBEA19A7-FD99-4A27-A062-2D3FD707EF96}" dt="2024-04-04T13:58:07.521" v="2204"/>
        <pc:sldMkLst>
          <pc:docMk/>
          <pc:sldMk cId="3969040314" sldId="295"/>
        </pc:sldMkLst>
      </pc:sldChg>
      <pc:sldChg chg="addSp modSp mod">
        <pc:chgData name="Kelly Antini" userId="a2b26854-2e7b-4ab6-9b92-644a94152396" providerId="ADAL" clId="{BBEA19A7-FD99-4A27-A062-2D3FD707EF96}" dt="2024-03-29T18:11:29.806" v="1961" actId="167"/>
        <pc:sldMkLst>
          <pc:docMk/>
          <pc:sldMk cId="2580370246" sldId="296"/>
        </pc:sldMkLst>
      </pc:sldChg>
      <pc:sldChg chg="addSp delSp modSp mod">
        <pc:chgData name="Kelly Antini" userId="a2b26854-2e7b-4ab6-9b92-644a94152396" providerId="ADAL" clId="{BBEA19A7-FD99-4A27-A062-2D3FD707EF96}" dt="2024-05-03T15:28:59.286" v="3128" actId="20577"/>
        <pc:sldMkLst>
          <pc:docMk/>
          <pc:sldMk cId="4256802100" sldId="297"/>
        </pc:sldMkLst>
      </pc:sldChg>
      <pc:sldChg chg="addSp delSp modSp mod">
        <pc:chgData name="Kelly Antini" userId="a2b26854-2e7b-4ab6-9b92-644a94152396" providerId="ADAL" clId="{BBEA19A7-FD99-4A27-A062-2D3FD707EF96}" dt="2024-05-01T14:49:02.695" v="2872"/>
        <pc:sldMkLst>
          <pc:docMk/>
          <pc:sldMk cId="2866679014" sldId="298"/>
        </pc:sldMkLst>
      </pc:sldChg>
      <pc:sldChg chg="addSp delSp modSp mod setBg">
        <pc:chgData name="Kelly Antini" userId="a2b26854-2e7b-4ab6-9b92-644a94152396" providerId="ADAL" clId="{BBEA19A7-FD99-4A27-A062-2D3FD707EF96}" dt="2024-04-24T19:47:46.282" v="2513" actId="1076"/>
        <pc:sldMkLst>
          <pc:docMk/>
          <pc:sldMk cId="755618623" sldId="299"/>
        </pc:sldMkLst>
      </pc:sldChg>
      <pc:sldChg chg="addSp modSp mod">
        <pc:chgData name="Kelly Antini" userId="a2b26854-2e7b-4ab6-9b92-644a94152396" providerId="ADAL" clId="{BBEA19A7-FD99-4A27-A062-2D3FD707EF96}" dt="2024-03-29T18:11:12.426" v="1956" actId="167"/>
        <pc:sldMkLst>
          <pc:docMk/>
          <pc:sldMk cId="1736435158" sldId="300"/>
        </pc:sldMkLst>
      </pc:sldChg>
      <pc:sldChg chg="addSp delSp modSp mod">
        <pc:chgData name="Kelly Antini" userId="a2b26854-2e7b-4ab6-9b92-644a94152396" providerId="ADAL" clId="{BBEA19A7-FD99-4A27-A062-2D3FD707EF96}" dt="2024-05-02T15:02:52.017" v="2894"/>
        <pc:sldMkLst>
          <pc:docMk/>
          <pc:sldMk cId="4239329116" sldId="301"/>
        </pc:sldMkLst>
      </pc:sldChg>
      <pc:sldChg chg="addSp delSp modSp mod">
        <pc:chgData name="Kelly Antini" userId="a2b26854-2e7b-4ab6-9b92-644a94152396" providerId="ADAL" clId="{BBEA19A7-FD99-4A27-A062-2D3FD707EF96}" dt="2024-05-01T14:25:47.949" v="2824"/>
        <pc:sldMkLst>
          <pc:docMk/>
          <pc:sldMk cId="924028312" sldId="302"/>
        </pc:sldMkLst>
      </pc:sldChg>
      <pc:sldChg chg="addSp delSp modSp mod">
        <pc:chgData name="Kelly Antini" userId="a2b26854-2e7b-4ab6-9b92-644a94152396" providerId="ADAL" clId="{BBEA19A7-FD99-4A27-A062-2D3FD707EF96}" dt="2024-04-10T13:51:01.071" v="2220" actId="1076"/>
        <pc:sldMkLst>
          <pc:docMk/>
          <pc:sldMk cId="2330918406" sldId="303"/>
        </pc:sldMkLst>
      </pc:sldChg>
      <pc:sldChg chg="del">
        <pc:chgData name="Kelly Antini" userId="a2b26854-2e7b-4ab6-9b92-644a94152396" providerId="ADAL" clId="{BBEA19A7-FD99-4A27-A062-2D3FD707EF96}" dt="2024-03-29T15:12:00.803" v="0" actId="47"/>
        <pc:sldMkLst>
          <pc:docMk/>
          <pc:sldMk cId="742699194" sldId="304"/>
        </pc:sldMkLst>
      </pc:sldChg>
      <pc:sldChg chg="del">
        <pc:chgData name="Kelly Antini" userId="a2b26854-2e7b-4ab6-9b92-644a94152396" providerId="ADAL" clId="{BBEA19A7-FD99-4A27-A062-2D3FD707EF96}" dt="2024-03-29T15:12:01.321" v="1" actId="47"/>
        <pc:sldMkLst>
          <pc:docMk/>
          <pc:sldMk cId="2071954035" sldId="305"/>
        </pc:sldMkLst>
      </pc:sldChg>
      <pc:sldChg chg="del">
        <pc:chgData name="Kelly Antini" userId="a2b26854-2e7b-4ab6-9b92-644a94152396" providerId="ADAL" clId="{BBEA19A7-FD99-4A27-A062-2D3FD707EF96}" dt="2024-03-29T15:12:01.887" v="2" actId="47"/>
        <pc:sldMkLst>
          <pc:docMk/>
          <pc:sldMk cId="3937966383" sldId="306"/>
        </pc:sldMkLst>
      </pc:sldChg>
      <pc:sldChg chg="del">
        <pc:chgData name="Kelly Antini" userId="a2b26854-2e7b-4ab6-9b92-644a94152396" providerId="ADAL" clId="{BBEA19A7-FD99-4A27-A062-2D3FD707EF96}" dt="2024-03-29T15:12:02.684" v="3" actId="47"/>
        <pc:sldMkLst>
          <pc:docMk/>
          <pc:sldMk cId="228415741" sldId="307"/>
        </pc:sldMkLst>
      </pc:sldChg>
      <pc:sldChg chg="addSp delSp modSp mod">
        <pc:chgData name="Kelly Antini" userId="a2b26854-2e7b-4ab6-9b92-644a94152396" providerId="ADAL" clId="{BBEA19A7-FD99-4A27-A062-2D3FD707EF96}" dt="2024-03-29T18:10:54.274" v="1952"/>
        <pc:sldMkLst>
          <pc:docMk/>
          <pc:sldMk cId="3374115176" sldId="308"/>
        </pc:sldMkLst>
      </pc:sldChg>
      <pc:sldChg chg="addSp delSp modSp mod">
        <pc:chgData name="Kelly Antini" userId="a2b26854-2e7b-4ab6-9b92-644a94152396" providerId="ADAL" clId="{BBEA19A7-FD99-4A27-A062-2D3FD707EF96}" dt="2024-05-03T15:03:40.897" v="3042"/>
        <pc:sldMkLst>
          <pc:docMk/>
          <pc:sldMk cId="3871218632" sldId="309"/>
        </pc:sldMkLst>
      </pc:sldChg>
      <pc:sldChg chg="addSp delSp modSp mod">
        <pc:chgData name="Kelly Antini" userId="a2b26854-2e7b-4ab6-9b92-644a94152396" providerId="ADAL" clId="{BBEA19A7-FD99-4A27-A062-2D3FD707EF96}" dt="2024-05-01T14:22:07.106" v="2778"/>
        <pc:sldMkLst>
          <pc:docMk/>
          <pc:sldMk cId="3211360091" sldId="310"/>
        </pc:sldMkLst>
      </pc:sldChg>
      <pc:sldChg chg="addSp delSp modSp mod">
        <pc:chgData name="Kelly Antini" userId="a2b26854-2e7b-4ab6-9b92-644a94152396" providerId="ADAL" clId="{BBEA19A7-FD99-4A27-A062-2D3FD707EF96}" dt="2024-04-04T13:57:13.969" v="2177"/>
        <pc:sldMkLst>
          <pc:docMk/>
          <pc:sldMk cId="4003714322" sldId="311"/>
        </pc:sldMkLst>
      </pc:sldChg>
    </pc:docChg>
  </pc:docChgLst>
  <pc:docChgLst>
    <pc:chgData name="Kelly Antini" userId="a2b26854-2e7b-4ab6-9b92-644a94152396" providerId="ADAL" clId="{D20C4E88-ED76-4CDE-B7BC-1536BA213A2D}"/>
    <pc:docChg chg="modSld modMainMaster">
      <pc:chgData name="Kelly Antini" userId="a2b26854-2e7b-4ab6-9b92-644a94152396" providerId="ADAL" clId="{D20C4E88-ED76-4CDE-B7BC-1536BA213A2D}" dt="2024-06-28T13:30:18.665" v="0"/>
      <pc:docMkLst>
        <pc:docMk/>
      </pc:docMkLst>
      <pc:sldChg chg="modSp">
        <pc:chgData name="Kelly Antini" userId="a2b26854-2e7b-4ab6-9b92-644a94152396" providerId="ADAL" clId="{D20C4E88-ED76-4CDE-B7BC-1536BA213A2D}" dt="2024-06-28T13:30:18.665" v="0"/>
        <pc:sldMkLst>
          <pc:docMk/>
          <pc:sldMk cId="1352437310" sldId="274"/>
        </pc:sldMkLst>
      </pc:sldChg>
      <pc:sldChg chg="modSp">
        <pc:chgData name="Kelly Antini" userId="a2b26854-2e7b-4ab6-9b92-644a94152396" providerId="ADAL" clId="{D20C4E88-ED76-4CDE-B7BC-1536BA213A2D}" dt="2024-06-28T13:30:18.665" v="0"/>
        <pc:sldMkLst>
          <pc:docMk/>
          <pc:sldMk cId="459277773" sldId="276"/>
        </pc:sldMkLst>
      </pc:sldChg>
      <pc:sldChg chg="modSp">
        <pc:chgData name="Kelly Antini" userId="a2b26854-2e7b-4ab6-9b92-644a94152396" providerId="ADAL" clId="{D20C4E88-ED76-4CDE-B7BC-1536BA213A2D}" dt="2024-06-28T13:30:18.665" v="0"/>
        <pc:sldMkLst>
          <pc:docMk/>
          <pc:sldMk cId="153296622" sldId="288"/>
        </pc:sldMkLst>
      </pc:sldChg>
      <pc:sldChg chg="modSp">
        <pc:chgData name="Kelly Antini" userId="a2b26854-2e7b-4ab6-9b92-644a94152396" providerId="ADAL" clId="{D20C4E88-ED76-4CDE-B7BC-1536BA213A2D}" dt="2024-06-28T13:30:18.665" v="0"/>
        <pc:sldMkLst>
          <pc:docMk/>
          <pc:sldMk cId="2880756174" sldId="291"/>
        </pc:sldMkLst>
      </pc:sldChg>
      <pc:sldChg chg="modSp">
        <pc:chgData name="Kelly Antini" userId="a2b26854-2e7b-4ab6-9b92-644a94152396" providerId="ADAL" clId="{D20C4E88-ED76-4CDE-B7BC-1536BA213A2D}" dt="2024-06-28T13:30:18.665" v="0"/>
        <pc:sldMkLst>
          <pc:docMk/>
          <pc:sldMk cId="1691133433" sldId="292"/>
        </pc:sldMkLst>
      </pc:sldChg>
      <pc:sldChg chg="modSp">
        <pc:chgData name="Kelly Antini" userId="a2b26854-2e7b-4ab6-9b92-644a94152396" providerId="ADAL" clId="{D20C4E88-ED76-4CDE-B7BC-1536BA213A2D}" dt="2024-06-28T13:30:18.665" v="0"/>
        <pc:sldMkLst>
          <pc:docMk/>
          <pc:sldMk cId="1780871556" sldId="293"/>
        </pc:sldMkLst>
      </pc:sldChg>
      <pc:sldChg chg="modSp">
        <pc:chgData name="Kelly Antini" userId="a2b26854-2e7b-4ab6-9b92-644a94152396" providerId="ADAL" clId="{D20C4E88-ED76-4CDE-B7BC-1536BA213A2D}" dt="2024-06-28T13:30:18.665" v="0"/>
        <pc:sldMkLst>
          <pc:docMk/>
          <pc:sldMk cId="209035703" sldId="294"/>
        </pc:sldMkLst>
      </pc:sldChg>
      <pc:sldChg chg="modSp">
        <pc:chgData name="Kelly Antini" userId="a2b26854-2e7b-4ab6-9b92-644a94152396" providerId="ADAL" clId="{D20C4E88-ED76-4CDE-B7BC-1536BA213A2D}" dt="2024-06-28T13:30:18.665" v="0"/>
        <pc:sldMkLst>
          <pc:docMk/>
          <pc:sldMk cId="3969040314" sldId="295"/>
        </pc:sldMkLst>
      </pc:sldChg>
      <pc:sldChg chg="modSp">
        <pc:chgData name="Kelly Antini" userId="a2b26854-2e7b-4ab6-9b92-644a94152396" providerId="ADAL" clId="{D20C4E88-ED76-4CDE-B7BC-1536BA213A2D}" dt="2024-06-28T13:30:18.665" v="0"/>
        <pc:sldMkLst>
          <pc:docMk/>
          <pc:sldMk cId="2580370246" sldId="296"/>
        </pc:sldMkLst>
      </pc:sldChg>
      <pc:sldChg chg="modSp">
        <pc:chgData name="Kelly Antini" userId="a2b26854-2e7b-4ab6-9b92-644a94152396" providerId="ADAL" clId="{D20C4E88-ED76-4CDE-B7BC-1536BA213A2D}" dt="2024-06-28T13:30:18.665" v="0"/>
        <pc:sldMkLst>
          <pc:docMk/>
          <pc:sldMk cId="4256802100" sldId="297"/>
        </pc:sldMkLst>
      </pc:sldChg>
      <pc:sldChg chg="modSp">
        <pc:chgData name="Kelly Antini" userId="a2b26854-2e7b-4ab6-9b92-644a94152396" providerId="ADAL" clId="{D20C4E88-ED76-4CDE-B7BC-1536BA213A2D}" dt="2024-06-28T13:30:18.665" v="0"/>
        <pc:sldMkLst>
          <pc:docMk/>
          <pc:sldMk cId="2866679014" sldId="298"/>
        </pc:sldMkLst>
      </pc:sldChg>
      <pc:sldChg chg="modSp">
        <pc:chgData name="Kelly Antini" userId="a2b26854-2e7b-4ab6-9b92-644a94152396" providerId="ADAL" clId="{D20C4E88-ED76-4CDE-B7BC-1536BA213A2D}" dt="2024-06-28T13:30:18.665" v="0"/>
        <pc:sldMkLst>
          <pc:docMk/>
          <pc:sldMk cId="755618623" sldId="299"/>
        </pc:sldMkLst>
      </pc:sldChg>
      <pc:sldChg chg="modSp">
        <pc:chgData name="Kelly Antini" userId="a2b26854-2e7b-4ab6-9b92-644a94152396" providerId="ADAL" clId="{D20C4E88-ED76-4CDE-B7BC-1536BA213A2D}" dt="2024-06-28T13:30:18.665" v="0"/>
        <pc:sldMkLst>
          <pc:docMk/>
          <pc:sldMk cId="1736435158" sldId="300"/>
        </pc:sldMkLst>
      </pc:sldChg>
      <pc:sldChg chg="modSp">
        <pc:chgData name="Kelly Antini" userId="a2b26854-2e7b-4ab6-9b92-644a94152396" providerId="ADAL" clId="{D20C4E88-ED76-4CDE-B7BC-1536BA213A2D}" dt="2024-06-28T13:30:18.665" v="0"/>
        <pc:sldMkLst>
          <pc:docMk/>
          <pc:sldMk cId="4239329116" sldId="301"/>
        </pc:sldMkLst>
      </pc:sldChg>
      <pc:sldChg chg="modSp">
        <pc:chgData name="Kelly Antini" userId="a2b26854-2e7b-4ab6-9b92-644a94152396" providerId="ADAL" clId="{D20C4E88-ED76-4CDE-B7BC-1536BA213A2D}" dt="2024-06-28T13:30:18.665" v="0"/>
        <pc:sldMkLst>
          <pc:docMk/>
          <pc:sldMk cId="924028312" sldId="302"/>
        </pc:sldMkLst>
      </pc:sldChg>
      <pc:sldChg chg="modSp">
        <pc:chgData name="Kelly Antini" userId="a2b26854-2e7b-4ab6-9b92-644a94152396" providerId="ADAL" clId="{D20C4E88-ED76-4CDE-B7BC-1536BA213A2D}" dt="2024-06-28T13:30:18.665" v="0"/>
        <pc:sldMkLst>
          <pc:docMk/>
          <pc:sldMk cId="2330918406" sldId="303"/>
        </pc:sldMkLst>
      </pc:sldChg>
      <pc:sldChg chg="modSp">
        <pc:chgData name="Kelly Antini" userId="a2b26854-2e7b-4ab6-9b92-644a94152396" providerId="ADAL" clId="{D20C4E88-ED76-4CDE-B7BC-1536BA213A2D}" dt="2024-06-28T13:30:18.665" v="0"/>
        <pc:sldMkLst>
          <pc:docMk/>
          <pc:sldMk cId="3374115176" sldId="308"/>
        </pc:sldMkLst>
      </pc:sldChg>
      <pc:sldChg chg="modSp">
        <pc:chgData name="Kelly Antini" userId="a2b26854-2e7b-4ab6-9b92-644a94152396" providerId="ADAL" clId="{D20C4E88-ED76-4CDE-B7BC-1536BA213A2D}" dt="2024-06-28T13:30:18.665" v="0"/>
        <pc:sldMkLst>
          <pc:docMk/>
          <pc:sldMk cId="3871218632" sldId="309"/>
        </pc:sldMkLst>
      </pc:sldChg>
      <pc:sldChg chg="modSp">
        <pc:chgData name="Kelly Antini" userId="a2b26854-2e7b-4ab6-9b92-644a94152396" providerId="ADAL" clId="{D20C4E88-ED76-4CDE-B7BC-1536BA213A2D}" dt="2024-06-28T13:30:18.665" v="0"/>
        <pc:sldMkLst>
          <pc:docMk/>
          <pc:sldMk cId="3211360091" sldId="310"/>
        </pc:sldMkLst>
      </pc:sldChg>
      <pc:sldChg chg="modSp">
        <pc:chgData name="Kelly Antini" userId="a2b26854-2e7b-4ab6-9b92-644a94152396" providerId="ADAL" clId="{D20C4E88-ED76-4CDE-B7BC-1536BA213A2D}" dt="2024-06-28T13:30:18.665" v="0"/>
        <pc:sldMkLst>
          <pc:docMk/>
          <pc:sldMk cId="4003714322" sldId="311"/>
        </pc:sldMkLst>
      </pc:sldChg>
      <pc:sldMasterChg chg="modSp modSldLayout">
        <pc:chgData name="Kelly Antini" userId="a2b26854-2e7b-4ab6-9b92-644a94152396" providerId="ADAL" clId="{D20C4E88-ED76-4CDE-B7BC-1536BA213A2D}" dt="2024-06-28T13:30:18.665" v="0"/>
        <pc:sldMasterMkLst>
          <pc:docMk/>
          <pc:sldMasterMk cId="0" sldId="2147483648"/>
        </pc:sldMasterMkLst>
        <pc:sldLayoutChg chg="modSp">
          <pc:chgData name="Kelly Antini" userId="a2b26854-2e7b-4ab6-9b92-644a94152396" providerId="ADAL" clId="{D20C4E88-ED76-4CDE-B7BC-1536BA213A2D}" dt="2024-06-28T13:30:18.665" v="0"/>
          <pc:sldLayoutMkLst>
            <pc:docMk/>
            <pc:sldMasterMk cId="0" sldId="2147483648"/>
            <pc:sldLayoutMk cId="0" sldId="2147483661"/>
          </pc:sldLayoutMkLst>
        </pc:sldLayoutChg>
      </pc:sldMasterChg>
    </pc:docChg>
  </pc:docChgLst>
  <pc:docChgLst>
    <pc:chgData name="Kelly Antini" userId="a2b26854-2e7b-4ab6-9b92-644a94152396" providerId="ADAL" clId="{E8DB623A-6374-4DA5-B912-74EE5DD07589}"/>
    <pc:docChg chg="custSel modSld modMainMaster">
      <pc:chgData name="Kelly Antini" userId="a2b26854-2e7b-4ab6-9b92-644a94152396" providerId="ADAL" clId="{E8DB623A-6374-4DA5-B912-74EE5DD07589}" dt="2025-02-12T03:33:57.526" v="812" actId="1038"/>
      <pc:docMkLst>
        <pc:docMk/>
      </pc:docMkLst>
      <pc:sldChg chg="modSp mod">
        <pc:chgData name="Kelly Antini" userId="a2b26854-2e7b-4ab6-9b92-644a94152396" providerId="ADAL" clId="{E8DB623A-6374-4DA5-B912-74EE5DD07589}" dt="2025-02-05T16:38:47.785" v="212" actId="27918"/>
        <pc:sldMkLst>
          <pc:docMk/>
          <pc:sldMk cId="1352437310" sldId="274"/>
        </pc:sldMkLst>
      </pc:sldChg>
      <pc:sldChg chg="addSp delSp modSp mod">
        <pc:chgData name="Kelly Antini" userId="a2b26854-2e7b-4ab6-9b92-644a94152396" providerId="ADAL" clId="{E8DB623A-6374-4DA5-B912-74EE5DD07589}" dt="2025-02-11T15:42:12.139" v="491" actId="478"/>
        <pc:sldMkLst>
          <pc:docMk/>
          <pc:sldMk cId="459277773" sldId="276"/>
        </pc:sldMkLst>
      </pc:sldChg>
      <pc:sldChg chg="modSp">
        <pc:chgData name="Kelly Antini" userId="a2b26854-2e7b-4ab6-9b92-644a94152396" providerId="ADAL" clId="{E8DB623A-6374-4DA5-B912-74EE5DD07589}" dt="2025-01-17T20:27:32.812" v="0"/>
        <pc:sldMkLst>
          <pc:docMk/>
          <pc:sldMk cId="153296622" sldId="288"/>
        </pc:sldMkLst>
      </pc:sldChg>
      <pc:sldChg chg="addSp delSp modSp mod">
        <pc:chgData name="Kelly Antini" userId="a2b26854-2e7b-4ab6-9b92-644a94152396" providerId="ADAL" clId="{E8DB623A-6374-4DA5-B912-74EE5DD07589}" dt="2025-02-12T03:30:39.593" v="797" actId="20577"/>
        <pc:sldMkLst>
          <pc:docMk/>
          <pc:sldMk cId="2880756174" sldId="291"/>
        </pc:sldMkLst>
      </pc:sldChg>
      <pc:sldChg chg="modSp">
        <pc:chgData name="Kelly Antini" userId="a2b26854-2e7b-4ab6-9b92-644a94152396" providerId="ADAL" clId="{E8DB623A-6374-4DA5-B912-74EE5DD07589}" dt="2025-01-17T20:27:32.812" v="0"/>
        <pc:sldMkLst>
          <pc:docMk/>
          <pc:sldMk cId="1691133433" sldId="292"/>
        </pc:sldMkLst>
      </pc:sldChg>
      <pc:sldChg chg="addSp delSp modSp mod">
        <pc:chgData name="Kelly Antini" userId="a2b26854-2e7b-4ab6-9b92-644a94152396" providerId="ADAL" clId="{E8DB623A-6374-4DA5-B912-74EE5DD07589}" dt="2025-02-12T03:32:59.976" v="811" actId="20577"/>
        <pc:sldMkLst>
          <pc:docMk/>
          <pc:sldMk cId="1780871556" sldId="293"/>
        </pc:sldMkLst>
      </pc:sldChg>
      <pc:sldChg chg="modSp mod">
        <pc:chgData name="Kelly Antini" userId="a2b26854-2e7b-4ab6-9b92-644a94152396" providerId="ADAL" clId="{E8DB623A-6374-4DA5-B912-74EE5DD07589}" dt="2025-02-05T18:40:32.553" v="332" actId="27918"/>
        <pc:sldMkLst>
          <pc:docMk/>
          <pc:sldMk cId="209035703" sldId="294"/>
        </pc:sldMkLst>
      </pc:sldChg>
      <pc:sldChg chg="addSp delSp modSp mod">
        <pc:chgData name="Kelly Antini" userId="a2b26854-2e7b-4ab6-9b92-644a94152396" providerId="ADAL" clId="{E8DB623A-6374-4DA5-B912-74EE5DD07589}" dt="2025-02-11T16:05:40.011" v="579" actId="478"/>
        <pc:sldMkLst>
          <pc:docMk/>
          <pc:sldMk cId="3969040314" sldId="295"/>
        </pc:sldMkLst>
      </pc:sldChg>
      <pc:sldChg chg="modSp">
        <pc:chgData name="Kelly Antini" userId="a2b26854-2e7b-4ab6-9b92-644a94152396" providerId="ADAL" clId="{E8DB623A-6374-4DA5-B912-74EE5DD07589}" dt="2025-01-17T20:27:32.812" v="0"/>
        <pc:sldMkLst>
          <pc:docMk/>
          <pc:sldMk cId="2580370246" sldId="296"/>
        </pc:sldMkLst>
      </pc:sldChg>
      <pc:sldChg chg="addSp delSp modSp mod">
        <pc:chgData name="Kelly Antini" userId="a2b26854-2e7b-4ab6-9b92-644a94152396" providerId="ADAL" clId="{E8DB623A-6374-4DA5-B912-74EE5DD07589}" dt="2025-02-12T03:33:57.526" v="812" actId="1038"/>
        <pc:sldMkLst>
          <pc:docMk/>
          <pc:sldMk cId="4256802100" sldId="297"/>
        </pc:sldMkLst>
      </pc:sldChg>
      <pc:sldChg chg="modSp mod">
        <pc:chgData name="Kelly Antini" userId="a2b26854-2e7b-4ab6-9b92-644a94152396" providerId="ADAL" clId="{E8DB623A-6374-4DA5-B912-74EE5DD07589}" dt="2025-02-05T18:34:21.168" v="308" actId="27918"/>
        <pc:sldMkLst>
          <pc:docMk/>
          <pc:sldMk cId="2866679014" sldId="298"/>
        </pc:sldMkLst>
      </pc:sldChg>
      <pc:sldChg chg="addSp delSp modSp mod">
        <pc:chgData name="Kelly Antini" userId="a2b26854-2e7b-4ab6-9b92-644a94152396" providerId="ADAL" clId="{E8DB623A-6374-4DA5-B912-74EE5DD07589}" dt="2025-02-11T16:18:08.999" v="604" actId="478"/>
        <pc:sldMkLst>
          <pc:docMk/>
          <pc:sldMk cId="755618623" sldId="299"/>
        </pc:sldMkLst>
      </pc:sldChg>
      <pc:sldChg chg="modSp">
        <pc:chgData name="Kelly Antini" userId="a2b26854-2e7b-4ab6-9b92-644a94152396" providerId="ADAL" clId="{E8DB623A-6374-4DA5-B912-74EE5DD07589}" dt="2025-01-17T20:27:32.812" v="0"/>
        <pc:sldMkLst>
          <pc:docMk/>
          <pc:sldMk cId="1736435158" sldId="300"/>
        </pc:sldMkLst>
      </pc:sldChg>
      <pc:sldChg chg="addSp delSp modSp mod">
        <pc:chgData name="Kelly Antini" userId="a2b26854-2e7b-4ab6-9b92-644a94152396" providerId="ADAL" clId="{E8DB623A-6374-4DA5-B912-74EE5DD07589}" dt="2025-02-12T03:32:12.056" v="798" actId="1038"/>
        <pc:sldMkLst>
          <pc:docMk/>
          <pc:sldMk cId="4239329116" sldId="301"/>
        </pc:sldMkLst>
      </pc:sldChg>
      <pc:sldChg chg="modSp mod">
        <pc:chgData name="Kelly Antini" userId="a2b26854-2e7b-4ab6-9b92-644a94152396" providerId="ADAL" clId="{E8DB623A-6374-4DA5-B912-74EE5DD07589}" dt="2025-02-05T18:37:57.030" v="316" actId="27918"/>
        <pc:sldMkLst>
          <pc:docMk/>
          <pc:sldMk cId="924028312" sldId="302"/>
        </pc:sldMkLst>
      </pc:sldChg>
      <pc:sldChg chg="addSp delSp modSp mod">
        <pc:chgData name="Kelly Antini" userId="a2b26854-2e7b-4ab6-9b92-644a94152396" providerId="ADAL" clId="{E8DB623A-6374-4DA5-B912-74EE5DD07589}" dt="2025-02-11T15:42:22.142" v="495" actId="478"/>
        <pc:sldMkLst>
          <pc:docMk/>
          <pc:sldMk cId="2330918406" sldId="303"/>
        </pc:sldMkLst>
      </pc:sldChg>
      <pc:sldChg chg="modSp">
        <pc:chgData name="Kelly Antini" userId="a2b26854-2e7b-4ab6-9b92-644a94152396" providerId="ADAL" clId="{E8DB623A-6374-4DA5-B912-74EE5DD07589}" dt="2025-01-17T20:27:32.812" v="0"/>
        <pc:sldMkLst>
          <pc:docMk/>
          <pc:sldMk cId="3374115176" sldId="308"/>
        </pc:sldMkLst>
      </pc:sldChg>
      <pc:sldChg chg="addSp delSp modSp mod">
        <pc:chgData name="Kelly Antini" userId="a2b26854-2e7b-4ab6-9b92-644a94152396" providerId="ADAL" clId="{E8DB623A-6374-4DA5-B912-74EE5DD07589}" dt="2025-02-12T03:12:25.234" v="636" actId="1038"/>
        <pc:sldMkLst>
          <pc:docMk/>
          <pc:sldMk cId="3871218632" sldId="309"/>
        </pc:sldMkLst>
      </pc:sldChg>
      <pc:sldChg chg="modSp mod">
        <pc:chgData name="Kelly Antini" userId="a2b26854-2e7b-4ab6-9b92-644a94152396" providerId="ADAL" clId="{E8DB623A-6374-4DA5-B912-74EE5DD07589}" dt="2025-02-05T16:34:28.348" v="193" actId="27918"/>
        <pc:sldMkLst>
          <pc:docMk/>
          <pc:sldMk cId="3211360091" sldId="310"/>
        </pc:sldMkLst>
      </pc:sldChg>
      <pc:sldChg chg="addSp delSp modSp mod">
        <pc:chgData name="Kelly Antini" userId="a2b26854-2e7b-4ab6-9b92-644a94152396" providerId="ADAL" clId="{E8DB623A-6374-4DA5-B912-74EE5DD07589}" dt="2025-02-11T15:10:59.338" v="365" actId="478"/>
        <pc:sldMkLst>
          <pc:docMk/>
          <pc:sldMk cId="4003714322" sldId="311"/>
        </pc:sldMkLst>
      </pc:sldChg>
      <pc:sldMasterChg chg="modSp modSldLayout">
        <pc:chgData name="Kelly Antini" userId="a2b26854-2e7b-4ab6-9b92-644a94152396" providerId="ADAL" clId="{E8DB623A-6374-4DA5-B912-74EE5DD07589}" dt="2025-01-17T20:27:32.812" v="0"/>
        <pc:sldMasterMkLst>
          <pc:docMk/>
          <pc:sldMasterMk cId="0" sldId="2147483648"/>
        </pc:sldMasterMkLst>
        <pc:sldLayoutChg chg="modSp">
          <pc:chgData name="Kelly Antini" userId="a2b26854-2e7b-4ab6-9b92-644a94152396" providerId="ADAL" clId="{E8DB623A-6374-4DA5-B912-74EE5DD07589}" dt="2025-01-17T20:27:32.812" v="0"/>
          <pc:sldLayoutMkLst>
            <pc:docMk/>
            <pc:sldMasterMk cId="0" sldId="2147483648"/>
            <pc:sldLayoutMk cId="0" sldId="2147483661"/>
          </pc:sldLayoutMkLst>
        </pc:sldLayoutChg>
      </pc:sldMasterChg>
    </pc:docChg>
  </pc:docChgLst>
  <pc:docChgLst>
    <pc:chgData name="Kelly Antini" userId="a2b26854-2e7b-4ab6-9b92-644a94152396" providerId="ADAL" clId="{0DA566E0-D479-4610-B096-0EDEEABD1CB7}"/>
    <pc:docChg chg="modSld modMainMaster">
      <pc:chgData name="Kelly Antini" userId="a2b26854-2e7b-4ab6-9b92-644a94152396" providerId="ADAL" clId="{0DA566E0-D479-4610-B096-0EDEEABD1CB7}" dt="2025-04-10T15:37:41.145" v="1"/>
      <pc:docMkLst>
        <pc:docMk/>
      </pc:docMkLst>
      <pc:sldChg chg="modSp">
        <pc:chgData name="Kelly Antini" userId="a2b26854-2e7b-4ab6-9b92-644a94152396" providerId="ADAL" clId="{0DA566E0-D479-4610-B096-0EDEEABD1CB7}" dt="2025-04-10T15:37:41.145" v="1"/>
        <pc:sldMkLst>
          <pc:docMk/>
          <pc:sldMk cId="1352437310" sldId="274"/>
        </pc:sldMkLst>
        <pc:spChg chg="mod">
          <ac:chgData name="Kelly Antini" userId="a2b26854-2e7b-4ab6-9b92-644a94152396" providerId="ADAL" clId="{0DA566E0-D479-4610-B096-0EDEEABD1CB7}" dt="2025-04-10T15:37:24.017" v="0"/>
          <ac:spMkLst>
            <pc:docMk/>
            <pc:sldMk cId="1352437310" sldId="274"/>
            <ac:spMk id="6" creationId="{49862F84-0AF2-D67F-E95C-4EBBFA056525}"/>
          </ac:spMkLst>
        </pc:spChg>
        <pc:spChg chg="mod">
          <ac:chgData name="Kelly Antini" userId="a2b26854-2e7b-4ab6-9b92-644a94152396" providerId="ADAL" clId="{0DA566E0-D479-4610-B096-0EDEEABD1CB7}" dt="2025-04-10T15:37:41.145" v="1"/>
          <ac:spMkLst>
            <pc:docMk/>
            <pc:sldMk cId="1352437310" sldId="274"/>
            <ac:spMk id="14" creationId="{E19A2F6C-3DB1-2189-6CB1-9741E139105A}"/>
          </ac:spMkLst>
        </pc:spChg>
      </pc:sldChg>
      <pc:sldChg chg="modSp">
        <pc:chgData name="Kelly Antini" userId="a2b26854-2e7b-4ab6-9b92-644a94152396" providerId="ADAL" clId="{0DA566E0-D479-4610-B096-0EDEEABD1CB7}" dt="2025-04-10T15:37:41.145" v="1"/>
        <pc:sldMkLst>
          <pc:docMk/>
          <pc:sldMk cId="459277773" sldId="276"/>
        </pc:sldMkLst>
        <pc:spChg chg="mod">
          <ac:chgData name="Kelly Antini" userId="a2b26854-2e7b-4ab6-9b92-644a94152396" providerId="ADAL" clId="{0DA566E0-D479-4610-B096-0EDEEABD1CB7}" dt="2025-04-10T15:37:24.017" v="0"/>
          <ac:spMkLst>
            <pc:docMk/>
            <pc:sldMk cId="459277773" sldId="276"/>
            <ac:spMk id="6" creationId="{49862F84-0AF2-D67F-E95C-4EBBFA056525}"/>
          </ac:spMkLst>
        </pc:spChg>
        <pc:spChg chg="mod">
          <ac:chgData name="Kelly Antini" userId="a2b26854-2e7b-4ab6-9b92-644a94152396" providerId="ADAL" clId="{0DA566E0-D479-4610-B096-0EDEEABD1CB7}" dt="2025-04-10T15:37:41.145" v="1"/>
          <ac:spMkLst>
            <pc:docMk/>
            <pc:sldMk cId="459277773" sldId="276"/>
            <ac:spMk id="13" creationId="{339771E7-023A-61E1-5473-3D5C5CD9D2B7}"/>
          </ac:spMkLst>
        </pc:spChg>
      </pc:sldChg>
      <pc:sldChg chg="modSp">
        <pc:chgData name="Kelly Antini" userId="a2b26854-2e7b-4ab6-9b92-644a94152396" providerId="ADAL" clId="{0DA566E0-D479-4610-B096-0EDEEABD1CB7}" dt="2025-04-10T15:37:24.017" v="0"/>
        <pc:sldMkLst>
          <pc:docMk/>
          <pc:sldMk cId="153296622" sldId="288"/>
        </pc:sldMkLst>
        <pc:spChg chg="mod">
          <ac:chgData name="Kelly Antini" userId="a2b26854-2e7b-4ab6-9b92-644a94152396" providerId="ADAL" clId="{0DA566E0-D479-4610-B096-0EDEEABD1CB7}" dt="2025-04-10T15:37:24.017" v="0"/>
          <ac:spMkLst>
            <pc:docMk/>
            <pc:sldMk cId="153296622" sldId="288"/>
            <ac:spMk id="5" creationId="{228158D5-7766-983F-4AC5-707D31E92C98}"/>
          </ac:spMkLst>
        </pc:spChg>
      </pc:sldChg>
      <pc:sldChg chg="modSp">
        <pc:chgData name="Kelly Antini" userId="a2b26854-2e7b-4ab6-9b92-644a94152396" providerId="ADAL" clId="{0DA566E0-D479-4610-B096-0EDEEABD1CB7}" dt="2025-04-10T15:37:41.145" v="1"/>
        <pc:sldMkLst>
          <pc:docMk/>
          <pc:sldMk cId="2880756174" sldId="291"/>
        </pc:sldMkLst>
        <pc:spChg chg="mod">
          <ac:chgData name="Kelly Antini" userId="a2b26854-2e7b-4ab6-9b92-644a94152396" providerId="ADAL" clId="{0DA566E0-D479-4610-B096-0EDEEABD1CB7}" dt="2025-04-10T15:37:24.017" v="0"/>
          <ac:spMkLst>
            <pc:docMk/>
            <pc:sldMk cId="2880756174" sldId="291"/>
            <ac:spMk id="6" creationId="{49862F84-0AF2-D67F-E95C-4EBBFA056525}"/>
          </ac:spMkLst>
        </pc:spChg>
        <pc:spChg chg="mod">
          <ac:chgData name="Kelly Antini" userId="a2b26854-2e7b-4ab6-9b92-644a94152396" providerId="ADAL" clId="{0DA566E0-D479-4610-B096-0EDEEABD1CB7}" dt="2025-04-10T15:37:41.145" v="1"/>
          <ac:spMkLst>
            <pc:docMk/>
            <pc:sldMk cId="2880756174" sldId="291"/>
            <ac:spMk id="14" creationId="{56D2FF2C-E8F0-038C-92F3-3E6C41FA619E}"/>
          </ac:spMkLst>
        </pc:spChg>
      </pc:sldChg>
      <pc:sldChg chg="modSp">
        <pc:chgData name="Kelly Antini" userId="a2b26854-2e7b-4ab6-9b92-644a94152396" providerId="ADAL" clId="{0DA566E0-D479-4610-B096-0EDEEABD1CB7}" dt="2025-04-10T15:37:24.017" v="0"/>
        <pc:sldMkLst>
          <pc:docMk/>
          <pc:sldMk cId="1691133433" sldId="292"/>
        </pc:sldMkLst>
        <pc:spChg chg="mod">
          <ac:chgData name="Kelly Antini" userId="a2b26854-2e7b-4ab6-9b92-644a94152396" providerId="ADAL" clId="{0DA566E0-D479-4610-B096-0EDEEABD1CB7}" dt="2025-04-10T15:37:24.017" v="0"/>
          <ac:spMkLst>
            <pc:docMk/>
            <pc:sldMk cId="1691133433" sldId="292"/>
            <ac:spMk id="5" creationId="{228158D5-7766-983F-4AC5-707D31E92C98}"/>
          </ac:spMkLst>
        </pc:spChg>
      </pc:sldChg>
      <pc:sldChg chg="modSp">
        <pc:chgData name="Kelly Antini" userId="a2b26854-2e7b-4ab6-9b92-644a94152396" providerId="ADAL" clId="{0DA566E0-D479-4610-B096-0EDEEABD1CB7}" dt="2025-04-10T15:37:41.145" v="1"/>
        <pc:sldMkLst>
          <pc:docMk/>
          <pc:sldMk cId="1780871556" sldId="293"/>
        </pc:sldMkLst>
        <pc:spChg chg="mod">
          <ac:chgData name="Kelly Antini" userId="a2b26854-2e7b-4ab6-9b92-644a94152396" providerId="ADAL" clId="{0DA566E0-D479-4610-B096-0EDEEABD1CB7}" dt="2025-04-10T15:37:41.145" v="1"/>
          <ac:spMkLst>
            <pc:docMk/>
            <pc:sldMk cId="1780871556" sldId="293"/>
            <ac:spMk id="4" creationId="{88013C06-3CF1-0CBE-5CD2-B095E427E2D1}"/>
          </ac:spMkLst>
        </pc:spChg>
        <pc:spChg chg="mod">
          <ac:chgData name="Kelly Antini" userId="a2b26854-2e7b-4ab6-9b92-644a94152396" providerId="ADAL" clId="{0DA566E0-D479-4610-B096-0EDEEABD1CB7}" dt="2025-04-10T15:37:24.017" v="0"/>
          <ac:spMkLst>
            <pc:docMk/>
            <pc:sldMk cId="1780871556" sldId="293"/>
            <ac:spMk id="6" creationId="{49862F84-0AF2-D67F-E95C-4EBBFA056525}"/>
          </ac:spMkLst>
        </pc:spChg>
      </pc:sldChg>
      <pc:sldChg chg="modSp">
        <pc:chgData name="Kelly Antini" userId="a2b26854-2e7b-4ab6-9b92-644a94152396" providerId="ADAL" clId="{0DA566E0-D479-4610-B096-0EDEEABD1CB7}" dt="2025-04-10T15:37:41.145" v="1"/>
        <pc:sldMkLst>
          <pc:docMk/>
          <pc:sldMk cId="209035703" sldId="294"/>
        </pc:sldMkLst>
        <pc:spChg chg="mod">
          <ac:chgData name="Kelly Antini" userId="a2b26854-2e7b-4ab6-9b92-644a94152396" providerId="ADAL" clId="{0DA566E0-D479-4610-B096-0EDEEABD1CB7}" dt="2025-04-10T15:37:24.017" v="0"/>
          <ac:spMkLst>
            <pc:docMk/>
            <pc:sldMk cId="209035703" sldId="294"/>
            <ac:spMk id="6" creationId="{49862F84-0AF2-D67F-E95C-4EBBFA056525}"/>
          </ac:spMkLst>
        </pc:spChg>
        <pc:spChg chg="mod">
          <ac:chgData name="Kelly Antini" userId="a2b26854-2e7b-4ab6-9b92-644a94152396" providerId="ADAL" clId="{0DA566E0-D479-4610-B096-0EDEEABD1CB7}" dt="2025-04-10T15:37:41.145" v="1"/>
          <ac:spMkLst>
            <pc:docMk/>
            <pc:sldMk cId="209035703" sldId="294"/>
            <ac:spMk id="14" creationId="{D3C13625-AD7F-F719-A86B-5A200251D618}"/>
          </ac:spMkLst>
        </pc:spChg>
      </pc:sldChg>
      <pc:sldChg chg="modSp">
        <pc:chgData name="Kelly Antini" userId="a2b26854-2e7b-4ab6-9b92-644a94152396" providerId="ADAL" clId="{0DA566E0-D479-4610-B096-0EDEEABD1CB7}" dt="2025-04-10T15:37:41.145" v="1"/>
        <pc:sldMkLst>
          <pc:docMk/>
          <pc:sldMk cId="3969040314" sldId="295"/>
        </pc:sldMkLst>
        <pc:spChg chg="mod">
          <ac:chgData name="Kelly Antini" userId="a2b26854-2e7b-4ab6-9b92-644a94152396" providerId="ADAL" clId="{0DA566E0-D479-4610-B096-0EDEEABD1CB7}" dt="2025-04-10T15:37:24.017" v="0"/>
          <ac:spMkLst>
            <pc:docMk/>
            <pc:sldMk cId="3969040314" sldId="295"/>
            <ac:spMk id="6" creationId="{49862F84-0AF2-D67F-E95C-4EBBFA056525}"/>
          </ac:spMkLst>
        </pc:spChg>
        <pc:spChg chg="mod">
          <ac:chgData name="Kelly Antini" userId="a2b26854-2e7b-4ab6-9b92-644a94152396" providerId="ADAL" clId="{0DA566E0-D479-4610-B096-0EDEEABD1CB7}" dt="2025-04-10T15:37:41.145" v="1"/>
          <ac:spMkLst>
            <pc:docMk/>
            <pc:sldMk cId="3969040314" sldId="295"/>
            <ac:spMk id="20" creationId="{1AA36E1C-8E0B-2937-8A60-855BD80FDB20}"/>
          </ac:spMkLst>
        </pc:spChg>
      </pc:sldChg>
      <pc:sldChg chg="modSp">
        <pc:chgData name="Kelly Antini" userId="a2b26854-2e7b-4ab6-9b92-644a94152396" providerId="ADAL" clId="{0DA566E0-D479-4610-B096-0EDEEABD1CB7}" dt="2025-04-10T15:37:24.017" v="0"/>
        <pc:sldMkLst>
          <pc:docMk/>
          <pc:sldMk cId="2580370246" sldId="296"/>
        </pc:sldMkLst>
        <pc:spChg chg="mod">
          <ac:chgData name="Kelly Antini" userId="a2b26854-2e7b-4ab6-9b92-644a94152396" providerId="ADAL" clId="{0DA566E0-D479-4610-B096-0EDEEABD1CB7}" dt="2025-04-10T15:37:24.017" v="0"/>
          <ac:spMkLst>
            <pc:docMk/>
            <pc:sldMk cId="2580370246" sldId="296"/>
            <ac:spMk id="5" creationId="{228158D5-7766-983F-4AC5-707D31E92C98}"/>
          </ac:spMkLst>
        </pc:spChg>
      </pc:sldChg>
      <pc:sldChg chg="modSp">
        <pc:chgData name="Kelly Antini" userId="a2b26854-2e7b-4ab6-9b92-644a94152396" providerId="ADAL" clId="{0DA566E0-D479-4610-B096-0EDEEABD1CB7}" dt="2025-04-10T15:37:41.145" v="1"/>
        <pc:sldMkLst>
          <pc:docMk/>
          <pc:sldMk cId="4256802100" sldId="297"/>
        </pc:sldMkLst>
        <pc:spChg chg="mod">
          <ac:chgData name="Kelly Antini" userId="a2b26854-2e7b-4ab6-9b92-644a94152396" providerId="ADAL" clId="{0DA566E0-D479-4610-B096-0EDEEABD1CB7}" dt="2025-04-10T15:37:24.017" v="0"/>
          <ac:spMkLst>
            <pc:docMk/>
            <pc:sldMk cId="4256802100" sldId="297"/>
            <ac:spMk id="6" creationId="{49862F84-0AF2-D67F-E95C-4EBBFA056525}"/>
          </ac:spMkLst>
        </pc:spChg>
        <pc:spChg chg="mod">
          <ac:chgData name="Kelly Antini" userId="a2b26854-2e7b-4ab6-9b92-644a94152396" providerId="ADAL" clId="{0DA566E0-D479-4610-B096-0EDEEABD1CB7}" dt="2025-04-10T15:37:41.145" v="1"/>
          <ac:spMkLst>
            <pc:docMk/>
            <pc:sldMk cId="4256802100" sldId="297"/>
            <ac:spMk id="13" creationId="{864C292E-FFAF-5607-F563-81A263825475}"/>
          </ac:spMkLst>
        </pc:spChg>
      </pc:sldChg>
      <pc:sldChg chg="modSp">
        <pc:chgData name="Kelly Antini" userId="a2b26854-2e7b-4ab6-9b92-644a94152396" providerId="ADAL" clId="{0DA566E0-D479-4610-B096-0EDEEABD1CB7}" dt="2025-04-10T15:37:41.145" v="1"/>
        <pc:sldMkLst>
          <pc:docMk/>
          <pc:sldMk cId="2866679014" sldId="298"/>
        </pc:sldMkLst>
        <pc:spChg chg="mod">
          <ac:chgData name="Kelly Antini" userId="a2b26854-2e7b-4ab6-9b92-644a94152396" providerId="ADAL" clId="{0DA566E0-D479-4610-B096-0EDEEABD1CB7}" dt="2025-04-10T15:37:24.017" v="0"/>
          <ac:spMkLst>
            <pc:docMk/>
            <pc:sldMk cId="2866679014" sldId="298"/>
            <ac:spMk id="6" creationId="{49862F84-0AF2-D67F-E95C-4EBBFA056525}"/>
          </ac:spMkLst>
        </pc:spChg>
        <pc:spChg chg="mod">
          <ac:chgData name="Kelly Antini" userId="a2b26854-2e7b-4ab6-9b92-644a94152396" providerId="ADAL" clId="{0DA566E0-D479-4610-B096-0EDEEABD1CB7}" dt="2025-04-10T15:37:41.145" v="1"/>
          <ac:spMkLst>
            <pc:docMk/>
            <pc:sldMk cId="2866679014" sldId="298"/>
            <ac:spMk id="14" creationId="{AEA08B6C-9D2D-DF67-A9CB-05FE3F8FBDC4}"/>
          </ac:spMkLst>
        </pc:spChg>
      </pc:sldChg>
      <pc:sldChg chg="modSp">
        <pc:chgData name="Kelly Antini" userId="a2b26854-2e7b-4ab6-9b92-644a94152396" providerId="ADAL" clId="{0DA566E0-D479-4610-B096-0EDEEABD1CB7}" dt="2025-04-10T15:37:41.145" v="1"/>
        <pc:sldMkLst>
          <pc:docMk/>
          <pc:sldMk cId="755618623" sldId="299"/>
        </pc:sldMkLst>
        <pc:spChg chg="mod">
          <ac:chgData name="Kelly Antini" userId="a2b26854-2e7b-4ab6-9b92-644a94152396" providerId="ADAL" clId="{0DA566E0-D479-4610-B096-0EDEEABD1CB7}" dt="2025-04-10T15:37:24.017" v="0"/>
          <ac:spMkLst>
            <pc:docMk/>
            <pc:sldMk cId="755618623" sldId="299"/>
            <ac:spMk id="6" creationId="{49862F84-0AF2-D67F-E95C-4EBBFA056525}"/>
          </ac:spMkLst>
        </pc:spChg>
        <pc:spChg chg="mod">
          <ac:chgData name="Kelly Antini" userId="a2b26854-2e7b-4ab6-9b92-644a94152396" providerId="ADAL" clId="{0DA566E0-D479-4610-B096-0EDEEABD1CB7}" dt="2025-04-10T15:37:41.145" v="1"/>
          <ac:spMkLst>
            <pc:docMk/>
            <pc:sldMk cId="755618623" sldId="299"/>
            <ac:spMk id="14" creationId="{A9206D74-9EFD-7A0F-896F-26C9C6B6F478}"/>
          </ac:spMkLst>
        </pc:spChg>
      </pc:sldChg>
      <pc:sldChg chg="modSp">
        <pc:chgData name="Kelly Antini" userId="a2b26854-2e7b-4ab6-9b92-644a94152396" providerId="ADAL" clId="{0DA566E0-D479-4610-B096-0EDEEABD1CB7}" dt="2025-04-10T15:37:24.017" v="0"/>
        <pc:sldMkLst>
          <pc:docMk/>
          <pc:sldMk cId="1736435158" sldId="300"/>
        </pc:sldMkLst>
        <pc:spChg chg="mod">
          <ac:chgData name="Kelly Antini" userId="a2b26854-2e7b-4ab6-9b92-644a94152396" providerId="ADAL" clId="{0DA566E0-D479-4610-B096-0EDEEABD1CB7}" dt="2025-04-10T15:37:24.017" v="0"/>
          <ac:spMkLst>
            <pc:docMk/>
            <pc:sldMk cId="1736435158" sldId="300"/>
            <ac:spMk id="5" creationId="{228158D5-7766-983F-4AC5-707D31E92C98}"/>
          </ac:spMkLst>
        </pc:spChg>
      </pc:sldChg>
      <pc:sldChg chg="modSp">
        <pc:chgData name="Kelly Antini" userId="a2b26854-2e7b-4ab6-9b92-644a94152396" providerId="ADAL" clId="{0DA566E0-D479-4610-B096-0EDEEABD1CB7}" dt="2025-04-10T15:37:41.145" v="1"/>
        <pc:sldMkLst>
          <pc:docMk/>
          <pc:sldMk cId="4239329116" sldId="301"/>
        </pc:sldMkLst>
        <pc:spChg chg="mod">
          <ac:chgData name="Kelly Antini" userId="a2b26854-2e7b-4ab6-9b92-644a94152396" providerId="ADAL" clId="{0DA566E0-D479-4610-B096-0EDEEABD1CB7}" dt="2025-04-10T15:37:41.145" v="1"/>
          <ac:spMkLst>
            <pc:docMk/>
            <pc:sldMk cId="4239329116" sldId="301"/>
            <ac:spMk id="4" creationId="{40012176-9E87-F7B5-5B66-4D0133C8C8BB}"/>
          </ac:spMkLst>
        </pc:spChg>
        <pc:spChg chg="mod">
          <ac:chgData name="Kelly Antini" userId="a2b26854-2e7b-4ab6-9b92-644a94152396" providerId="ADAL" clId="{0DA566E0-D479-4610-B096-0EDEEABD1CB7}" dt="2025-04-10T15:37:24.017" v="0"/>
          <ac:spMkLst>
            <pc:docMk/>
            <pc:sldMk cId="4239329116" sldId="301"/>
            <ac:spMk id="6" creationId="{49862F84-0AF2-D67F-E95C-4EBBFA056525}"/>
          </ac:spMkLst>
        </pc:spChg>
      </pc:sldChg>
      <pc:sldChg chg="modSp">
        <pc:chgData name="Kelly Antini" userId="a2b26854-2e7b-4ab6-9b92-644a94152396" providerId="ADAL" clId="{0DA566E0-D479-4610-B096-0EDEEABD1CB7}" dt="2025-04-10T15:37:41.145" v="1"/>
        <pc:sldMkLst>
          <pc:docMk/>
          <pc:sldMk cId="924028312" sldId="302"/>
        </pc:sldMkLst>
        <pc:spChg chg="mod">
          <ac:chgData name="Kelly Antini" userId="a2b26854-2e7b-4ab6-9b92-644a94152396" providerId="ADAL" clId="{0DA566E0-D479-4610-B096-0EDEEABD1CB7}" dt="2025-04-10T15:37:24.017" v="0"/>
          <ac:spMkLst>
            <pc:docMk/>
            <pc:sldMk cId="924028312" sldId="302"/>
            <ac:spMk id="6" creationId="{49862F84-0AF2-D67F-E95C-4EBBFA056525}"/>
          </ac:spMkLst>
        </pc:spChg>
        <pc:spChg chg="mod">
          <ac:chgData name="Kelly Antini" userId="a2b26854-2e7b-4ab6-9b92-644a94152396" providerId="ADAL" clId="{0DA566E0-D479-4610-B096-0EDEEABD1CB7}" dt="2025-04-10T15:37:41.145" v="1"/>
          <ac:spMkLst>
            <pc:docMk/>
            <pc:sldMk cId="924028312" sldId="302"/>
            <ac:spMk id="14" creationId="{63F0CE79-0909-4A76-BD0C-F34CE781CBE2}"/>
          </ac:spMkLst>
        </pc:spChg>
      </pc:sldChg>
      <pc:sldChg chg="modSp">
        <pc:chgData name="Kelly Antini" userId="a2b26854-2e7b-4ab6-9b92-644a94152396" providerId="ADAL" clId="{0DA566E0-D479-4610-B096-0EDEEABD1CB7}" dt="2025-04-10T15:37:41.145" v="1"/>
        <pc:sldMkLst>
          <pc:docMk/>
          <pc:sldMk cId="2330918406" sldId="303"/>
        </pc:sldMkLst>
        <pc:spChg chg="mod">
          <ac:chgData name="Kelly Antini" userId="a2b26854-2e7b-4ab6-9b92-644a94152396" providerId="ADAL" clId="{0DA566E0-D479-4610-B096-0EDEEABD1CB7}" dt="2025-04-10T15:37:24.017" v="0"/>
          <ac:spMkLst>
            <pc:docMk/>
            <pc:sldMk cId="2330918406" sldId="303"/>
            <ac:spMk id="6" creationId="{49862F84-0AF2-D67F-E95C-4EBBFA056525}"/>
          </ac:spMkLst>
        </pc:spChg>
        <pc:spChg chg="mod">
          <ac:chgData name="Kelly Antini" userId="a2b26854-2e7b-4ab6-9b92-644a94152396" providerId="ADAL" clId="{0DA566E0-D479-4610-B096-0EDEEABD1CB7}" dt="2025-04-10T15:37:41.145" v="1"/>
          <ac:spMkLst>
            <pc:docMk/>
            <pc:sldMk cId="2330918406" sldId="303"/>
            <ac:spMk id="13" creationId="{0B56E840-0510-60E0-510D-68AC3B1D24A6}"/>
          </ac:spMkLst>
        </pc:spChg>
      </pc:sldChg>
      <pc:sldChg chg="modSp">
        <pc:chgData name="Kelly Antini" userId="a2b26854-2e7b-4ab6-9b92-644a94152396" providerId="ADAL" clId="{0DA566E0-D479-4610-B096-0EDEEABD1CB7}" dt="2025-04-10T15:37:24.017" v="0"/>
        <pc:sldMkLst>
          <pc:docMk/>
          <pc:sldMk cId="3374115176" sldId="308"/>
        </pc:sldMkLst>
        <pc:spChg chg="mod">
          <ac:chgData name="Kelly Antini" userId="a2b26854-2e7b-4ab6-9b92-644a94152396" providerId="ADAL" clId="{0DA566E0-D479-4610-B096-0EDEEABD1CB7}" dt="2025-04-10T15:37:24.017" v="0"/>
          <ac:spMkLst>
            <pc:docMk/>
            <pc:sldMk cId="3374115176" sldId="308"/>
            <ac:spMk id="5" creationId="{228158D5-7766-983F-4AC5-707D31E92C98}"/>
          </ac:spMkLst>
        </pc:spChg>
      </pc:sldChg>
      <pc:sldChg chg="modSp">
        <pc:chgData name="Kelly Antini" userId="a2b26854-2e7b-4ab6-9b92-644a94152396" providerId="ADAL" clId="{0DA566E0-D479-4610-B096-0EDEEABD1CB7}" dt="2025-04-10T15:37:41.145" v="1"/>
        <pc:sldMkLst>
          <pc:docMk/>
          <pc:sldMk cId="3871218632" sldId="309"/>
        </pc:sldMkLst>
        <pc:spChg chg="mod">
          <ac:chgData name="Kelly Antini" userId="a2b26854-2e7b-4ab6-9b92-644a94152396" providerId="ADAL" clId="{0DA566E0-D479-4610-B096-0EDEEABD1CB7}" dt="2025-04-10T15:37:24.017" v="0"/>
          <ac:spMkLst>
            <pc:docMk/>
            <pc:sldMk cId="3871218632" sldId="309"/>
            <ac:spMk id="6" creationId="{49862F84-0AF2-D67F-E95C-4EBBFA056525}"/>
          </ac:spMkLst>
        </pc:spChg>
        <pc:spChg chg="mod">
          <ac:chgData name="Kelly Antini" userId="a2b26854-2e7b-4ab6-9b92-644a94152396" providerId="ADAL" clId="{0DA566E0-D479-4610-B096-0EDEEABD1CB7}" dt="2025-04-10T15:37:41.145" v="1"/>
          <ac:spMkLst>
            <pc:docMk/>
            <pc:sldMk cId="3871218632" sldId="309"/>
            <ac:spMk id="20" creationId="{7D007ED7-5A3E-8DFD-C3F3-AB940BD7185D}"/>
          </ac:spMkLst>
        </pc:spChg>
      </pc:sldChg>
      <pc:sldChg chg="modSp">
        <pc:chgData name="Kelly Antini" userId="a2b26854-2e7b-4ab6-9b92-644a94152396" providerId="ADAL" clId="{0DA566E0-D479-4610-B096-0EDEEABD1CB7}" dt="2025-04-10T15:37:41.145" v="1"/>
        <pc:sldMkLst>
          <pc:docMk/>
          <pc:sldMk cId="3211360091" sldId="310"/>
        </pc:sldMkLst>
        <pc:spChg chg="mod">
          <ac:chgData name="Kelly Antini" userId="a2b26854-2e7b-4ab6-9b92-644a94152396" providerId="ADAL" clId="{0DA566E0-D479-4610-B096-0EDEEABD1CB7}" dt="2025-04-10T15:37:24.017" v="0"/>
          <ac:spMkLst>
            <pc:docMk/>
            <pc:sldMk cId="3211360091" sldId="310"/>
            <ac:spMk id="6" creationId="{49862F84-0AF2-D67F-E95C-4EBBFA056525}"/>
          </ac:spMkLst>
        </pc:spChg>
        <pc:spChg chg="mod">
          <ac:chgData name="Kelly Antini" userId="a2b26854-2e7b-4ab6-9b92-644a94152396" providerId="ADAL" clId="{0DA566E0-D479-4610-B096-0EDEEABD1CB7}" dt="2025-04-10T15:37:41.145" v="1"/>
          <ac:spMkLst>
            <pc:docMk/>
            <pc:sldMk cId="3211360091" sldId="310"/>
            <ac:spMk id="15" creationId="{779B821E-8D35-CEBE-2603-EA1706C9AAC2}"/>
          </ac:spMkLst>
        </pc:spChg>
      </pc:sldChg>
      <pc:sldChg chg="modSp">
        <pc:chgData name="Kelly Antini" userId="a2b26854-2e7b-4ab6-9b92-644a94152396" providerId="ADAL" clId="{0DA566E0-D479-4610-B096-0EDEEABD1CB7}" dt="2025-04-10T15:37:41.145" v="1"/>
        <pc:sldMkLst>
          <pc:docMk/>
          <pc:sldMk cId="4003714322" sldId="311"/>
        </pc:sldMkLst>
        <pc:spChg chg="mod">
          <ac:chgData name="Kelly Antini" userId="a2b26854-2e7b-4ab6-9b92-644a94152396" providerId="ADAL" clId="{0DA566E0-D479-4610-B096-0EDEEABD1CB7}" dt="2025-04-10T15:37:24.017" v="0"/>
          <ac:spMkLst>
            <pc:docMk/>
            <pc:sldMk cId="4003714322" sldId="311"/>
            <ac:spMk id="6" creationId="{49862F84-0AF2-D67F-E95C-4EBBFA056525}"/>
          </ac:spMkLst>
        </pc:spChg>
        <pc:spChg chg="mod">
          <ac:chgData name="Kelly Antini" userId="a2b26854-2e7b-4ab6-9b92-644a94152396" providerId="ADAL" clId="{0DA566E0-D479-4610-B096-0EDEEABD1CB7}" dt="2025-04-10T15:37:41.145" v="1"/>
          <ac:spMkLst>
            <pc:docMk/>
            <pc:sldMk cId="4003714322" sldId="311"/>
            <ac:spMk id="14" creationId="{EC7F657E-50C8-922C-3498-04344C3387A9}"/>
          </ac:spMkLst>
        </pc:spChg>
      </pc:sldChg>
      <pc:sldMasterChg chg="modSp modSldLayout">
        <pc:chgData name="Kelly Antini" userId="a2b26854-2e7b-4ab6-9b92-644a94152396" providerId="ADAL" clId="{0DA566E0-D479-4610-B096-0EDEEABD1CB7}" dt="2025-04-10T15:37:41.145" v="1"/>
        <pc:sldMasterMkLst>
          <pc:docMk/>
          <pc:sldMasterMk cId="0" sldId="2147483648"/>
        </pc:sldMasterMkLst>
        <pc:spChg chg="mod">
          <ac:chgData name="Kelly Antini" userId="a2b26854-2e7b-4ab6-9b92-644a94152396" providerId="ADAL" clId="{0DA566E0-D479-4610-B096-0EDEEABD1CB7}" dt="2025-04-10T15:37:41.145" v="1"/>
          <ac:spMkLst>
            <pc:docMk/>
            <pc:sldMasterMk cId="0" sldId="2147483648"/>
            <ac:spMk id="7" creationId="{8F44C53D-5C1A-2A33-05D6-707D967EE685}"/>
          </ac:spMkLst>
        </pc:spChg>
        <pc:sldLayoutChg chg="modSp">
          <pc:chgData name="Kelly Antini" userId="a2b26854-2e7b-4ab6-9b92-644a94152396" providerId="ADAL" clId="{0DA566E0-D479-4610-B096-0EDEEABD1CB7}" dt="2025-04-10T15:37:41.145" v="1"/>
          <pc:sldLayoutMkLst>
            <pc:docMk/>
            <pc:sldMasterMk cId="0" sldId="2147483648"/>
            <pc:sldLayoutMk cId="0" sldId="2147483661"/>
          </pc:sldLayoutMkLst>
          <pc:spChg chg="mod">
            <ac:chgData name="Kelly Antini" userId="a2b26854-2e7b-4ab6-9b92-644a94152396" providerId="ADAL" clId="{0DA566E0-D479-4610-B096-0EDEEABD1CB7}" dt="2025-04-10T15:37:41.145" v="1"/>
            <ac:spMkLst>
              <pc:docMk/>
              <pc:sldMasterMk cId="0" sldId="2147483648"/>
              <pc:sldLayoutMk cId="0" sldId="2147483661"/>
              <ac:spMk id="4" creationId="{00000000-0000-0000-0000-000000000000}"/>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franklinstreet-my.sharepoint.com/personal/kelly_antini_franklinst_com/Documents/Research/Market%20Reports/2024/Retail%20Data.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https://franklinstreet-my.sharepoint.com/personal/kelly_antini_franklinst_com/Documents/Research/Market%20Reports/2024/Retail%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ATL!$C$1</c:f>
              <c:strCache>
                <c:ptCount val="1"/>
                <c:pt idx="0">
                  <c:v>12 Mo Net Absorp SF</c:v>
                </c:pt>
              </c:strCache>
            </c:strRef>
          </c:tx>
          <c:spPr>
            <a:solidFill>
              <a:schemeClr val="accent6"/>
            </a:solidFill>
            <a:ln>
              <a:noFill/>
            </a:ln>
            <a:effectLst/>
          </c:spPr>
          <c:invertIfNegative val="0"/>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ATL!$C$6:$C$26</c:f>
              <c:numCache>
                <c:formatCode>##,###,###,##0_);[Red]\(##,###,###,##0\)</c:formatCode>
                <c:ptCount val="21"/>
                <c:pt idx="0">
                  <c:v>2037270</c:v>
                </c:pt>
                <c:pt idx="1">
                  <c:v>967519</c:v>
                </c:pt>
                <c:pt idx="2">
                  <c:v>-224992</c:v>
                </c:pt>
                <c:pt idx="3">
                  <c:v>-104262</c:v>
                </c:pt>
                <c:pt idx="4">
                  <c:v>-32387</c:v>
                </c:pt>
                <c:pt idx="5">
                  <c:v>987022</c:v>
                </c:pt>
                <c:pt idx="6">
                  <c:v>3245663</c:v>
                </c:pt>
                <c:pt idx="7">
                  <c:v>4160724</c:v>
                </c:pt>
                <c:pt idx="8">
                  <c:v>4584947</c:v>
                </c:pt>
                <c:pt idx="9">
                  <c:v>4850577</c:v>
                </c:pt>
                <c:pt idx="10">
                  <c:v>4027790</c:v>
                </c:pt>
                <c:pt idx="11">
                  <c:v>4004220</c:v>
                </c:pt>
                <c:pt idx="12">
                  <c:v>3178139</c:v>
                </c:pt>
                <c:pt idx="13">
                  <c:v>2492754</c:v>
                </c:pt>
                <c:pt idx="14">
                  <c:v>2441100</c:v>
                </c:pt>
                <c:pt idx="15">
                  <c:v>2105776</c:v>
                </c:pt>
                <c:pt idx="16">
                  <c:v>2154895</c:v>
                </c:pt>
                <c:pt idx="17">
                  <c:v>1744406</c:v>
                </c:pt>
                <c:pt idx="18">
                  <c:v>718639</c:v>
                </c:pt>
                <c:pt idx="19">
                  <c:v>-230681</c:v>
                </c:pt>
                <c:pt idx="20">
                  <c:v>-802793</c:v>
                </c:pt>
              </c:numCache>
            </c:numRef>
          </c:val>
          <c:extLst>
            <c:ext xmlns:c16="http://schemas.microsoft.com/office/drawing/2014/chart" uri="{C3380CC4-5D6E-409C-BE32-E72D297353CC}">
              <c16:uniqueId val="{00000000-2A1F-4AE5-A93F-DD3CD9522631}"/>
            </c:ext>
          </c:extLst>
        </c:ser>
        <c:ser>
          <c:idx val="2"/>
          <c:order val="2"/>
          <c:tx>
            <c:strRef>
              <c:f>ATL!$G$1</c:f>
              <c:strCache>
                <c:ptCount val="1"/>
                <c:pt idx="0">
                  <c:v>Net Delivered SF 12 Mo</c:v>
                </c:pt>
              </c:strCache>
            </c:strRef>
          </c:tx>
          <c:spPr>
            <a:solidFill>
              <a:schemeClr val="accent5"/>
            </a:solidFill>
            <a:ln>
              <a:noFill/>
            </a:ln>
            <a:effectLst/>
          </c:spPr>
          <c:invertIfNegative val="0"/>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ATL!$G$6:$G$26</c:f>
              <c:numCache>
                <c:formatCode>##,###,###,##0_);[Red]\(##,###,###,##0\)</c:formatCode>
                <c:ptCount val="21"/>
                <c:pt idx="0">
                  <c:v>1546573</c:v>
                </c:pt>
                <c:pt idx="1">
                  <c:v>2061594</c:v>
                </c:pt>
                <c:pt idx="2">
                  <c:v>1699606</c:v>
                </c:pt>
                <c:pt idx="3">
                  <c:v>1433547</c:v>
                </c:pt>
                <c:pt idx="4">
                  <c:v>1385552</c:v>
                </c:pt>
                <c:pt idx="5">
                  <c:v>1455507</c:v>
                </c:pt>
                <c:pt idx="6">
                  <c:v>1493847</c:v>
                </c:pt>
                <c:pt idx="7">
                  <c:v>1533326</c:v>
                </c:pt>
                <c:pt idx="8">
                  <c:v>1333341</c:v>
                </c:pt>
                <c:pt idx="9">
                  <c:v>973652</c:v>
                </c:pt>
                <c:pt idx="10">
                  <c:v>1116987</c:v>
                </c:pt>
                <c:pt idx="11">
                  <c:v>1063223</c:v>
                </c:pt>
                <c:pt idx="12">
                  <c:v>852355</c:v>
                </c:pt>
                <c:pt idx="13">
                  <c:v>1171687</c:v>
                </c:pt>
                <c:pt idx="14">
                  <c:v>894457</c:v>
                </c:pt>
                <c:pt idx="15">
                  <c:v>1187545</c:v>
                </c:pt>
                <c:pt idx="16">
                  <c:v>1843156</c:v>
                </c:pt>
                <c:pt idx="17">
                  <c:v>1781847</c:v>
                </c:pt>
                <c:pt idx="18">
                  <c:v>1513976</c:v>
                </c:pt>
                <c:pt idx="19">
                  <c:v>1388204</c:v>
                </c:pt>
                <c:pt idx="20">
                  <c:v>1023018</c:v>
                </c:pt>
              </c:numCache>
            </c:numRef>
          </c:val>
          <c:extLst>
            <c:ext xmlns:c16="http://schemas.microsoft.com/office/drawing/2014/chart" uri="{C3380CC4-5D6E-409C-BE32-E72D297353CC}">
              <c16:uniqueId val="{00000001-2A1F-4AE5-A93F-DD3CD9522631}"/>
            </c:ext>
          </c:extLst>
        </c:ser>
        <c:dLbls>
          <c:showLegendKey val="0"/>
          <c:showVal val="0"/>
          <c:showCatName val="0"/>
          <c:showSerName val="0"/>
          <c:showPercent val="0"/>
          <c:showBubbleSize val="0"/>
        </c:dLbls>
        <c:gapWidth val="219"/>
        <c:axId val="944559183"/>
        <c:axId val="944557743"/>
      </c:barChart>
      <c:lineChart>
        <c:grouping val="standard"/>
        <c:varyColors val="0"/>
        <c:ser>
          <c:idx val="0"/>
          <c:order val="0"/>
          <c:tx>
            <c:strRef>
              <c:f>ATL!$B$1</c:f>
              <c:strCache>
                <c:ptCount val="1"/>
                <c:pt idx="0">
                  <c:v>Vacancy Rate</c:v>
                </c:pt>
              </c:strCache>
            </c:strRef>
          </c:tx>
          <c:spPr>
            <a:ln w="28575" cap="rnd">
              <a:solidFill>
                <a:schemeClr val="accent2"/>
              </a:solidFill>
              <a:round/>
            </a:ln>
            <a:effectLst/>
          </c:spPr>
          <c:marker>
            <c:symbol val="none"/>
          </c:marke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ATL!$B$6:$B$26</c:f>
              <c:numCache>
                <c:formatCode>#,##0.0%_);[Red]\-#,##0.0%</c:formatCode>
                <c:ptCount val="21"/>
                <c:pt idx="0">
                  <c:v>4.7334181901169503E-2</c:v>
                </c:pt>
                <c:pt idx="1">
                  <c:v>4.87346654639449E-2</c:v>
                </c:pt>
                <c:pt idx="2">
                  <c:v>5.1544171680315297E-2</c:v>
                </c:pt>
                <c:pt idx="3">
                  <c:v>5.1375308776561997E-2</c:v>
                </c:pt>
                <c:pt idx="4">
                  <c:v>5.0829184154054102E-2</c:v>
                </c:pt>
                <c:pt idx="5">
                  <c:v>4.9810435560768002E-2</c:v>
                </c:pt>
                <c:pt idx="6">
                  <c:v>4.65705590562593E-2</c:v>
                </c:pt>
                <c:pt idx="7">
                  <c:v>4.4298004047508902E-2</c:v>
                </c:pt>
                <c:pt idx="8">
                  <c:v>4.20574724597058E-2</c:v>
                </c:pt>
                <c:pt idx="9">
                  <c:v>3.9251678181809399E-2</c:v>
                </c:pt>
                <c:pt idx="10">
                  <c:v>3.8665084700764803E-2</c:v>
                </c:pt>
                <c:pt idx="11">
                  <c:v>3.63136793761525E-2</c:v>
                </c:pt>
                <c:pt idx="12">
                  <c:v>3.5702014299122897E-2</c:v>
                </c:pt>
                <c:pt idx="13">
                  <c:v>3.5536250308865203E-2</c:v>
                </c:pt>
                <c:pt idx="14">
                  <c:v>3.4421015764998598E-2</c:v>
                </c:pt>
                <c:pt idx="15">
                  <c:v>3.37338014555972E-2</c:v>
                </c:pt>
                <c:pt idx="16">
                  <c:v>3.4703935986276503E-2</c:v>
                </c:pt>
                <c:pt idx="17">
                  <c:v>3.5481666987251699E-2</c:v>
                </c:pt>
                <c:pt idx="18">
                  <c:v>3.6374309818759103E-2</c:v>
                </c:pt>
                <c:pt idx="19">
                  <c:v>3.7895130268431998E-2</c:v>
                </c:pt>
                <c:pt idx="20">
                  <c:v>3.9444193529968703E-2</c:v>
                </c:pt>
              </c:numCache>
            </c:numRef>
          </c:val>
          <c:smooth val="1"/>
          <c:extLst>
            <c:ext xmlns:c16="http://schemas.microsoft.com/office/drawing/2014/chart" uri="{C3380CC4-5D6E-409C-BE32-E72D297353CC}">
              <c16:uniqueId val="{00000002-2A1F-4AE5-A93F-DD3CD9522631}"/>
            </c:ext>
          </c:extLst>
        </c:ser>
        <c:dLbls>
          <c:showLegendKey val="0"/>
          <c:showVal val="0"/>
          <c:showCatName val="0"/>
          <c:showSerName val="0"/>
          <c:showPercent val="0"/>
          <c:showBubbleSize val="0"/>
        </c:dLbls>
        <c:marker val="1"/>
        <c:smooth val="0"/>
        <c:axId val="1046278256"/>
        <c:axId val="1046277776"/>
      </c:lineChart>
      <c:catAx>
        <c:axId val="94455918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44557743"/>
        <c:crosses val="autoZero"/>
        <c:auto val="1"/>
        <c:lblAlgn val="ctr"/>
        <c:lblOffset val="100"/>
        <c:noMultiLvlLbl val="0"/>
      </c:catAx>
      <c:valAx>
        <c:axId val="944557743"/>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44559183"/>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1046277776"/>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046278256"/>
        <c:crosses val="max"/>
        <c:crossBetween val="between"/>
      </c:valAx>
      <c:catAx>
        <c:axId val="1046278256"/>
        <c:scaling>
          <c:orientation val="minMax"/>
        </c:scaling>
        <c:delete val="1"/>
        <c:axPos val="b"/>
        <c:numFmt formatCode="General" sourceLinked="1"/>
        <c:majorTickMark val="out"/>
        <c:minorTickMark val="none"/>
        <c:tickLblPos val="nextTo"/>
        <c:crossAx val="10462777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JAX!$Q$1</c:f>
              <c:strCache>
                <c:ptCount val="1"/>
                <c:pt idx="0">
                  <c:v>12 Mo Sales Vol</c:v>
                </c:pt>
              </c:strCache>
            </c:strRef>
          </c:tx>
          <c:spPr>
            <a:solidFill>
              <a:schemeClr val="accent6"/>
            </a:solidFill>
            <a:ln>
              <a:noFill/>
            </a:ln>
            <a:effectLst/>
          </c:spPr>
          <c:invertIfNegative val="0"/>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JAX!$Q$6:$Q$26</c:f>
              <c:numCache>
                <c:formatCode>\$##,###,###,##0_);[Red]\(\$##,###,###,##0\)</c:formatCode>
                <c:ptCount val="21"/>
                <c:pt idx="0">
                  <c:v>737304221</c:v>
                </c:pt>
                <c:pt idx="1">
                  <c:v>616273927</c:v>
                </c:pt>
                <c:pt idx="2">
                  <c:v>623816497</c:v>
                </c:pt>
                <c:pt idx="3">
                  <c:v>458362165</c:v>
                </c:pt>
                <c:pt idx="4">
                  <c:v>466399433</c:v>
                </c:pt>
                <c:pt idx="5">
                  <c:v>612320758</c:v>
                </c:pt>
                <c:pt idx="6">
                  <c:v>643820061</c:v>
                </c:pt>
                <c:pt idx="7">
                  <c:v>956136410</c:v>
                </c:pt>
                <c:pt idx="8">
                  <c:v>1008325592</c:v>
                </c:pt>
                <c:pt idx="9">
                  <c:v>991433051</c:v>
                </c:pt>
                <c:pt idx="10">
                  <c:v>1157433094</c:v>
                </c:pt>
                <c:pt idx="11">
                  <c:v>880902204</c:v>
                </c:pt>
                <c:pt idx="12">
                  <c:v>812857453</c:v>
                </c:pt>
                <c:pt idx="13">
                  <c:v>787013224</c:v>
                </c:pt>
                <c:pt idx="14">
                  <c:v>578757216</c:v>
                </c:pt>
                <c:pt idx="15">
                  <c:v>548662020</c:v>
                </c:pt>
                <c:pt idx="16">
                  <c:v>539437372</c:v>
                </c:pt>
                <c:pt idx="17">
                  <c:v>506736997</c:v>
                </c:pt>
                <c:pt idx="18">
                  <c:v>495880317</c:v>
                </c:pt>
                <c:pt idx="19">
                  <c:v>545370385</c:v>
                </c:pt>
                <c:pt idx="20">
                  <c:v>731822796</c:v>
                </c:pt>
              </c:numCache>
            </c:numRef>
          </c:val>
          <c:extLst>
            <c:ext xmlns:c16="http://schemas.microsoft.com/office/drawing/2014/chart" uri="{C3380CC4-5D6E-409C-BE32-E72D297353CC}">
              <c16:uniqueId val="{00000000-64AE-455F-914C-7F401E8CBF5A}"/>
            </c:ext>
          </c:extLst>
        </c:ser>
        <c:dLbls>
          <c:showLegendKey val="0"/>
          <c:showVal val="0"/>
          <c:showCatName val="0"/>
          <c:showSerName val="0"/>
          <c:showPercent val="0"/>
          <c:showBubbleSize val="0"/>
        </c:dLbls>
        <c:gapWidth val="219"/>
        <c:overlap val="-27"/>
        <c:axId val="1221625599"/>
        <c:axId val="1221622719"/>
      </c:barChart>
      <c:lineChart>
        <c:grouping val="standard"/>
        <c:varyColors val="0"/>
        <c:ser>
          <c:idx val="1"/>
          <c:order val="1"/>
          <c:tx>
            <c:strRef>
              <c:f>JAX!$R$1</c:f>
              <c:strCache>
                <c:ptCount val="1"/>
                <c:pt idx="0">
                  <c:v>12 Mo Sales Vol Growth</c:v>
                </c:pt>
              </c:strCache>
            </c:strRef>
          </c:tx>
          <c:spPr>
            <a:ln w="28575" cap="rnd">
              <a:solidFill>
                <a:schemeClr val="accent4"/>
              </a:solidFill>
              <a:round/>
            </a:ln>
            <a:effectLst/>
          </c:spPr>
          <c:marker>
            <c:symbol val="none"/>
          </c:marke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JAX!$R$6:$R$26</c:f>
              <c:numCache>
                <c:formatCode>#,##0.0%_);[Red]\-#,##0.0%</c:formatCode>
                <c:ptCount val="21"/>
                <c:pt idx="0">
                  <c:v>0.35644427079146301</c:v>
                </c:pt>
                <c:pt idx="1">
                  <c:v>1.28137119617408E-2</c:v>
                </c:pt>
                <c:pt idx="2">
                  <c:v>6.7027166768180704E-3</c:v>
                </c:pt>
                <c:pt idx="3">
                  <c:v>-0.371684119589896</c:v>
                </c:pt>
                <c:pt idx="4">
                  <c:v>-0.36742606414564399</c:v>
                </c:pt>
                <c:pt idx="5">
                  <c:v>-6.4146296424446997E-3</c:v>
                </c:pt>
                <c:pt idx="6">
                  <c:v>3.2066423533521897E-2</c:v>
                </c:pt>
                <c:pt idx="7">
                  <c:v>1.0859845838279401</c:v>
                </c:pt>
                <c:pt idx="8">
                  <c:v>1.16193571573231</c:v>
                </c:pt>
                <c:pt idx="9">
                  <c:v>0.61914003085291403</c:v>
                </c:pt>
                <c:pt idx="10">
                  <c:v>0.79775866598850798</c:v>
                </c:pt>
                <c:pt idx="11">
                  <c:v>-7.8685640681751698E-2</c:v>
                </c:pt>
                <c:pt idx="12">
                  <c:v>-0.19385418812220301</c:v>
                </c:pt>
                <c:pt idx="13">
                  <c:v>-0.206186213777939</c:v>
                </c:pt>
                <c:pt idx="14">
                  <c:v>-0.49996486276380803</c:v>
                </c:pt>
                <c:pt idx="15">
                  <c:v>-0.377158988241106</c:v>
                </c:pt>
                <c:pt idx="16">
                  <c:v>-0.33636903984935201</c:v>
                </c:pt>
                <c:pt idx="17">
                  <c:v>-0.35612645182185698</c:v>
                </c:pt>
                <c:pt idx="18">
                  <c:v>-0.14319804005692099</c:v>
                </c:pt>
                <c:pt idx="19">
                  <c:v>-5.9993855598023697E-3</c:v>
                </c:pt>
                <c:pt idx="20">
                  <c:v>0.35664088916701903</c:v>
                </c:pt>
              </c:numCache>
            </c:numRef>
          </c:val>
          <c:smooth val="1"/>
          <c:extLst>
            <c:ext xmlns:c16="http://schemas.microsoft.com/office/drawing/2014/chart" uri="{C3380CC4-5D6E-409C-BE32-E72D297353CC}">
              <c16:uniqueId val="{00000001-64AE-455F-914C-7F401E8CBF5A}"/>
            </c:ext>
          </c:extLst>
        </c:ser>
        <c:dLbls>
          <c:showLegendKey val="0"/>
          <c:showVal val="0"/>
          <c:showCatName val="0"/>
          <c:showSerName val="0"/>
          <c:showPercent val="0"/>
          <c:showBubbleSize val="0"/>
        </c:dLbls>
        <c:marker val="1"/>
        <c:smooth val="0"/>
        <c:axId val="881468479"/>
        <c:axId val="881466559"/>
      </c:lineChart>
      <c:catAx>
        <c:axId val="1221625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21622719"/>
        <c:crosses val="autoZero"/>
        <c:auto val="1"/>
        <c:lblAlgn val="ctr"/>
        <c:lblOffset val="100"/>
        <c:noMultiLvlLbl val="0"/>
      </c:catAx>
      <c:valAx>
        <c:axId val="1221622719"/>
        <c:scaling>
          <c:orientation val="minMax"/>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221625599"/>
        <c:crosses val="autoZero"/>
        <c:crossBetween val="between"/>
        <c:dispUnits>
          <c:builtInUnit val="b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881466559"/>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881468479"/>
        <c:crosses val="max"/>
        <c:crossBetween val="between"/>
      </c:valAx>
      <c:catAx>
        <c:axId val="881468479"/>
        <c:scaling>
          <c:orientation val="minMax"/>
        </c:scaling>
        <c:delete val="1"/>
        <c:axPos val="b"/>
        <c:numFmt formatCode="General" sourceLinked="1"/>
        <c:majorTickMark val="out"/>
        <c:minorTickMark val="none"/>
        <c:tickLblPos val="nextTo"/>
        <c:crossAx val="88146655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JAX!$D$1</c:f>
              <c:strCache>
                <c:ptCount val="1"/>
                <c:pt idx="0">
                  <c:v>Market Asking Rent/SF</c:v>
                </c:pt>
              </c:strCache>
            </c:strRef>
          </c:tx>
          <c:spPr>
            <a:solidFill>
              <a:schemeClr val="accent6"/>
            </a:solidFill>
            <a:ln>
              <a:noFill/>
            </a:ln>
            <a:effectLst/>
          </c:spPr>
          <c:invertIfNegative val="0"/>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JAX!$D$6:$D$26</c:f>
              <c:numCache>
                <c:formatCode>\$##,###,###,##0.00_);[Red]\(\$##,###,###,##0.00\)</c:formatCode>
                <c:ptCount val="21"/>
                <c:pt idx="0">
                  <c:v>18.7782369663366</c:v>
                </c:pt>
                <c:pt idx="1">
                  <c:v>18.965558764409501</c:v>
                </c:pt>
                <c:pt idx="2">
                  <c:v>19.192965146413201</c:v>
                </c:pt>
                <c:pt idx="3">
                  <c:v>19.4719009478214</c:v>
                </c:pt>
                <c:pt idx="4">
                  <c:v>19.732093885859701</c:v>
                </c:pt>
                <c:pt idx="5">
                  <c:v>20.039901166157499</c:v>
                </c:pt>
                <c:pt idx="6">
                  <c:v>20.385360509268899</c:v>
                </c:pt>
                <c:pt idx="7">
                  <c:v>20.7220766352788</c:v>
                </c:pt>
                <c:pt idx="8">
                  <c:v>21.135879877617601</c:v>
                </c:pt>
                <c:pt idx="9">
                  <c:v>21.539756165271701</c:v>
                </c:pt>
                <c:pt idx="10">
                  <c:v>21.940321642111702</c:v>
                </c:pt>
                <c:pt idx="11">
                  <c:v>22.3598373531863</c:v>
                </c:pt>
                <c:pt idx="12">
                  <c:v>22.791681618799299</c:v>
                </c:pt>
                <c:pt idx="13">
                  <c:v>23.267812082529701</c:v>
                </c:pt>
                <c:pt idx="14">
                  <c:v>23.4577772953824</c:v>
                </c:pt>
                <c:pt idx="15">
                  <c:v>23.892509123103501</c:v>
                </c:pt>
                <c:pt idx="16">
                  <c:v>24.2293223776893</c:v>
                </c:pt>
                <c:pt idx="17">
                  <c:v>24.696795536072798</c:v>
                </c:pt>
                <c:pt idx="18">
                  <c:v>25.007917275796999</c:v>
                </c:pt>
                <c:pt idx="19">
                  <c:v>25.366673400953299</c:v>
                </c:pt>
                <c:pt idx="20">
                  <c:v>25.3104676703189</c:v>
                </c:pt>
              </c:numCache>
            </c:numRef>
          </c:val>
          <c:extLst>
            <c:ext xmlns:c16="http://schemas.microsoft.com/office/drawing/2014/chart" uri="{C3380CC4-5D6E-409C-BE32-E72D297353CC}">
              <c16:uniqueId val="{00000000-D742-4D9E-BAC5-C8BB9B197B04}"/>
            </c:ext>
          </c:extLst>
        </c:ser>
        <c:dLbls>
          <c:showLegendKey val="0"/>
          <c:showVal val="0"/>
          <c:showCatName val="0"/>
          <c:showSerName val="0"/>
          <c:showPercent val="0"/>
          <c:showBubbleSize val="0"/>
        </c:dLbls>
        <c:gapWidth val="219"/>
        <c:overlap val="-27"/>
        <c:axId val="2112018608"/>
        <c:axId val="2112019568"/>
      </c:barChart>
      <c:lineChart>
        <c:grouping val="standard"/>
        <c:varyColors val="0"/>
        <c:ser>
          <c:idx val="1"/>
          <c:order val="1"/>
          <c:tx>
            <c:strRef>
              <c:f>JAX!$E$1</c:f>
              <c:strCache>
                <c:ptCount val="1"/>
                <c:pt idx="0">
                  <c:v>Market Asking Rent Growth</c:v>
                </c:pt>
              </c:strCache>
            </c:strRef>
          </c:tx>
          <c:spPr>
            <a:ln w="28575" cap="rnd">
              <a:solidFill>
                <a:schemeClr val="accent1"/>
              </a:solidFill>
              <a:round/>
            </a:ln>
            <a:effectLst/>
          </c:spPr>
          <c:marker>
            <c:symbol val="none"/>
          </c:marke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JAX!$E$6:$E$26</c:f>
              <c:numCache>
                <c:formatCode>#,##0.0%_);[Red]\-#,##0.0%</c:formatCode>
                <c:ptCount val="21"/>
                <c:pt idx="0">
                  <c:v>3.7577268936436398E-2</c:v>
                </c:pt>
                <c:pt idx="1">
                  <c:v>3.6312006533952002E-2</c:v>
                </c:pt>
                <c:pt idx="2">
                  <c:v>3.67548295331084E-2</c:v>
                </c:pt>
                <c:pt idx="3">
                  <c:v>4.2687205173889103E-2</c:v>
                </c:pt>
                <c:pt idx="4">
                  <c:v>5.07958719038984E-2</c:v>
                </c:pt>
                <c:pt idx="5">
                  <c:v>5.6647020796667502E-2</c:v>
                </c:pt>
                <c:pt idx="6">
                  <c:v>6.2126688281854199E-2</c:v>
                </c:pt>
                <c:pt idx="7">
                  <c:v>6.4204090335475306E-2</c:v>
                </c:pt>
                <c:pt idx="8">
                  <c:v>7.1142272070977897E-2</c:v>
                </c:pt>
                <c:pt idx="9">
                  <c:v>7.4843432943028199E-2</c:v>
                </c:pt>
                <c:pt idx="10">
                  <c:v>7.6278323953889296E-2</c:v>
                </c:pt>
                <c:pt idx="11">
                  <c:v>7.9034584551207501E-2</c:v>
                </c:pt>
                <c:pt idx="12">
                  <c:v>7.8340800135561106E-2</c:v>
                </c:pt>
                <c:pt idx="13">
                  <c:v>8.0226345368018398E-2</c:v>
                </c:pt>
                <c:pt idx="14">
                  <c:v>6.9162871813062299E-2</c:v>
                </c:pt>
                <c:pt idx="15">
                  <c:v>6.8545747704141805E-2</c:v>
                </c:pt>
                <c:pt idx="16">
                  <c:v>6.3077432500823399E-2</c:v>
                </c:pt>
                <c:pt idx="17">
                  <c:v>6.1414603507826397E-2</c:v>
                </c:pt>
                <c:pt idx="18">
                  <c:v>6.6082133907876206E-2</c:v>
                </c:pt>
                <c:pt idx="19">
                  <c:v>6.1699852043767899E-2</c:v>
                </c:pt>
                <c:pt idx="20">
                  <c:v>4.4621359020140201E-2</c:v>
                </c:pt>
              </c:numCache>
            </c:numRef>
          </c:val>
          <c:smooth val="1"/>
          <c:extLst>
            <c:ext xmlns:c16="http://schemas.microsoft.com/office/drawing/2014/chart" uri="{C3380CC4-5D6E-409C-BE32-E72D297353CC}">
              <c16:uniqueId val="{00000001-D742-4D9E-BAC5-C8BB9B197B04}"/>
            </c:ext>
          </c:extLst>
        </c:ser>
        <c:dLbls>
          <c:showLegendKey val="0"/>
          <c:showVal val="0"/>
          <c:showCatName val="0"/>
          <c:showSerName val="0"/>
          <c:showPercent val="0"/>
          <c:showBubbleSize val="0"/>
        </c:dLbls>
        <c:marker val="1"/>
        <c:smooth val="0"/>
        <c:axId val="211933744"/>
        <c:axId val="2112021008"/>
      </c:lineChart>
      <c:catAx>
        <c:axId val="2112018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112019568"/>
        <c:crosses val="autoZero"/>
        <c:auto val="1"/>
        <c:lblAlgn val="ctr"/>
        <c:lblOffset val="100"/>
        <c:noMultiLvlLbl val="0"/>
      </c:catAx>
      <c:valAx>
        <c:axId val="2112019568"/>
        <c:scaling>
          <c:orientation val="minMax"/>
        </c:scaling>
        <c:delete val="0"/>
        <c:axPos val="l"/>
        <c:numFmt formatCode="\$##,###,###,##0.00_);[Red]\(\$##,###,###,##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112018608"/>
        <c:crosses val="autoZero"/>
        <c:crossBetween val="between"/>
      </c:valAx>
      <c:valAx>
        <c:axId val="2112021008"/>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11933744"/>
        <c:crosses val="max"/>
        <c:crossBetween val="between"/>
      </c:valAx>
      <c:catAx>
        <c:axId val="211933744"/>
        <c:scaling>
          <c:orientation val="minMax"/>
        </c:scaling>
        <c:delete val="1"/>
        <c:axPos val="b"/>
        <c:numFmt formatCode="General" sourceLinked="1"/>
        <c:majorTickMark val="none"/>
        <c:minorTickMark val="none"/>
        <c:tickLblPos val="nextTo"/>
        <c:crossAx val="21120210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JAX!$AB$1</c:f>
              <c:strCache>
                <c:ptCount val="1"/>
                <c:pt idx="0">
                  <c:v>Job Growth</c:v>
                </c:pt>
              </c:strCache>
            </c:strRef>
          </c:tx>
          <c:spPr>
            <a:ln w="28575" cap="rnd">
              <a:solidFill>
                <a:schemeClr val="accent5"/>
              </a:solidFill>
              <a:round/>
            </a:ln>
            <a:effectLst/>
          </c:spPr>
          <c:marker>
            <c:symbol val="none"/>
          </c:marke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JAX!$AB$6:$AB$26</c:f>
              <c:numCache>
                <c:formatCode>#,##0.0%_);[Red]\-#,##0.0%</c:formatCode>
                <c:ptCount val="21"/>
                <c:pt idx="0">
                  <c:v>2.1151782406902998E-2</c:v>
                </c:pt>
                <c:pt idx="1">
                  <c:v>-6.2537552975972105E-2</c:v>
                </c:pt>
                <c:pt idx="2">
                  <c:v>-2.7603737047846601E-2</c:v>
                </c:pt>
                <c:pt idx="3">
                  <c:v>-1.84649234507492E-2</c:v>
                </c:pt>
                <c:pt idx="4">
                  <c:v>-1.1991219220092299E-2</c:v>
                </c:pt>
                <c:pt idx="5">
                  <c:v>7.6989086327188899E-2</c:v>
                </c:pt>
                <c:pt idx="6">
                  <c:v>4.5038083711876002E-2</c:v>
                </c:pt>
                <c:pt idx="7">
                  <c:v>4.8195143862323597E-2</c:v>
                </c:pt>
                <c:pt idx="8">
                  <c:v>4.8057360123618498E-2</c:v>
                </c:pt>
                <c:pt idx="9">
                  <c:v>5.36265759215575E-2</c:v>
                </c:pt>
                <c:pt idx="10">
                  <c:v>4.9711601665749901E-2</c:v>
                </c:pt>
                <c:pt idx="11">
                  <c:v>3.9286717191474398E-2</c:v>
                </c:pt>
                <c:pt idx="12">
                  <c:v>3.5053040806614297E-2</c:v>
                </c:pt>
                <c:pt idx="13">
                  <c:v>2.8174835767527599E-2</c:v>
                </c:pt>
                <c:pt idx="14">
                  <c:v>2.2445105690449298E-2</c:v>
                </c:pt>
                <c:pt idx="15">
                  <c:v>2.26291944690542E-2</c:v>
                </c:pt>
                <c:pt idx="16">
                  <c:v>1.8853199493434201E-2</c:v>
                </c:pt>
                <c:pt idx="17">
                  <c:v>1.7951521024661E-2</c:v>
                </c:pt>
                <c:pt idx="18">
                  <c:v>1.9605512126266201E-2</c:v>
                </c:pt>
                <c:pt idx="19">
                  <c:v>1.1497511947333901E-2</c:v>
                </c:pt>
                <c:pt idx="20">
                  <c:v>1.55415304246644E-2</c:v>
                </c:pt>
              </c:numCache>
            </c:numRef>
          </c:val>
          <c:smooth val="1"/>
          <c:extLst>
            <c:ext xmlns:c16="http://schemas.microsoft.com/office/drawing/2014/chart" uri="{C3380CC4-5D6E-409C-BE32-E72D297353CC}">
              <c16:uniqueId val="{00000000-11FE-45B3-8E80-05EFF0E3AA09}"/>
            </c:ext>
          </c:extLst>
        </c:ser>
        <c:dLbls>
          <c:showLegendKey val="0"/>
          <c:showVal val="0"/>
          <c:showCatName val="0"/>
          <c:showSerName val="0"/>
          <c:showPercent val="0"/>
          <c:showBubbleSize val="0"/>
        </c:dLbls>
        <c:smooth val="0"/>
        <c:axId val="651122928"/>
        <c:axId val="651126768"/>
      </c:lineChart>
      <c:catAx>
        <c:axId val="65112292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651126768"/>
        <c:crosses val="autoZero"/>
        <c:auto val="1"/>
        <c:lblAlgn val="ctr"/>
        <c:lblOffset val="100"/>
        <c:noMultiLvlLbl val="0"/>
      </c:catAx>
      <c:valAx>
        <c:axId val="651126768"/>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651122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JAX!$AD$1</c:f>
              <c:strCache>
                <c:ptCount val="1"/>
                <c:pt idx="0">
                  <c:v>Population Growth</c:v>
                </c:pt>
              </c:strCache>
            </c:strRef>
          </c:tx>
          <c:spPr>
            <a:ln w="28575" cap="rnd">
              <a:solidFill>
                <a:schemeClr val="accent4"/>
              </a:solidFill>
              <a:round/>
            </a:ln>
            <a:effectLst/>
          </c:spPr>
          <c:marker>
            <c:symbol val="none"/>
          </c:marke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JAX!$AD$6:$AD$26</c:f>
              <c:numCache>
                <c:formatCode>#,##0.0%_);[Red]\-#,##0.0%</c:formatCode>
                <c:ptCount val="21"/>
                <c:pt idx="0">
                  <c:v>1.8830430578348701E-2</c:v>
                </c:pt>
                <c:pt idx="1">
                  <c:v>1.8787268243375399E-2</c:v>
                </c:pt>
                <c:pt idx="2">
                  <c:v>1.85879437366669E-2</c:v>
                </c:pt>
                <c:pt idx="3">
                  <c:v>1.8317317825209602E-2</c:v>
                </c:pt>
                <c:pt idx="4">
                  <c:v>1.7771102831407998E-2</c:v>
                </c:pt>
                <c:pt idx="5">
                  <c:v>1.7486125868848301E-2</c:v>
                </c:pt>
                <c:pt idx="6">
                  <c:v>1.77409449703783E-2</c:v>
                </c:pt>
                <c:pt idx="7">
                  <c:v>1.9176022275646999E-2</c:v>
                </c:pt>
                <c:pt idx="8">
                  <c:v>2.0997131710365401E-2</c:v>
                </c:pt>
                <c:pt idx="9">
                  <c:v>2.2635112848334402E-2</c:v>
                </c:pt>
                <c:pt idx="10">
                  <c:v>2.4173039436754799E-2</c:v>
                </c:pt>
                <c:pt idx="11">
                  <c:v>2.4398449858025899E-2</c:v>
                </c:pt>
                <c:pt idx="12">
                  <c:v>2.46134012379127E-2</c:v>
                </c:pt>
                <c:pt idx="13">
                  <c:v>2.4939176926580299E-2</c:v>
                </c:pt>
                <c:pt idx="14">
                  <c:v>2.4891992542827899E-2</c:v>
                </c:pt>
                <c:pt idx="15">
                  <c:v>2.4037740911623699E-2</c:v>
                </c:pt>
                <c:pt idx="16">
                  <c:v>2.3248349394090501E-2</c:v>
                </c:pt>
                <c:pt idx="17">
                  <c:v>2.24445310718588E-2</c:v>
                </c:pt>
                <c:pt idx="18">
                  <c:v>2.16748020995099E-2</c:v>
                </c:pt>
                <c:pt idx="19">
                  <c:v>2.11440844562523E-2</c:v>
                </c:pt>
                <c:pt idx="20">
                  <c:v>1.9925311799579001E-2</c:v>
                </c:pt>
              </c:numCache>
            </c:numRef>
          </c:val>
          <c:smooth val="1"/>
          <c:extLst>
            <c:ext xmlns:c16="http://schemas.microsoft.com/office/drawing/2014/chart" uri="{C3380CC4-5D6E-409C-BE32-E72D297353CC}">
              <c16:uniqueId val="{00000000-91E8-4A6E-A9D7-91B76E5524F5}"/>
            </c:ext>
          </c:extLst>
        </c:ser>
        <c:dLbls>
          <c:showLegendKey val="0"/>
          <c:showVal val="0"/>
          <c:showCatName val="0"/>
          <c:showSerName val="0"/>
          <c:showPercent val="0"/>
          <c:showBubbleSize val="0"/>
        </c:dLbls>
        <c:smooth val="0"/>
        <c:axId val="458054224"/>
        <c:axId val="458054704"/>
      </c:lineChart>
      <c:catAx>
        <c:axId val="458054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458054704"/>
        <c:crosses val="autoZero"/>
        <c:auto val="1"/>
        <c:lblAlgn val="ctr"/>
        <c:lblOffset val="100"/>
        <c:noMultiLvlLbl val="0"/>
      </c:catAx>
      <c:valAx>
        <c:axId val="458054704"/>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458054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JAX!$AE$1</c:f>
              <c:strCache>
                <c:ptCount val="1"/>
                <c:pt idx="0">
                  <c:v>Median Household Income</c:v>
                </c:pt>
              </c:strCache>
            </c:strRef>
          </c:tx>
          <c:spPr>
            <a:solidFill>
              <a:schemeClr val="accent6"/>
            </a:solidFill>
            <a:ln>
              <a:noFill/>
            </a:ln>
            <a:effectLst/>
          </c:spPr>
          <c:invertIfNegative val="0"/>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JAX!$AE$6:$AE$26</c:f>
              <c:numCache>
                <c:formatCode>\$##,###,###,##0_);[Red]\(\$##,###,###,##0\)</c:formatCode>
                <c:ptCount val="21"/>
                <c:pt idx="0">
                  <c:v>65904.1484375</c:v>
                </c:pt>
                <c:pt idx="1">
                  <c:v>65082.76953125</c:v>
                </c:pt>
                <c:pt idx="2">
                  <c:v>64816.8984375</c:v>
                </c:pt>
                <c:pt idx="3">
                  <c:v>64625.671875</c:v>
                </c:pt>
                <c:pt idx="4">
                  <c:v>64627.91015625</c:v>
                </c:pt>
                <c:pt idx="5">
                  <c:v>65890.296875</c:v>
                </c:pt>
                <c:pt idx="6">
                  <c:v>66940.6171875</c:v>
                </c:pt>
                <c:pt idx="7">
                  <c:v>68394</c:v>
                </c:pt>
                <c:pt idx="8">
                  <c:v>70920.3125</c:v>
                </c:pt>
                <c:pt idx="9">
                  <c:v>73267.171875</c:v>
                </c:pt>
                <c:pt idx="10">
                  <c:v>75656.671875</c:v>
                </c:pt>
                <c:pt idx="11">
                  <c:v>77583</c:v>
                </c:pt>
                <c:pt idx="12">
                  <c:v>78063.71875</c:v>
                </c:pt>
                <c:pt idx="13">
                  <c:v>78035.953125</c:v>
                </c:pt>
                <c:pt idx="14">
                  <c:v>77479.171875</c:v>
                </c:pt>
                <c:pt idx="15">
                  <c:v>77044</c:v>
                </c:pt>
                <c:pt idx="16">
                  <c:v>77629.8203125</c:v>
                </c:pt>
                <c:pt idx="17">
                  <c:v>78242.421875</c:v>
                </c:pt>
                <c:pt idx="18">
                  <c:v>78946.921875</c:v>
                </c:pt>
                <c:pt idx="19">
                  <c:v>79553</c:v>
                </c:pt>
                <c:pt idx="20">
                  <c:v>80014.28125</c:v>
                </c:pt>
              </c:numCache>
            </c:numRef>
          </c:val>
          <c:extLst>
            <c:ext xmlns:c16="http://schemas.microsoft.com/office/drawing/2014/chart" uri="{C3380CC4-5D6E-409C-BE32-E72D297353CC}">
              <c16:uniqueId val="{00000000-D2B3-4EC4-B569-70C42B9DD74E}"/>
            </c:ext>
          </c:extLst>
        </c:ser>
        <c:dLbls>
          <c:showLegendKey val="0"/>
          <c:showVal val="0"/>
          <c:showCatName val="0"/>
          <c:showSerName val="0"/>
          <c:showPercent val="0"/>
          <c:showBubbleSize val="0"/>
        </c:dLbls>
        <c:gapWidth val="219"/>
        <c:overlap val="-27"/>
        <c:axId val="458053264"/>
        <c:axId val="458047984"/>
      </c:barChart>
      <c:lineChart>
        <c:grouping val="standard"/>
        <c:varyColors val="0"/>
        <c:ser>
          <c:idx val="1"/>
          <c:order val="1"/>
          <c:tx>
            <c:strRef>
              <c:f>JAX!$AF$1</c:f>
              <c:strCache>
                <c:ptCount val="1"/>
                <c:pt idx="0">
                  <c:v>Median Household Income Growth</c:v>
                </c:pt>
              </c:strCache>
            </c:strRef>
          </c:tx>
          <c:spPr>
            <a:ln w="28575" cap="rnd">
              <a:solidFill>
                <a:schemeClr val="accent2"/>
              </a:solidFill>
              <a:round/>
            </a:ln>
            <a:effectLst/>
          </c:spPr>
          <c:marker>
            <c:symbol val="none"/>
          </c:marke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JAX!$AF$6:$AF$26</c:f>
              <c:numCache>
                <c:formatCode>#,##0.0%_);[Red]\-#,##0.0%</c:formatCode>
                <c:ptCount val="21"/>
                <c:pt idx="0">
                  <c:v>6.8832688773895895E-2</c:v>
                </c:pt>
                <c:pt idx="1">
                  <c:v>2.87587953834871E-2</c:v>
                </c:pt>
                <c:pt idx="2">
                  <c:v>2.3108607920208101E-3</c:v>
                </c:pt>
                <c:pt idx="3">
                  <c:v>-1.9039705354467199E-2</c:v>
                </c:pt>
                <c:pt idx="4">
                  <c:v>-1.9365067473109301E-2</c:v>
                </c:pt>
                <c:pt idx="5">
                  <c:v>1.24076979139964E-2</c:v>
                </c:pt>
                <c:pt idx="6">
                  <c:v>3.2764893125020601E-2</c:v>
                </c:pt>
                <c:pt idx="7">
                  <c:v>5.8310080431949199E-2</c:v>
                </c:pt>
                <c:pt idx="8">
                  <c:v>9.73635435299849E-2</c:v>
                </c:pt>
                <c:pt idx="9">
                  <c:v>0.111956924613568</c:v>
                </c:pt>
                <c:pt idx="10">
                  <c:v>0.13020577122984101</c:v>
                </c:pt>
                <c:pt idx="11">
                  <c:v>0.13435389069216599</c:v>
                </c:pt>
                <c:pt idx="12">
                  <c:v>0.100724404591421</c:v>
                </c:pt>
                <c:pt idx="13">
                  <c:v>6.50875573324428E-2</c:v>
                </c:pt>
                <c:pt idx="14">
                  <c:v>2.4089085005102099E-2</c:v>
                </c:pt>
                <c:pt idx="15">
                  <c:v>-6.9473982702396003E-3</c:v>
                </c:pt>
                <c:pt idx="16">
                  <c:v>-5.5582598990647804E-3</c:v>
                </c:pt>
                <c:pt idx="17">
                  <c:v>2.6458157007356298E-3</c:v>
                </c:pt>
                <c:pt idx="18">
                  <c:v>1.8943800823890699E-2</c:v>
                </c:pt>
                <c:pt idx="19">
                  <c:v>3.2565806552100202E-2</c:v>
                </c:pt>
                <c:pt idx="20">
                  <c:v>3.0715785865551602E-2</c:v>
                </c:pt>
              </c:numCache>
            </c:numRef>
          </c:val>
          <c:smooth val="1"/>
          <c:extLst>
            <c:ext xmlns:c16="http://schemas.microsoft.com/office/drawing/2014/chart" uri="{C3380CC4-5D6E-409C-BE32-E72D297353CC}">
              <c16:uniqueId val="{00000001-D2B3-4EC4-B569-70C42B9DD74E}"/>
            </c:ext>
          </c:extLst>
        </c:ser>
        <c:dLbls>
          <c:showLegendKey val="0"/>
          <c:showVal val="0"/>
          <c:showCatName val="0"/>
          <c:showSerName val="0"/>
          <c:showPercent val="0"/>
          <c:showBubbleSize val="0"/>
        </c:dLbls>
        <c:marker val="1"/>
        <c:smooth val="0"/>
        <c:axId val="458045104"/>
        <c:axId val="458041264"/>
      </c:lineChart>
      <c:catAx>
        <c:axId val="458053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458047984"/>
        <c:crosses val="autoZero"/>
        <c:auto val="1"/>
        <c:lblAlgn val="ctr"/>
        <c:lblOffset val="100"/>
        <c:noMultiLvlLbl val="0"/>
      </c:catAx>
      <c:valAx>
        <c:axId val="458047984"/>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458053264"/>
        <c:crosses val="autoZero"/>
        <c:crossBetween val="between"/>
      </c:valAx>
      <c:valAx>
        <c:axId val="458041264"/>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458045104"/>
        <c:crosses val="max"/>
        <c:crossBetween val="between"/>
      </c:valAx>
      <c:catAx>
        <c:axId val="458045104"/>
        <c:scaling>
          <c:orientation val="minMax"/>
        </c:scaling>
        <c:delete val="1"/>
        <c:axPos val="b"/>
        <c:numFmt formatCode="General" sourceLinked="1"/>
        <c:majorTickMark val="none"/>
        <c:minorTickMark val="none"/>
        <c:tickLblPos val="nextTo"/>
        <c:crossAx val="4580412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ORL!$C$1</c:f>
              <c:strCache>
                <c:ptCount val="1"/>
                <c:pt idx="0">
                  <c:v>12 Mo Net Absorp SF</c:v>
                </c:pt>
              </c:strCache>
            </c:strRef>
          </c:tx>
          <c:spPr>
            <a:solidFill>
              <a:schemeClr val="accent6"/>
            </a:solidFill>
            <a:ln>
              <a:noFill/>
            </a:ln>
            <a:effectLst/>
          </c:spPr>
          <c:invertIfNegative val="0"/>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ORL!$C$6:$C$26</c:f>
              <c:numCache>
                <c:formatCode>##,###,###,##0_);[Red]\(##,###,###,##0\)</c:formatCode>
                <c:ptCount val="21"/>
                <c:pt idx="0">
                  <c:v>759231</c:v>
                </c:pt>
                <c:pt idx="1">
                  <c:v>720520</c:v>
                </c:pt>
                <c:pt idx="2">
                  <c:v>534556</c:v>
                </c:pt>
                <c:pt idx="3">
                  <c:v>538976</c:v>
                </c:pt>
                <c:pt idx="4">
                  <c:v>587306</c:v>
                </c:pt>
                <c:pt idx="5">
                  <c:v>550276</c:v>
                </c:pt>
                <c:pt idx="6">
                  <c:v>1383923</c:v>
                </c:pt>
                <c:pt idx="7">
                  <c:v>1914758</c:v>
                </c:pt>
                <c:pt idx="8">
                  <c:v>2039188</c:v>
                </c:pt>
                <c:pt idx="9">
                  <c:v>2410809</c:v>
                </c:pt>
                <c:pt idx="10">
                  <c:v>1524050</c:v>
                </c:pt>
                <c:pt idx="11">
                  <c:v>896519</c:v>
                </c:pt>
                <c:pt idx="12">
                  <c:v>1141442</c:v>
                </c:pt>
                <c:pt idx="13">
                  <c:v>1009421</c:v>
                </c:pt>
                <c:pt idx="14">
                  <c:v>1799365</c:v>
                </c:pt>
                <c:pt idx="15">
                  <c:v>2320091</c:v>
                </c:pt>
                <c:pt idx="16">
                  <c:v>2084225</c:v>
                </c:pt>
                <c:pt idx="17">
                  <c:v>1745529</c:v>
                </c:pt>
                <c:pt idx="18">
                  <c:v>635460</c:v>
                </c:pt>
                <c:pt idx="19">
                  <c:v>940166</c:v>
                </c:pt>
                <c:pt idx="20">
                  <c:v>302468</c:v>
                </c:pt>
              </c:numCache>
            </c:numRef>
          </c:val>
          <c:extLst>
            <c:ext xmlns:c16="http://schemas.microsoft.com/office/drawing/2014/chart" uri="{C3380CC4-5D6E-409C-BE32-E72D297353CC}">
              <c16:uniqueId val="{00000000-91D6-4147-8122-9333157F8B72}"/>
            </c:ext>
          </c:extLst>
        </c:ser>
        <c:ser>
          <c:idx val="2"/>
          <c:order val="2"/>
          <c:tx>
            <c:strRef>
              <c:f>ORL!$G$1</c:f>
              <c:strCache>
                <c:ptCount val="1"/>
                <c:pt idx="0">
                  <c:v>Net Delivered SF 12 Mo</c:v>
                </c:pt>
              </c:strCache>
            </c:strRef>
          </c:tx>
          <c:spPr>
            <a:solidFill>
              <a:schemeClr val="accent5"/>
            </a:solidFill>
            <a:ln>
              <a:noFill/>
            </a:ln>
            <a:effectLst/>
          </c:spPr>
          <c:invertIfNegative val="0"/>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ORL!$G$6:$G$26</c:f>
              <c:numCache>
                <c:formatCode>##,###,###,##0_);[Red]\(##,###,###,##0\)</c:formatCode>
                <c:ptCount val="21"/>
                <c:pt idx="0">
                  <c:v>1050024</c:v>
                </c:pt>
                <c:pt idx="1">
                  <c:v>1054319</c:v>
                </c:pt>
                <c:pt idx="2">
                  <c:v>1187536</c:v>
                </c:pt>
                <c:pt idx="3">
                  <c:v>1052964</c:v>
                </c:pt>
                <c:pt idx="4">
                  <c:v>1005939</c:v>
                </c:pt>
                <c:pt idx="5">
                  <c:v>803061</c:v>
                </c:pt>
                <c:pt idx="6">
                  <c:v>625910</c:v>
                </c:pt>
                <c:pt idx="7">
                  <c:v>685655</c:v>
                </c:pt>
                <c:pt idx="8">
                  <c:v>823837</c:v>
                </c:pt>
                <c:pt idx="9">
                  <c:v>1001705</c:v>
                </c:pt>
                <c:pt idx="10">
                  <c:v>911512</c:v>
                </c:pt>
                <c:pt idx="11">
                  <c:v>843044</c:v>
                </c:pt>
                <c:pt idx="12">
                  <c:v>871106</c:v>
                </c:pt>
                <c:pt idx="13">
                  <c:v>1128145</c:v>
                </c:pt>
                <c:pt idx="14">
                  <c:v>1434840</c:v>
                </c:pt>
                <c:pt idx="15">
                  <c:v>1743241</c:v>
                </c:pt>
                <c:pt idx="16">
                  <c:v>1774028</c:v>
                </c:pt>
                <c:pt idx="17">
                  <c:v>1632897</c:v>
                </c:pt>
                <c:pt idx="18">
                  <c:v>1228460</c:v>
                </c:pt>
                <c:pt idx="19">
                  <c:v>1004331</c:v>
                </c:pt>
                <c:pt idx="20">
                  <c:v>783458</c:v>
                </c:pt>
              </c:numCache>
            </c:numRef>
          </c:val>
          <c:extLst>
            <c:ext xmlns:c16="http://schemas.microsoft.com/office/drawing/2014/chart" uri="{C3380CC4-5D6E-409C-BE32-E72D297353CC}">
              <c16:uniqueId val="{00000001-91D6-4147-8122-9333157F8B72}"/>
            </c:ext>
          </c:extLst>
        </c:ser>
        <c:dLbls>
          <c:showLegendKey val="0"/>
          <c:showVal val="0"/>
          <c:showCatName val="0"/>
          <c:showSerName val="0"/>
          <c:showPercent val="0"/>
          <c:showBubbleSize val="0"/>
        </c:dLbls>
        <c:gapWidth val="219"/>
        <c:axId val="912298639"/>
        <c:axId val="912292399"/>
      </c:barChart>
      <c:lineChart>
        <c:grouping val="standard"/>
        <c:varyColors val="0"/>
        <c:ser>
          <c:idx val="0"/>
          <c:order val="0"/>
          <c:tx>
            <c:strRef>
              <c:f>ORL!$B$1</c:f>
              <c:strCache>
                <c:ptCount val="1"/>
                <c:pt idx="0">
                  <c:v>Vacancy Rate</c:v>
                </c:pt>
              </c:strCache>
            </c:strRef>
          </c:tx>
          <c:spPr>
            <a:ln w="28575" cap="rnd">
              <a:solidFill>
                <a:schemeClr val="accent2"/>
              </a:solidFill>
              <a:round/>
            </a:ln>
            <a:effectLst/>
          </c:spPr>
          <c:marker>
            <c:symbol val="none"/>
          </c:marker>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ORL!$B$6:$B$26</c:f>
              <c:numCache>
                <c:formatCode>#,##0.0%_);[Red]\-#,##0.0%</c:formatCode>
                <c:ptCount val="21"/>
                <c:pt idx="0">
                  <c:v>4.18804018585376E-2</c:v>
                </c:pt>
                <c:pt idx="1">
                  <c:v>4.2683807005793203E-2</c:v>
                </c:pt>
                <c:pt idx="2">
                  <c:v>4.4040753033998598E-2</c:v>
                </c:pt>
                <c:pt idx="3">
                  <c:v>4.4665364367857202E-2</c:v>
                </c:pt>
                <c:pt idx="4">
                  <c:v>4.4289918183695001E-2</c:v>
                </c:pt>
                <c:pt idx="5">
                  <c:v>4.4060958724790898E-2</c:v>
                </c:pt>
                <c:pt idx="6">
                  <c:v>3.8965907925206003E-2</c:v>
                </c:pt>
                <c:pt idx="7">
                  <c:v>3.6549839812824801E-2</c:v>
                </c:pt>
                <c:pt idx="8">
                  <c:v>3.6208426251533997E-2</c:v>
                </c:pt>
                <c:pt idx="9">
                  <c:v>3.4697085177184402E-2</c:v>
                </c:pt>
                <c:pt idx="10">
                  <c:v>3.4795999315190201E-2</c:v>
                </c:pt>
                <c:pt idx="11">
                  <c:v>3.6007835109971402E-2</c:v>
                </c:pt>
                <c:pt idx="12">
                  <c:v>3.42552487887939E-2</c:v>
                </c:pt>
                <c:pt idx="13">
                  <c:v>3.5209996460506099E-2</c:v>
                </c:pt>
                <c:pt idx="14">
                  <c:v>3.2157435536375997E-2</c:v>
                </c:pt>
                <c:pt idx="15">
                  <c:v>3.1944242878736699E-2</c:v>
                </c:pt>
                <c:pt idx="16">
                  <c:v>3.19194910275096E-2</c:v>
                </c:pt>
                <c:pt idx="17">
                  <c:v>3.4132958086424102E-2</c:v>
                </c:pt>
                <c:pt idx="18">
                  <c:v>3.56588943381103E-2</c:v>
                </c:pt>
                <c:pt idx="19">
                  <c:v>3.2146963309248697E-2</c:v>
                </c:pt>
                <c:pt idx="20">
                  <c:v>3.4799431182310499E-2</c:v>
                </c:pt>
              </c:numCache>
            </c:numRef>
          </c:val>
          <c:smooth val="1"/>
          <c:extLst>
            <c:ext xmlns:c16="http://schemas.microsoft.com/office/drawing/2014/chart" uri="{C3380CC4-5D6E-409C-BE32-E72D297353CC}">
              <c16:uniqueId val="{00000002-91D6-4147-8122-9333157F8B72}"/>
            </c:ext>
          </c:extLst>
        </c:ser>
        <c:dLbls>
          <c:showLegendKey val="0"/>
          <c:showVal val="0"/>
          <c:showCatName val="0"/>
          <c:showSerName val="0"/>
          <c:showPercent val="0"/>
          <c:showBubbleSize val="0"/>
        </c:dLbls>
        <c:marker val="1"/>
        <c:smooth val="0"/>
        <c:axId val="912293359"/>
        <c:axId val="912301999"/>
      </c:lineChart>
      <c:catAx>
        <c:axId val="91229863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12292399"/>
        <c:crosses val="autoZero"/>
        <c:auto val="1"/>
        <c:lblAlgn val="ctr"/>
        <c:lblOffset val="100"/>
        <c:noMultiLvlLbl val="0"/>
      </c:catAx>
      <c:valAx>
        <c:axId val="912292399"/>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12298639"/>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912301999"/>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12293359"/>
        <c:crosses val="max"/>
        <c:crossBetween val="between"/>
      </c:valAx>
      <c:catAx>
        <c:axId val="912293359"/>
        <c:scaling>
          <c:orientation val="minMax"/>
        </c:scaling>
        <c:delete val="1"/>
        <c:axPos val="b"/>
        <c:numFmt formatCode="General" sourceLinked="1"/>
        <c:majorTickMark val="out"/>
        <c:minorTickMark val="none"/>
        <c:tickLblPos val="nextTo"/>
        <c:crossAx val="91230199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ORL!$P$1</c:f>
              <c:strCache>
                <c:ptCount val="1"/>
                <c:pt idx="0">
                  <c:v>Under Constr % of Inventory</c:v>
                </c:pt>
              </c:strCache>
            </c:strRef>
          </c:tx>
          <c:spPr>
            <a:solidFill>
              <a:schemeClr val="accent6"/>
            </a:solidFill>
            <a:ln w="25400">
              <a:noFill/>
            </a:ln>
            <a:effectLst/>
          </c:spPr>
          <c:cat>
            <c:strRef>
              <c:f>ORL!$A$6:$A$25</c:f>
              <c:strCache>
                <c:ptCount val="20"/>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strCache>
            </c:strRef>
          </c:cat>
          <c:val>
            <c:numRef>
              <c:f>ORL!$P$6:$P$26</c:f>
              <c:numCache>
                <c:formatCode>#,##0.0%_);[Red]\-#,##0.0%</c:formatCode>
                <c:ptCount val="21"/>
                <c:pt idx="0">
                  <c:v>7.1516758363229004E-3</c:v>
                </c:pt>
                <c:pt idx="1">
                  <c:v>6.8469087877285903E-3</c:v>
                </c:pt>
                <c:pt idx="2">
                  <c:v>4.5419442893384603E-3</c:v>
                </c:pt>
                <c:pt idx="3">
                  <c:v>6.4853158490243102E-3</c:v>
                </c:pt>
                <c:pt idx="4">
                  <c:v>7.8808090105478307E-3</c:v>
                </c:pt>
                <c:pt idx="5">
                  <c:v>8.0944838326900102E-3</c:v>
                </c:pt>
                <c:pt idx="6">
                  <c:v>6.8893866764509403E-3</c:v>
                </c:pt>
                <c:pt idx="7">
                  <c:v>7.7126698684295896E-3</c:v>
                </c:pt>
                <c:pt idx="8">
                  <c:v>9.3033187379263499E-3</c:v>
                </c:pt>
                <c:pt idx="9">
                  <c:v>8.8496345013423204E-3</c:v>
                </c:pt>
                <c:pt idx="10">
                  <c:v>1.08608707538074E-2</c:v>
                </c:pt>
                <c:pt idx="11">
                  <c:v>1.3163509728165801E-2</c:v>
                </c:pt>
                <c:pt idx="12">
                  <c:v>1.4108667961803101E-2</c:v>
                </c:pt>
                <c:pt idx="13">
                  <c:v>1.0911685556665199E-2</c:v>
                </c:pt>
                <c:pt idx="14">
                  <c:v>9.1220103819042893E-3</c:v>
                </c:pt>
                <c:pt idx="15">
                  <c:v>7.8520220853470404E-3</c:v>
                </c:pt>
                <c:pt idx="16">
                  <c:v>7.2472757838370596E-3</c:v>
                </c:pt>
                <c:pt idx="17">
                  <c:v>6.0060519567072396E-3</c:v>
                </c:pt>
                <c:pt idx="18">
                  <c:v>5.7260949499079901E-3</c:v>
                </c:pt>
                <c:pt idx="19">
                  <c:v>5.1639092574395197E-3</c:v>
                </c:pt>
                <c:pt idx="20">
                  <c:v>7.4828277421360601E-3</c:v>
                </c:pt>
              </c:numCache>
            </c:numRef>
          </c:val>
          <c:extLst>
            <c:ext xmlns:c16="http://schemas.microsoft.com/office/drawing/2014/chart" uri="{C3380CC4-5D6E-409C-BE32-E72D297353CC}">
              <c16:uniqueId val="{00000000-14C3-4BA6-A161-B0DE30D70E79}"/>
            </c:ext>
          </c:extLst>
        </c:ser>
        <c:dLbls>
          <c:showLegendKey val="0"/>
          <c:showVal val="0"/>
          <c:showCatName val="0"/>
          <c:showSerName val="0"/>
          <c:showPercent val="0"/>
          <c:showBubbleSize val="0"/>
        </c:dLbls>
        <c:axId val="912306319"/>
        <c:axId val="912280399"/>
      </c:areaChart>
      <c:barChart>
        <c:barDir val="col"/>
        <c:grouping val="clustered"/>
        <c:varyColors val="0"/>
        <c:ser>
          <c:idx val="0"/>
          <c:order val="0"/>
          <c:tx>
            <c:strRef>
              <c:f>ORL!$H$1</c:f>
              <c:strCache>
                <c:ptCount val="1"/>
                <c:pt idx="0">
                  <c:v>Under Constr SF</c:v>
                </c:pt>
              </c:strCache>
            </c:strRef>
          </c:tx>
          <c:spPr>
            <a:solidFill>
              <a:schemeClr val="accent2"/>
            </a:solidFill>
            <a:ln>
              <a:noFill/>
            </a:ln>
            <a:effectLst/>
          </c:spPr>
          <c:invertIfNegative val="0"/>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ORL!$H$6:$H$26</c:f>
              <c:numCache>
                <c:formatCode>##,###,###,##0_);[Red]\(##,###,###,##0\)</c:formatCode>
                <c:ptCount val="21"/>
                <c:pt idx="0">
                  <c:v>1093422</c:v>
                </c:pt>
                <c:pt idx="1">
                  <c:v>1049029</c:v>
                </c:pt>
                <c:pt idx="2">
                  <c:v>698892</c:v>
                </c:pt>
                <c:pt idx="3">
                  <c:v>998629</c:v>
                </c:pt>
                <c:pt idx="4">
                  <c:v>1214260</c:v>
                </c:pt>
                <c:pt idx="5">
                  <c:v>1248127</c:v>
                </c:pt>
                <c:pt idx="6">
                  <c:v>1064417</c:v>
                </c:pt>
                <c:pt idx="7">
                  <c:v>1192909</c:v>
                </c:pt>
                <c:pt idx="8">
                  <c:v>1441102</c:v>
                </c:pt>
                <c:pt idx="9">
                  <c:v>1373432</c:v>
                </c:pt>
                <c:pt idx="10">
                  <c:v>1687915</c:v>
                </c:pt>
                <c:pt idx="11">
                  <c:v>2047081</c:v>
                </c:pt>
                <c:pt idx="12">
                  <c:v>2197750</c:v>
                </c:pt>
                <c:pt idx="13">
                  <c:v>1705765</c:v>
                </c:pt>
                <c:pt idx="14">
                  <c:v>1430763</c:v>
                </c:pt>
                <c:pt idx="15">
                  <c:v>1234770</c:v>
                </c:pt>
                <c:pt idx="16">
                  <c:v>1141787</c:v>
                </c:pt>
                <c:pt idx="17">
                  <c:v>948701</c:v>
                </c:pt>
                <c:pt idx="18">
                  <c:v>905157</c:v>
                </c:pt>
                <c:pt idx="19">
                  <c:v>817237</c:v>
                </c:pt>
                <c:pt idx="20">
                  <c:v>1184760</c:v>
                </c:pt>
              </c:numCache>
            </c:numRef>
          </c:val>
          <c:extLst>
            <c:ext xmlns:c16="http://schemas.microsoft.com/office/drawing/2014/chart" uri="{C3380CC4-5D6E-409C-BE32-E72D297353CC}">
              <c16:uniqueId val="{00000001-14C3-4BA6-A161-B0DE30D70E79}"/>
            </c:ext>
          </c:extLst>
        </c:ser>
        <c:dLbls>
          <c:showLegendKey val="0"/>
          <c:showVal val="0"/>
          <c:showCatName val="0"/>
          <c:showSerName val="0"/>
          <c:showPercent val="0"/>
          <c:showBubbleSize val="0"/>
        </c:dLbls>
        <c:gapWidth val="219"/>
        <c:overlap val="-27"/>
        <c:axId val="912276559"/>
        <c:axId val="912266479"/>
      </c:barChart>
      <c:catAx>
        <c:axId val="912276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12266479"/>
        <c:crosses val="autoZero"/>
        <c:auto val="1"/>
        <c:lblAlgn val="ctr"/>
        <c:lblOffset val="100"/>
        <c:noMultiLvlLbl val="0"/>
      </c:catAx>
      <c:valAx>
        <c:axId val="912266479"/>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12276559"/>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912280399"/>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12306319"/>
        <c:crosses val="max"/>
        <c:crossBetween val="between"/>
      </c:valAx>
      <c:catAx>
        <c:axId val="912306319"/>
        <c:scaling>
          <c:orientation val="minMax"/>
        </c:scaling>
        <c:delete val="1"/>
        <c:axPos val="b"/>
        <c:numFmt formatCode="General" sourceLinked="1"/>
        <c:majorTickMark val="out"/>
        <c:minorTickMark val="none"/>
        <c:tickLblPos val="nextTo"/>
        <c:crossAx val="91228039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ORL!$Q$1</c:f>
              <c:strCache>
                <c:ptCount val="1"/>
                <c:pt idx="0">
                  <c:v>12 Mo Sales Vol</c:v>
                </c:pt>
              </c:strCache>
            </c:strRef>
          </c:tx>
          <c:spPr>
            <a:solidFill>
              <a:schemeClr val="accent6"/>
            </a:solidFill>
            <a:ln>
              <a:noFill/>
            </a:ln>
            <a:effectLst/>
          </c:spPr>
          <c:invertIfNegative val="0"/>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ORL!$Q$6:$Q$26</c:f>
              <c:numCache>
                <c:formatCode>\$##,###,###,##0_);[Red]\(\$##,###,###,##0\)</c:formatCode>
                <c:ptCount val="21"/>
                <c:pt idx="0">
                  <c:v>966424119</c:v>
                </c:pt>
                <c:pt idx="1">
                  <c:v>817906090</c:v>
                </c:pt>
                <c:pt idx="2">
                  <c:v>834936616</c:v>
                </c:pt>
                <c:pt idx="3">
                  <c:v>931965762</c:v>
                </c:pt>
                <c:pt idx="4">
                  <c:v>950274963</c:v>
                </c:pt>
                <c:pt idx="5">
                  <c:v>1175647021</c:v>
                </c:pt>
                <c:pt idx="6">
                  <c:v>1363322130</c:v>
                </c:pt>
                <c:pt idx="7">
                  <c:v>1513460245</c:v>
                </c:pt>
                <c:pt idx="8">
                  <c:v>1604863946</c:v>
                </c:pt>
                <c:pt idx="9">
                  <c:v>1918360131</c:v>
                </c:pt>
                <c:pt idx="10">
                  <c:v>1928728671</c:v>
                </c:pt>
                <c:pt idx="11">
                  <c:v>1805645671</c:v>
                </c:pt>
                <c:pt idx="12">
                  <c:v>1798407569</c:v>
                </c:pt>
                <c:pt idx="13">
                  <c:v>1418313021</c:v>
                </c:pt>
                <c:pt idx="14">
                  <c:v>1161341317</c:v>
                </c:pt>
                <c:pt idx="15">
                  <c:v>958598315</c:v>
                </c:pt>
                <c:pt idx="16">
                  <c:v>941495092</c:v>
                </c:pt>
                <c:pt idx="17">
                  <c:v>840639044</c:v>
                </c:pt>
                <c:pt idx="18">
                  <c:v>969870562</c:v>
                </c:pt>
                <c:pt idx="19">
                  <c:v>1442650737</c:v>
                </c:pt>
                <c:pt idx="20">
                  <c:v>1332881499</c:v>
                </c:pt>
              </c:numCache>
            </c:numRef>
          </c:val>
          <c:extLst>
            <c:ext xmlns:c16="http://schemas.microsoft.com/office/drawing/2014/chart" uri="{C3380CC4-5D6E-409C-BE32-E72D297353CC}">
              <c16:uniqueId val="{00000000-E57A-44DF-B27D-98F2B1D998B6}"/>
            </c:ext>
          </c:extLst>
        </c:ser>
        <c:dLbls>
          <c:showLegendKey val="0"/>
          <c:showVal val="0"/>
          <c:showCatName val="0"/>
          <c:showSerName val="0"/>
          <c:showPercent val="0"/>
          <c:showBubbleSize val="0"/>
        </c:dLbls>
        <c:gapWidth val="219"/>
        <c:overlap val="-27"/>
        <c:axId val="851723807"/>
        <c:axId val="851734847"/>
      </c:barChart>
      <c:lineChart>
        <c:grouping val="standard"/>
        <c:varyColors val="0"/>
        <c:ser>
          <c:idx val="1"/>
          <c:order val="1"/>
          <c:tx>
            <c:strRef>
              <c:f>ORL!$R$1</c:f>
              <c:strCache>
                <c:ptCount val="1"/>
                <c:pt idx="0">
                  <c:v>12 Mo Sales Vol Growth</c:v>
                </c:pt>
              </c:strCache>
            </c:strRef>
          </c:tx>
          <c:spPr>
            <a:ln w="28575" cap="rnd">
              <a:solidFill>
                <a:schemeClr val="accent4"/>
              </a:solidFill>
              <a:round/>
            </a:ln>
            <a:effectLst/>
          </c:spPr>
          <c:marker>
            <c:symbol val="none"/>
          </c:marker>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ORL!$R$6:$R$26</c:f>
              <c:numCache>
                <c:formatCode>#,##0.0%_);[Red]\-#,##0.0%</c:formatCode>
                <c:ptCount val="21"/>
                <c:pt idx="0">
                  <c:v>-0.17387457585472099</c:v>
                </c:pt>
                <c:pt idx="1">
                  <c:v>-0.310823480215982</c:v>
                </c:pt>
                <c:pt idx="2">
                  <c:v>-0.29805608626567398</c:v>
                </c:pt>
                <c:pt idx="3">
                  <c:v>-0.188172163863047</c:v>
                </c:pt>
                <c:pt idx="4">
                  <c:v>-1.6710216231679099E-2</c:v>
                </c:pt>
                <c:pt idx="5">
                  <c:v>0.43738631534092098</c:v>
                </c:pt>
                <c:pt idx="6">
                  <c:v>0.63284506137888696</c:v>
                </c:pt>
                <c:pt idx="7">
                  <c:v>0.62394404033911299</c:v>
                </c:pt>
                <c:pt idx="8">
                  <c:v>0.68884166003224501</c:v>
                </c:pt>
                <c:pt idx="9">
                  <c:v>0.63174838768208796</c:v>
                </c:pt>
                <c:pt idx="10">
                  <c:v>0.41472703226786201</c:v>
                </c:pt>
                <c:pt idx="11">
                  <c:v>0.193057879759504</c:v>
                </c:pt>
                <c:pt idx="12">
                  <c:v>0.12059815006897801</c:v>
                </c:pt>
                <c:pt idx="13">
                  <c:v>-0.26066383569978402</c:v>
                </c:pt>
                <c:pt idx="14">
                  <c:v>-0.39787211417463297</c:v>
                </c:pt>
                <c:pt idx="15">
                  <c:v>-0.46911050689745198</c:v>
                </c:pt>
                <c:pt idx="16">
                  <c:v>-0.47648402496241898</c:v>
                </c:pt>
                <c:pt idx="17">
                  <c:v>-0.40729653359080298</c:v>
                </c:pt>
                <c:pt idx="18">
                  <c:v>-0.164870354819211</c:v>
                </c:pt>
                <c:pt idx="19">
                  <c:v>0.50495855711993398</c:v>
                </c:pt>
                <c:pt idx="20">
                  <c:v>0.41570732585401499</c:v>
                </c:pt>
              </c:numCache>
            </c:numRef>
          </c:val>
          <c:smooth val="1"/>
          <c:extLst>
            <c:ext xmlns:c16="http://schemas.microsoft.com/office/drawing/2014/chart" uri="{C3380CC4-5D6E-409C-BE32-E72D297353CC}">
              <c16:uniqueId val="{00000001-E57A-44DF-B27D-98F2B1D998B6}"/>
            </c:ext>
          </c:extLst>
        </c:ser>
        <c:dLbls>
          <c:showLegendKey val="0"/>
          <c:showVal val="0"/>
          <c:showCatName val="0"/>
          <c:showSerName val="0"/>
          <c:showPercent val="0"/>
          <c:showBubbleSize val="0"/>
        </c:dLbls>
        <c:marker val="1"/>
        <c:smooth val="0"/>
        <c:axId val="851724767"/>
        <c:axId val="851720447"/>
      </c:lineChart>
      <c:catAx>
        <c:axId val="851723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851734847"/>
        <c:crosses val="autoZero"/>
        <c:auto val="1"/>
        <c:lblAlgn val="ctr"/>
        <c:lblOffset val="100"/>
        <c:noMultiLvlLbl val="0"/>
      </c:catAx>
      <c:valAx>
        <c:axId val="851734847"/>
        <c:scaling>
          <c:orientation val="minMax"/>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851723807"/>
        <c:crosses val="autoZero"/>
        <c:crossBetween val="between"/>
        <c:dispUnits>
          <c:builtInUnit val="b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851720447"/>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851724767"/>
        <c:crosses val="max"/>
        <c:crossBetween val="between"/>
      </c:valAx>
      <c:catAx>
        <c:axId val="851724767"/>
        <c:scaling>
          <c:orientation val="minMax"/>
        </c:scaling>
        <c:delete val="1"/>
        <c:axPos val="b"/>
        <c:numFmt formatCode="General" sourceLinked="1"/>
        <c:majorTickMark val="out"/>
        <c:minorTickMark val="none"/>
        <c:tickLblPos val="nextTo"/>
        <c:crossAx val="85172044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ORL!$D$1</c:f>
              <c:strCache>
                <c:ptCount val="1"/>
                <c:pt idx="0">
                  <c:v>Market Asking Rent/SF</c:v>
                </c:pt>
              </c:strCache>
            </c:strRef>
          </c:tx>
          <c:spPr>
            <a:solidFill>
              <a:schemeClr val="accent6"/>
            </a:solidFill>
            <a:ln>
              <a:noFill/>
            </a:ln>
            <a:effectLst/>
          </c:spPr>
          <c:invertIfNegative val="0"/>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ORL!$D$6:$D$26</c:f>
              <c:numCache>
                <c:formatCode>\$##,###,###,##0.00_);[Red]\(\$##,###,###,##0.00\)</c:formatCode>
                <c:ptCount val="21"/>
                <c:pt idx="0">
                  <c:v>22.915246120063401</c:v>
                </c:pt>
                <c:pt idx="1">
                  <c:v>23.151013468724798</c:v>
                </c:pt>
                <c:pt idx="2">
                  <c:v>23.316253906125699</c:v>
                </c:pt>
                <c:pt idx="3">
                  <c:v>23.605134827591701</c:v>
                </c:pt>
                <c:pt idx="4">
                  <c:v>23.870959664498599</c:v>
                </c:pt>
                <c:pt idx="5">
                  <c:v>24.1434851186918</c:v>
                </c:pt>
                <c:pt idx="6">
                  <c:v>24.4855155509476</c:v>
                </c:pt>
                <c:pt idx="7">
                  <c:v>24.856821876659499</c:v>
                </c:pt>
                <c:pt idx="8">
                  <c:v>25.292605678101399</c:v>
                </c:pt>
                <c:pt idx="9">
                  <c:v>25.7012750215716</c:v>
                </c:pt>
                <c:pt idx="10">
                  <c:v>26.1704915998092</c:v>
                </c:pt>
                <c:pt idx="11">
                  <c:v>26.569899111750299</c:v>
                </c:pt>
                <c:pt idx="12">
                  <c:v>27.0277411171902</c:v>
                </c:pt>
                <c:pt idx="13">
                  <c:v>27.422641262721498</c:v>
                </c:pt>
                <c:pt idx="14">
                  <c:v>27.924252388409901</c:v>
                </c:pt>
                <c:pt idx="15">
                  <c:v>28.304512084210199</c:v>
                </c:pt>
                <c:pt idx="16">
                  <c:v>28.653613026843001</c:v>
                </c:pt>
                <c:pt idx="17">
                  <c:v>28.9722795709596</c:v>
                </c:pt>
                <c:pt idx="18">
                  <c:v>29.2632094963996</c:v>
                </c:pt>
                <c:pt idx="19">
                  <c:v>29.483935432422399</c:v>
                </c:pt>
                <c:pt idx="20">
                  <c:v>29.379853376027899</c:v>
                </c:pt>
              </c:numCache>
            </c:numRef>
          </c:val>
          <c:extLst>
            <c:ext xmlns:c16="http://schemas.microsoft.com/office/drawing/2014/chart" uri="{C3380CC4-5D6E-409C-BE32-E72D297353CC}">
              <c16:uniqueId val="{00000000-0F67-4BB6-807F-E71156164D4A}"/>
            </c:ext>
          </c:extLst>
        </c:ser>
        <c:dLbls>
          <c:showLegendKey val="0"/>
          <c:showVal val="0"/>
          <c:showCatName val="0"/>
          <c:showSerName val="0"/>
          <c:showPercent val="0"/>
          <c:showBubbleSize val="0"/>
        </c:dLbls>
        <c:gapWidth val="219"/>
        <c:overlap val="-27"/>
        <c:axId val="845325696"/>
        <c:axId val="845326176"/>
      </c:barChart>
      <c:lineChart>
        <c:grouping val="standard"/>
        <c:varyColors val="0"/>
        <c:ser>
          <c:idx val="1"/>
          <c:order val="1"/>
          <c:tx>
            <c:strRef>
              <c:f>ORL!$E$1</c:f>
              <c:strCache>
                <c:ptCount val="1"/>
                <c:pt idx="0">
                  <c:v>Market Asking Rent Growth</c:v>
                </c:pt>
              </c:strCache>
            </c:strRef>
          </c:tx>
          <c:spPr>
            <a:ln w="28575" cap="rnd">
              <a:solidFill>
                <a:schemeClr val="accent1"/>
              </a:solidFill>
              <a:round/>
            </a:ln>
            <a:effectLst/>
          </c:spPr>
          <c:marker>
            <c:symbol val="none"/>
          </c:marker>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ORL!$E$6:$E$26</c:f>
              <c:numCache>
                <c:formatCode>#,##0.0%_);[Red]\-#,##0.0%</c:formatCode>
                <c:ptCount val="21"/>
                <c:pt idx="0">
                  <c:v>4.8160932096152298E-2</c:v>
                </c:pt>
                <c:pt idx="1">
                  <c:v>4.6345651824939001E-2</c:v>
                </c:pt>
                <c:pt idx="2">
                  <c:v>4.1990829493775902E-2</c:v>
                </c:pt>
                <c:pt idx="3">
                  <c:v>4.25594638841367E-2</c:v>
                </c:pt>
                <c:pt idx="4">
                  <c:v>4.1706449035185701E-2</c:v>
                </c:pt>
                <c:pt idx="5">
                  <c:v>4.2869468816463897E-2</c:v>
                </c:pt>
                <c:pt idx="6">
                  <c:v>5.0147920396198101E-2</c:v>
                </c:pt>
                <c:pt idx="7">
                  <c:v>5.3026049552777899E-2</c:v>
                </c:pt>
                <c:pt idx="8">
                  <c:v>5.9555461262711801E-2</c:v>
                </c:pt>
                <c:pt idx="9">
                  <c:v>6.4522163855858794E-2</c:v>
                </c:pt>
                <c:pt idx="10">
                  <c:v>6.8815216300251197E-2</c:v>
                </c:pt>
                <c:pt idx="11">
                  <c:v>6.8917790198246703E-2</c:v>
                </c:pt>
                <c:pt idx="12">
                  <c:v>6.8602478573057596E-2</c:v>
                </c:pt>
                <c:pt idx="13">
                  <c:v>6.6975908382176499E-2</c:v>
                </c:pt>
                <c:pt idx="14">
                  <c:v>6.70129096319107E-2</c:v>
                </c:pt>
                <c:pt idx="15">
                  <c:v>6.5284891190749997E-2</c:v>
                </c:pt>
                <c:pt idx="16">
                  <c:v>6.0155671263949002E-2</c:v>
                </c:pt>
                <c:pt idx="17">
                  <c:v>5.6509447554373003E-2</c:v>
                </c:pt>
                <c:pt idx="18">
                  <c:v>4.7949613453049003E-2</c:v>
                </c:pt>
                <c:pt idx="19">
                  <c:v>4.1669093065561401E-2</c:v>
                </c:pt>
                <c:pt idx="20">
                  <c:v>2.5345506987357699E-2</c:v>
                </c:pt>
              </c:numCache>
            </c:numRef>
          </c:val>
          <c:smooth val="1"/>
          <c:extLst>
            <c:ext xmlns:c16="http://schemas.microsoft.com/office/drawing/2014/chart" uri="{C3380CC4-5D6E-409C-BE32-E72D297353CC}">
              <c16:uniqueId val="{00000001-0F67-4BB6-807F-E71156164D4A}"/>
            </c:ext>
          </c:extLst>
        </c:ser>
        <c:dLbls>
          <c:showLegendKey val="0"/>
          <c:showVal val="0"/>
          <c:showCatName val="0"/>
          <c:showSerName val="0"/>
          <c:showPercent val="0"/>
          <c:showBubbleSize val="0"/>
        </c:dLbls>
        <c:marker val="1"/>
        <c:smooth val="0"/>
        <c:axId val="845329536"/>
        <c:axId val="845328096"/>
      </c:lineChart>
      <c:catAx>
        <c:axId val="845325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845326176"/>
        <c:crosses val="autoZero"/>
        <c:auto val="1"/>
        <c:lblAlgn val="ctr"/>
        <c:lblOffset val="100"/>
        <c:noMultiLvlLbl val="0"/>
      </c:catAx>
      <c:valAx>
        <c:axId val="845326176"/>
        <c:scaling>
          <c:orientation val="minMax"/>
        </c:scaling>
        <c:delete val="0"/>
        <c:axPos val="l"/>
        <c:numFmt formatCode="\$##,###,###,##0.00_);[Red]\(\$##,###,###,##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845325696"/>
        <c:crosses val="autoZero"/>
        <c:crossBetween val="between"/>
      </c:valAx>
      <c:valAx>
        <c:axId val="845328096"/>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845329536"/>
        <c:crosses val="max"/>
        <c:crossBetween val="between"/>
      </c:valAx>
      <c:catAx>
        <c:axId val="845329536"/>
        <c:scaling>
          <c:orientation val="minMax"/>
        </c:scaling>
        <c:delete val="1"/>
        <c:axPos val="b"/>
        <c:numFmt formatCode="General" sourceLinked="1"/>
        <c:majorTickMark val="none"/>
        <c:minorTickMark val="none"/>
        <c:tickLblPos val="nextTo"/>
        <c:crossAx val="84532809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ORL!$AB$1</c:f>
              <c:strCache>
                <c:ptCount val="1"/>
                <c:pt idx="0">
                  <c:v>Job Growth</c:v>
                </c:pt>
              </c:strCache>
            </c:strRef>
          </c:tx>
          <c:spPr>
            <a:ln w="28575" cap="rnd">
              <a:solidFill>
                <a:schemeClr val="accent5"/>
              </a:solidFill>
              <a:round/>
            </a:ln>
            <a:effectLst/>
          </c:spPr>
          <c:marker>
            <c:symbol val="none"/>
          </c:marker>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ORL!$AB$6:$AB$26</c:f>
              <c:numCache>
                <c:formatCode>#,##0.0%_);[Red]\-#,##0.0%</c:formatCode>
                <c:ptCount val="21"/>
                <c:pt idx="0">
                  <c:v>2.0267817011705699E-2</c:v>
                </c:pt>
                <c:pt idx="1">
                  <c:v>-0.15031659875141201</c:v>
                </c:pt>
                <c:pt idx="2">
                  <c:v>-0.1133506204505</c:v>
                </c:pt>
                <c:pt idx="3">
                  <c:v>-9.2057669741975198E-2</c:v>
                </c:pt>
                <c:pt idx="4">
                  <c:v>-8.4688454013582701E-2</c:v>
                </c:pt>
                <c:pt idx="5">
                  <c:v>0.114585640133736</c:v>
                </c:pt>
                <c:pt idx="6">
                  <c:v>0.104734860360578</c:v>
                </c:pt>
                <c:pt idx="7">
                  <c:v>0.101306444391244</c:v>
                </c:pt>
                <c:pt idx="8">
                  <c:v>0.107704428777079</c:v>
                </c:pt>
                <c:pt idx="9">
                  <c:v>0.101798013622123</c:v>
                </c:pt>
                <c:pt idx="10">
                  <c:v>8.1751093475029193E-2</c:v>
                </c:pt>
                <c:pt idx="11">
                  <c:v>6.6293677349518895E-2</c:v>
                </c:pt>
                <c:pt idx="12">
                  <c:v>5.8035840150061399E-2</c:v>
                </c:pt>
                <c:pt idx="13">
                  <c:v>5.0481065268227703E-2</c:v>
                </c:pt>
                <c:pt idx="14">
                  <c:v>3.3954537646643197E-2</c:v>
                </c:pt>
                <c:pt idx="15">
                  <c:v>2.62597347303779E-2</c:v>
                </c:pt>
                <c:pt idx="16">
                  <c:v>2.1287764500126202E-2</c:v>
                </c:pt>
                <c:pt idx="17">
                  <c:v>1.7644229456795099E-2</c:v>
                </c:pt>
                <c:pt idx="18">
                  <c:v>1.0179611526910199E-2</c:v>
                </c:pt>
                <c:pt idx="19">
                  <c:v>8.6919776184186705E-3</c:v>
                </c:pt>
                <c:pt idx="20">
                  <c:v>1.01615579382115E-2</c:v>
                </c:pt>
              </c:numCache>
            </c:numRef>
          </c:val>
          <c:smooth val="1"/>
          <c:extLst>
            <c:ext xmlns:c16="http://schemas.microsoft.com/office/drawing/2014/chart" uri="{C3380CC4-5D6E-409C-BE32-E72D297353CC}">
              <c16:uniqueId val="{00000000-9197-4E36-942C-D4C461B87070}"/>
            </c:ext>
          </c:extLst>
        </c:ser>
        <c:dLbls>
          <c:showLegendKey val="0"/>
          <c:showVal val="0"/>
          <c:showCatName val="0"/>
          <c:showSerName val="0"/>
          <c:showPercent val="0"/>
          <c:showBubbleSize val="0"/>
        </c:dLbls>
        <c:smooth val="0"/>
        <c:axId val="849304256"/>
        <c:axId val="849302336"/>
      </c:lineChart>
      <c:catAx>
        <c:axId val="84930425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849302336"/>
        <c:crosses val="autoZero"/>
        <c:auto val="1"/>
        <c:lblAlgn val="ctr"/>
        <c:lblOffset val="100"/>
        <c:noMultiLvlLbl val="0"/>
      </c:catAx>
      <c:valAx>
        <c:axId val="849302336"/>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849304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ATL!$P$1</c:f>
              <c:strCache>
                <c:ptCount val="1"/>
                <c:pt idx="0">
                  <c:v>Under Constr % of Inventory</c:v>
                </c:pt>
              </c:strCache>
            </c:strRef>
          </c:tx>
          <c:spPr>
            <a:solidFill>
              <a:schemeClr val="accent6"/>
            </a:solidFill>
            <a:ln w="25400">
              <a:noFill/>
            </a:ln>
            <a:effectLst/>
          </c:spP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ATL!$P$6:$P$26</c:f>
              <c:numCache>
                <c:formatCode>#,##0.0%_);[Red]\-#,##0.0%</c:formatCode>
                <c:ptCount val="21"/>
                <c:pt idx="0">
                  <c:v>4.7322608524815101E-3</c:v>
                </c:pt>
                <c:pt idx="1">
                  <c:v>5.2408340812420996E-3</c:v>
                </c:pt>
                <c:pt idx="2">
                  <c:v>6.63936957081136E-3</c:v>
                </c:pt>
                <c:pt idx="3">
                  <c:v>6.6521685146476396E-3</c:v>
                </c:pt>
                <c:pt idx="4">
                  <c:v>6.4013674472811399E-3</c:v>
                </c:pt>
                <c:pt idx="5">
                  <c:v>5.7404394046740104E-3</c:v>
                </c:pt>
                <c:pt idx="6">
                  <c:v>6.17830749666054E-3</c:v>
                </c:pt>
                <c:pt idx="7">
                  <c:v>6.8408469761786E-3</c:v>
                </c:pt>
                <c:pt idx="8">
                  <c:v>6.5516931153283102E-3</c:v>
                </c:pt>
                <c:pt idx="9">
                  <c:v>6.19948175392527E-3</c:v>
                </c:pt>
                <c:pt idx="10">
                  <c:v>5.1671674805120601E-3</c:v>
                </c:pt>
                <c:pt idx="11">
                  <c:v>4.95274463432683E-3</c:v>
                </c:pt>
                <c:pt idx="12">
                  <c:v>5.19041758822744E-3</c:v>
                </c:pt>
                <c:pt idx="13">
                  <c:v>4.9930526714988197E-3</c:v>
                </c:pt>
                <c:pt idx="14">
                  <c:v>5.0656494569482104E-3</c:v>
                </c:pt>
                <c:pt idx="15">
                  <c:v>4.2452492076548E-3</c:v>
                </c:pt>
                <c:pt idx="16">
                  <c:v>3.7263928776740899E-3</c:v>
                </c:pt>
                <c:pt idx="17">
                  <c:v>3.1860159934227099E-3</c:v>
                </c:pt>
                <c:pt idx="18">
                  <c:v>3.06490122711809E-3</c:v>
                </c:pt>
                <c:pt idx="19">
                  <c:v>2.24306073726389E-3</c:v>
                </c:pt>
                <c:pt idx="20">
                  <c:v>1.92885045585338E-3</c:v>
                </c:pt>
              </c:numCache>
            </c:numRef>
          </c:val>
          <c:extLst>
            <c:ext xmlns:c16="http://schemas.microsoft.com/office/drawing/2014/chart" uri="{C3380CC4-5D6E-409C-BE32-E72D297353CC}">
              <c16:uniqueId val="{00000000-B3EC-4829-9CFA-14D33E6530A7}"/>
            </c:ext>
          </c:extLst>
        </c:ser>
        <c:dLbls>
          <c:showLegendKey val="0"/>
          <c:showVal val="0"/>
          <c:showCatName val="0"/>
          <c:showSerName val="0"/>
          <c:showPercent val="0"/>
          <c:showBubbleSize val="0"/>
        </c:dLbls>
        <c:axId val="1446392239"/>
        <c:axId val="1446385519"/>
      </c:areaChart>
      <c:barChart>
        <c:barDir val="col"/>
        <c:grouping val="clustered"/>
        <c:varyColors val="0"/>
        <c:ser>
          <c:idx val="0"/>
          <c:order val="0"/>
          <c:tx>
            <c:strRef>
              <c:f>ATL!$H$1</c:f>
              <c:strCache>
                <c:ptCount val="1"/>
                <c:pt idx="0">
                  <c:v>Under Constr SF</c:v>
                </c:pt>
              </c:strCache>
            </c:strRef>
          </c:tx>
          <c:spPr>
            <a:solidFill>
              <a:srgbClr val="005670"/>
            </a:solidFill>
            <a:ln>
              <a:noFill/>
            </a:ln>
            <a:effectLst/>
          </c:spPr>
          <c:invertIfNegative val="0"/>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ATL!$H$6:$H$26</c:f>
              <c:numCache>
                <c:formatCode>##,###,###,##0_);[Red]\(##,###,###,##0\)</c:formatCode>
                <c:ptCount val="21"/>
                <c:pt idx="0">
                  <c:v>1745151</c:v>
                </c:pt>
                <c:pt idx="1">
                  <c:v>1934732</c:v>
                </c:pt>
                <c:pt idx="2">
                  <c:v>2453564</c:v>
                </c:pt>
                <c:pt idx="3">
                  <c:v>2460105</c:v>
                </c:pt>
                <c:pt idx="4">
                  <c:v>2369688</c:v>
                </c:pt>
                <c:pt idx="5">
                  <c:v>2127524</c:v>
                </c:pt>
                <c:pt idx="6">
                  <c:v>2292409</c:v>
                </c:pt>
                <c:pt idx="7">
                  <c:v>2540385</c:v>
                </c:pt>
                <c:pt idx="8">
                  <c:v>2434085</c:v>
                </c:pt>
                <c:pt idx="9">
                  <c:v>2303703</c:v>
                </c:pt>
                <c:pt idx="10">
                  <c:v>1923016</c:v>
                </c:pt>
                <c:pt idx="11">
                  <c:v>1844494</c:v>
                </c:pt>
                <c:pt idx="12">
                  <c:v>1932768</c:v>
                </c:pt>
                <c:pt idx="13">
                  <c:v>1861249</c:v>
                </c:pt>
                <c:pt idx="14">
                  <c:v>1889766</c:v>
                </c:pt>
                <c:pt idx="15">
                  <c:v>1586051</c:v>
                </c:pt>
                <c:pt idx="16">
                  <c:v>1394474</c:v>
                </c:pt>
                <c:pt idx="17">
                  <c:v>1193321</c:v>
                </c:pt>
                <c:pt idx="18">
                  <c:v>1148017</c:v>
                </c:pt>
                <c:pt idx="19">
                  <c:v>841135</c:v>
                </c:pt>
                <c:pt idx="20">
                  <c:v>723779</c:v>
                </c:pt>
              </c:numCache>
            </c:numRef>
          </c:val>
          <c:extLst>
            <c:ext xmlns:c16="http://schemas.microsoft.com/office/drawing/2014/chart" uri="{C3380CC4-5D6E-409C-BE32-E72D297353CC}">
              <c16:uniqueId val="{00000001-B3EC-4829-9CFA-14D33E6530A7}"/>
            </c:ext>
          </c:extLst>
        </c:ser>
        <c:dLbls>
          <c:showLegendKey val="0"/>
          <c:showVal val="0"/>
          <c:showCatName val="0"/>
          <c:showSerName val="0"/>
          <c:showPercent val="0"/>
          <c:showBubbleSize val="0"/>
        </c:dLbls>
        <c:gapWidth val="219"/>
        <c:overlap val="-27"/>
        <c:axId val="1045373408"/>
        <c:axId val="1045374848"/>
      </c:barChart>
      <c:catAx>
        <c:axId val="104537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crossAx val="1045374848"/>
        <c:crosses val="autoZero"/>
        <c:auto val="1"/>
        <c:lblAlgn val="ctr"/>
        <c:lblOffset val="100"/>
        <c:noMultiLvlLbl val="0"/>
      </c:catAx>
      <c:valAx>
        <c:axId val="1045374848"/>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crossAx val="1045373408"/>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dispUnitsLbl>
        </c:dispUnits>
      </c:valAx>
      <c:valAx>
        <c:axId val="1446385519"/>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crossAx val="1446392239"/>
        <c:crosses val="max"/>
        <c:crossBetween val="between"/>
      </c:valAx>
      <c:catAx>
        <c:axId val="1446392239"/>
        <c:scaling>
          <c:orientation val="minMax"/>
        </c:scaling>
        <c:delete val="1"/>
        <c:axPos val="b"/>
        <c:numFmt formatCode="General" sourceLinked="1"/>
        <c:majorTickMark val="out"/>
        <c:minorTickMark val="none"/>
        <c:tickLblPos val="nextTo"/>
        <c:crossAx val="144638551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rgbClr val="3F444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ORL!$AD$1</c:f>
              <c:strCache>
                <c:ptCount val="1"/>
                <c:pt idx="0">
                  <c:v>Population Growth</c:v>
                </c:pt>
              </c:strCache>
            </c:strRef>
          </c:tx>
          <c:spPr>
            <a:ln w="28575" cap="rnd">
              <a:solidFill>
                <a:schemeClr val="accent4"/>
              </a:solidFill>
              <a:round/>
            </a:ln>
            <a:effectLst/>
          </c:spPr>
          <c:marker>
            <c:symbol val="none"/>
          </c:marker>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ORL!$AD$6:$AD$26</c:f>
              <c:numCache>
                <c:formatCode>#,##0.0%_);[Red]\-#,##0.0%</c:formatCode>
                <c:ptCount val="21"/>
                <c:pt idx="0">
                  <c:v>1.39475695452698E-2</c:v>
                </c:pt>
                <c:pt idx="1">
                  <c:v>1.4050129476592E-2</c:v>
                </c:pt>
                <c:pt idx="2">
                  <c:v>1.3319225242469399E-2</c:v>
                </c:pt>
                <c:pt idx="3">
                  <c:v>1.14932951563136E-2</c:v>
                </c:pt>
                <c:pt idx="4">
                  <c:v>9.4041620505616007E-3</c:v>
                </c:pt>
                <c:pt idx="5">
                  <c:v>7.5858909205013302E-3</c:v>
                </c:pt>
                <c:pt idx="6">
                  <c:v>6.9835184156519202E-3</c:v>
                </c:pt>
                <c:pt idx="7">
                  <c:v>1.2898541896053399E-2</c:v>
                </c:pt>
                <c:pt idx="8">
                  <c:v>1.9189538970792799E-2</c:v>
                </c:pt>
                <c:pt idx="9">
                  <c:v>2.5291518448212501E-2</c:v>
                </c:pt>
                <c:pt idx="10">
                  <c:v>3.12872578797447E-2</c:v>
                </c:pt>
                <c:pt idx="11">
                  <c:v>3.07487301841631E-2</c:v>
                </c:pt>
                <c:pt idx="12">
                  <c:v>3.0212293647937399E-2</c:v>
                </c:pt>
                <c:pt idx="13">
                  <c:v>2.9796561480977601E-2</c:v>
                </c:pt>
                <c:pt idx="14">
                  <c:v>2.9017102674808899E-2</c:v>
                </c:pt>
                <c:pt idx="15">
                  <c:v>2.83446376313818E-2</c:v>
                </c:pt>
                <c:pt idx="16">
                  <c:v>2.7734856579982401E-2</c:v>
                </c:pt>
                <c:pt idx="17">
                  <c:v>2.7111399919995699E-2</c:v>
                </c:pt>
                <c:pt idx="18">
                  <c:v>2.6520449883458599E-2</c:v>
                </c:pt>
                <c:pt idx="19">
                  <c:v>2.5381956006337102E-2</c:v>
                </c:pt>
                <c:pt idx="20">
                  <c:v>2.3450768765187702E-2</c:v>
                </c:pt>
              </c:numCache>
            </c:numRef>
          </c:val>
          <c:smooth val="1"/>
          <c:extLst>
            <c:ext xmlns:c16="http://schemas.microsoft.com/office/drawing/2014/chart" uri="{C3380CC4-5D6E-409C-BE32-E72D297353CC}">
              <c16:uniqueId val="{00000000-1E27-41FB-A56C-AD9E28056456}"/>
            </c:ext>
          </c:extLst>
        </c:ser>
        <c:dLbls>
          <c:showLegendKey val="0"/>
          <c:showVal val="0"/>
          <c:showCatName val="0"/>
          <c:showSerName val="0"/>
          <c:showPercent val="0"/>
          <c:showBubbleSize val="0"/>
        </c:dLbls>
        <c:smooth val="0"/>
        <c:axId val="459179728"/>
        <c:axId val="459180208"/>
      </c:lineChart>
      <c:catAx>
        <c:axId val="459179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459180208"/>
        <c:crosses val="autoZero"/>
        <c:auto val="1"/>
        <c:lblAlgn val="ctr"/>
        <c:lblOffset val="100"/>
        <c:noMultiLvlLbl val="0"/>
      </c:catAx>
      <c:valAx>
        <c:axId val="459180208"/>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459179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ORL!$AE$1</c:f>
              <c:strCache>
                <c:ptCount val="1"/>
                <c:pt idx="0">
                  <c:v>Median Household Income</c:v>
                </c:pt>
              </c:strCache>
            </c:strRef>
          </c:tx>
          <c:spPr>
            <a:solidFill>
              <a:schemeClr val="accent6"/>
            </a:solidFill>
            <a:ln>
              <a:noFill/>
            </a:ln>
            <a:effectLst/>
          </c:spPr>
          <c:invertIfNegative val="0"/>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ORL!$AE$6:$AE$26</c:f>
              <c:numCache>
                <c:formatCode>\$##,###,###,##0_);[Red]\(\$##,###,###,##0\)</c:formatCode>
                <c:ptCount val="21"/>
                <c:pt idx="0">
                  <c:v>62421.0703125</c:v>
                </c:pt>
                <c:pt idx="1">
                  <c:v>61107.328125</c:v>
                </c:pt>
                <c:pt idx="2">
                  <c:v>60588.01953125</c:v>
                </c:pt>
                <c:pt idx="3">
                  <c:v>60361.1484375</c:v>
                </c:pt>
                <c:pt idx="4">
                  <c:v>59550.12109375</c:v>
                </c:pt>
                <c:pt idx="5">
                  <c:v>61388.921875</c:v>
                </c:pt>
                <c:pt idx="6">
                  <c:v>63167.71875</c:v>
                </c:pt>
                <c:pt idx="7">
                  <c:v>64936</c:v>
                </c:pt>
                <c:pt idx="8">
                  <c:v>67252.75</c:v>
                </c:pt>
                <c:pt idx="9">
                  <c:v>68950.578125</c:v>
                </c:pt>
                <c:pt idx="10">
                  <c:v>70449.8203125</c:v>
                </c:pt>
                <c:pt idx="11">
                  <c:v>71857</c:v>
                </c:pt>
                <c:pt idx="12">
                  <c:v>73435.171875</c:v>
                </c:pt>
                <c:pt idx="13">
                  <c:v>75022.3203125</c:v>
                </c:pt>
                <c:pt idx="14">
                  <c:v>76242.5390625</c:v>
                </c:pt>
                <c:pt idx="15">
                  <c:v>77378.0078125</c:v>
                </c:pt>
                <c:pt idx="16">
                  <c:v>78386.34375</c:v>
                </c:pt>
                <c:pt idx="17">
                  <c:v>79015.34375</c:v>
                </c:pt>
                <c:pt idx="18">
                  <c:v>79279.7890625</c:v>
                </c:pt>
                <c:pt idx="19">
                  <c:v>79346.7578125</c:v>
                </c:pt>
                <c:pt idx="20">
                  <c:v>79387.2421875</c:v>
                </c:pt>
              </c:numCache>
            </c:numRef>
          </c:val>
          <c:extLst>
            <c:ext xmlns:c16="http://schemas.microsoft.com/office/drawing/2014/chart" uri="{C3380CC4-5D6E-409C-BE32-E72D297353CC}">
              <c16:uniqueId val="{00000000-476B-46BE-85EC-F649C49DC204}"/>
            </c:ext>
          </c:extLst>
        </c:ser>
        <c:dLbls>
          <c:showLegendKey val="0"/>
          <c:showVal val="0"/>
          <c:showCatName val="0"/>
          <c:showSerName val="0"/>
          <c:showPercent val="0"/>
          <c:showBubbleSize val="0"/>
        </c:dLbls>
        <c:gapWidth val="219"/>
        <c:overlap val="-27"/>
        <c:axId val="642526112"/>
        <c:axId val="642526592"/>
      </c:barChart>
      <c:lineChart>
        <c:grouping val="standard"/>
        <c:varyColors val="0"/>
        <c:ser>
          <c:idx val="1"/>
          <c:order val="1"/>
          <c:tx>
            <c:strRef>
              <c:f>ORL!$AF$1</c:f>
              <c:strCache>
                <c:ptCount val="1"/>
                <c:pt idx="0">
                  <c:v>Median Household Income Growth</c:v>
                </c:pt>
              </c:strCache>
            </c:strRef>
          </c:tx>
          <c:spPr>
            <a:ln w="28575" cap="rnd">
              <a:solidFill>
                <a:schemeClr val="accent2"/>
              </a:solidFill>
              <a:round/>
            </a:ln>
            <a:effectLst/>
          </c:spPr>
          <c:marker>
            <c:symbol val="none"/>
          </c:marker>
          <c:cat>
            <c:strRef>
              <c:f>ORL!$A$6:$A$26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ORL!$AF$6:$AF$26</c:f>
              <c:numCache>
                <c:formatCode>#,##0.0%_);[Red]\-#,##0.0%</c:formatCode>
                <c:ptCount val="21"/>
                <c:pt idx="0">
                  <c:v>4.74799686538563E-2</c:v>
                </c:pt>
                <c:pt idx="1">
                  <c:v>9.2242860631224204E-3</c:v>
                </c:pt>
                <c:pt idx="2">
                  <c:v>-1.0470344094401601E-2</c:v>
                </c:pt>
                <c:pt idx="3">
                  <c:v>-2.4482053825392699E-2</c:v>
                </c:pt>
                <c:pt idx="4">
                  <c:v>-4.5993271252432903E-2</c:v>
                </c:pt>
                <c:pt idx="5">
                  <c:v>4.6081829895094897E-3</c:v>
                </c:pt>
                <c:pt idx="6">
                  <c:v>4.2577711546082801E-2</c:v>
                </c:pt>
                <c:pt idx="7">
                  <c:v>7.5791327383987001E-2</c:v>
                </c:pt>
                <c:pt idx="8">
                  <c:v>0.12934698980920101</c:v>
                </c:pt>
                <c:pt idx="9">
                  <c:v>0.12317623471865199</c:v>
                </c:pt>
                <c:pt idx="10">
                  <c:v>0.115282009649905</c:v>
                </c:pt>
                <c:pt idx="11">
                  <c:v>0.10658186522114101</c:v>
                </c:pt>
                <c:pt idx="12">
                  <c:v>9.1928164647542304E-2</c:v>
                </c:pt>
                <c:pt idx="13">
                  <c:v>8.8059336884639003E-2</c:v>
                </c:pt>
                <c:pt idx="14">
                  <c:v>8.2224748399708697E-2</c:v>
                </c:pt>
                <c:pt idx="15">
                  <c:v>7.6833263460762205E-2</c:v>
                </c:pt>
                <c:pt idx="16">
                  <c:v>6.7422350197910499E-2</c:v>
                </c:pt>
                <c:pt idx="17">
                  <c:v>5.3224472675163198E-2</c:v>
                </c:pt>
                <c:pt idx="18">
                  <c:v>3.9836684839551502E-2</c:v>
                </c:pt>
                <c:pt idx="19">
                  <c:v>2.5443275882349101E-2</c:v>
                </c:pt>
                <c:pt idx="20">
                  <c:v>1.2768785857549401E-2</c:v>
                </c:pt>
              </c:numCache>
            </c:numRef>
          </c:val>
          <c:smooth val="1"/>
          <c:extLst>
            <c:ext xmlns:c16="http://schemas.microsoft.com/office/drawing/2014/chart" uri="{C3380CC4-5D6E-409C-BE32-E72D297353CC}">
              <c16:uniqueId val="{00000001-476B-46BE-85EC-F649C49DC204}"/>
            </c:ext>
          </c:extLst>
        </c:ser>
        <c:dLbls>
          <c:showLegendKey val="0"/>
          <c:showVal val="0"/>
          <c:showCatName val="0"/>
          <c:showSerName val="0"/>
          <c:showPercent val="0"/>
          <c:showBubbleSize val="0"/>
        </c:dLbls>
        <c:marker val="1"/>
        <c:smooth val="0"/>
        <c:axId val="2111488448"/>
        <c:axId val="2111489888"/>
      </c:lineChart>
      <c:catAx>
        <c:axId val="64252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642526592"/>
        <c:crosses val="autoZero"/>
        <c:auto val="1"/>
        <c:lblAlgn val="ctr"/>
        <c:lblOffset val="100"/>
        <c:noMultiLvlLbl val="0"/>
      </c:catAx>
      <c:valAx>
        <c:axId val="642526592"/>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642526112"/>
        <c:crosses val="autoZero"/>
        <c:crossBetween val="between"/>
      </c:valAx>
      <c:valAx>
        <c:axId val="2111489888"/>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111488448"/>
        <c:crosses val="max"/>
        <c:crossBetween val="between"/>
      </c:valAx>
      <c:catAx>
        <c:axId val="2111488448"/>
        <c:scaling>
          <c:orientation val="minMax"/>
        </c:scaling>
        <c:delete val="1"/>
        <c:axPos val="b"/>
        <c:numFmt formatCode="General" sourceLinked="1"/>
        <c:majorTickMark val="none"/>
        <c:minorTickMark val="none"/>
        <c:tickLblPos val="nextTo"/>
        <c:crossAx val="211148988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Tampa!$C$1</c:f>
              <c:strCache>
                <c:ptCount val="1"/>
                <c:pt idx="0">
                  <c:v>12 Mo Net Absorp SF</c:v>
                </c:pt>
              </c:strCache>
            </c:strRef>
          </c:tx>
          <c:spPr>
            <a:solidFill>
              <a:schemeClr val="accent6"/>
            </a:solidFill>
            <a:ln>
              <a:noFill/>
            </a:ln>
            <a:effectLst/>
          </c:spPr>
          <c:invertIfNegative val="0"/>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Tampa!$C$6:$C$26</c:f>
              <c:numCache>
                <c:formatCode>##,###,###,##0_);[Red]\(##,###,###,##0\)</c:formatCode>
                <c:ptCount val="21"/>
                <c:pt idx="0">
                  <c:v>1375319</c:v>
                </c:pt>
                <c:pt idx="1">
                  <c:v>312197</c:v>
                </c:pt>
                <c:pt idx="2">
                  <c:v>-242657</c:v>
                </c:pt>
                <c:pt idx="3">
                  <c:v>-182213</c:v>
                </c:pt>
                <c:pt idx="4">
                  <c:v>-191572</c:v>
                </c:pt>
                <c:pt idx="5">
                  <c:v>618733</c:v>
                </c:pt>
                <c:pt idx="6">
                  <c:v>1489944</c:v>
                </c:pt>
                <c:pt idx="7">
                  <c:v>1495458</c:v>
                </c:pt>
                <c:pt idx="8">
                  <c:v>1681806</c:v>
                </c:pt>
                <c:pt idx="9">
                  <c:v>2214316</c:v>
                </c:pt>
                <c:pt idx="10">
                  <c:v>1653832</c:v>
                </c:pt>
                <c:pt idx="11">
                  <c:v>1736334</c:v>
                </c:pt>
                <c:pt idx="12">
                  <c:v>1711334</c:v>
                </c:pt>
                <c:pt idx="13">
                  <c:v>857973</c:v>
                </c:pt>
                <c:pt idx="14">
                  <c:v>731578</c:v>
                </c:pt>
                <c:pt idx="15">
                  <c:v>381123</c:v>
                </c:pt>
                <c:pt idx="16">
                  <c:v>382758</c:v>
                </c:pt>
                <c:pt idx="17">
                  <c:v>607166</c:v>
                </c:pt>
                <c:pt idx="18">
                  <c:v>841229</c:v>
                </c:pt>
                <c:pt idx="19">
                  <c:v>1000374</c:v>
                </c:pt>
                <c:pt idx="20">
                  <c:v>637148</c:v>
                </c:pt>
              </c:numCache>
            </c:numRef>
          </c:val>
          <c:extLst>
            <c:ext xmlns:c16="http://schemas.microsoft.com/office/drawing/2014/chart" uri="{C3380CC4-5D6E-409C-BE32-E72D297353CC}">
              <c16:uniqueId val="{00000000-26E7-40F8-9C06-B55BFD051364}"/>
            </c:ext>
          </c:extLst>
        </c:ser>
        <c:ser>
          <c:idx val="2"/>
          <c:order val="2"/>
          <c:tx>
            <c:strRef>
              <c:f>Tampa!$G$1</c:f>
              <c:strCache>
                <c:ptCount val="1"/>
                <c:pt idx="0">
                  <c:v>Net Delivered SF 12 Mo</c:v>
                </c:pt>
              </c:strCache>
            </c:strRef>
          </c:tx>
          <c:spPr>
            <a:solidFill>
              <a:schemeClr val="accent5"/>
            </a:solidFill>
            <a:ln>
              <a:noFill/>
            </a:ln>
            <a:effectLst/>
          </c:spPr>
          <c:invertIfNegative val="0"/>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Tampa!$G$6:$G$26</c:f>
              <c:numCache>
                <c:formatCode>##,###,###,##0_);[Red]\(##,###,###,##0\)</c:formatCode>
                <c:ptCount val="21"/>
                <c:pt idx="0">
                  <c:v>1109628</c:v>
                </c:pt>
                <c:pt idx="1">
                  <c:v>570489</c:v>
                </c:pt>
                <c:pt idx="2">
                  <c:v>137636</c:v>
                </c:pt>
                <c:pt idx="3">
                  <c:v>356281</c:v>
                </c:pt>
                <c:pt idx="4">
                  <c:v>192244</c:v>
                </c:pt>
                <c:pt idx="5">
                  <c:v>541004</c:v>
                </c:pt>
                <c:pt idx="6">
                  <c:v>815309</c:v>
                </c:pt>
                <c:pt idx="7">
                  <c:v>531791</c:v>
                </c:pt>
                <c:pt idx="8">
                  <c:v>458429</c:v>
                </c:pt>
                <c:pt idx="9">
                  <c:v>603609</c:v>
                </c:pt>
                <c:pt idx="10">
                  <c:v>742513</c:v>
                </c:pt>
                <c:pt idx="11">
                  <c:v>706740</c:v>
                </c:pt>
                <c:pt idx="12">
                  <c:v>852443</c:v>
                </c:pt>
                <c:pt idx="13">
                  <c:v>671237</c:v>
                </c:pt>
                <c:pt idx="14">
                  <c:v>299694</c:v>
                </c:pt>
                <c:pt idx="15">
                  <c:v>549535</c:v>
                </c:pt>
                <c:pt idx="16">
                  <c:v>593743</c:v>
                </c:pt>
                <c:pt idx="17">
                  <c:v>821961</c:v>
                </c:pt>
                <c:pt idx="18">
                  <c:v>863595</c:v>
                </c:pt>
                <c:pt idx="19">
                  <c:v>808413</c:v>
                </c:pt>
                <c:pt idx="20">
                  <c:v>822102</c:v>
                </c:pt>
              </c:numCache>
            </c:numRef>
          </c:val>
          <c:extLst>
            <c:ext xmlns:c16="http://schemas.microsoft.com/office/drawing/2014/chart" uri="{C3380CC4-5D6E-409C-BE32-E72D297353CC}">
              <c16:uniqueId val="{00000001-26E7-40F8-9C06-B55BFD051364}"/>
            </c:ext>
          </c:extLst>
        </c:ser>
        <c:dLbls>
          <c:showLegendKey val="0"/>
          <c:showVal val="0"/>
          <c:showCatName val="0"/>
          <c:showSerName val="0"/>
          <c:showPercent val="0"/>
          <c:showBubbleSize val="0"/>
        </c:dLbls>
        <c:gapWidth val="219"/>
        <c:axId val="1821975616"/>
        <c:axId val="1821977056"/>
      </c:barChart>
      <c:lineChart>
        <c:grouping val="standard"/>
        <c:varyColors val="0"/>
        <c:ser>
          <c:idx val="0"/>
          <c:order val="0"/>
          <c:tx>
            <c:strRef>
              <c:f>Tampa!$B$1</c:f>
              <c:strCache>
                <c:ptCount val="1"/>
                <c:pt idx="0">
                  <c:v>Vacancy Rate</c:v>
                </c:pt>
              </c:strCache>
            </c:strRef>
          </c:tx>
          <c:spPr>
            <a:ln w="28575" cap="rnd">
              <a:solidFill>
                <a:schemeClr val="accent2"/>
              </a:solidFill>
              <a:round/>
            </a:ln>
            <a:effectLst/>
          </c:spPr>
          <c:marker>
            <c:symbol val="none"/>
          </c:marker>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Tampa!$B$6:$B$26</c:f>
              <c:numCache>
                <c:formatCode>#,##0.0%_);[Red]\-#,##0.0%</c:formatCode>
                <c:ptCount val="21"/>
                <c:pt idx="0">
                  <c:v>4.0204676221664501E-2</c:v>
                </c:pt>
                <c:pt idx="1">
                  <c:v>4.1874385557115E-2</c:v>
                </c:pt>
                <c:pt idx="2">
                  <c:v>4.2046711150189202E-2</c:v>
                </c:pt>
                <c:pt idx="3">
                  <c:v>4.2473116510779799E-2</c:v>
                </c:pt>
                <c:pt idx="4">
                  <c:v>4.2382620296860497E-2</c:v>
                </c:pt>
                <c:pt idx="5">
                  <c:v>4.13143901285285E-2</c:v>
                </c:pt>
                <c:pt idx="6">
                  <c:v>3.7997440552584402E-2</c:v>
                </c:pt>
                <c:pt idx="7">
                  <c:v>3.6831167167251301E-2</c:v>
                </c:pt>
                <c:pt idx="8">
                  <c:v>3.5259996309580703E-2</c:v>
                </c:pt>
                <c:pt idx="9">
                  <c:v>3.1957729078128001E-2</c:v>
                </c:pt>
                <c:pt idx="10">
                  <c:v>3.2639705300105501E-2</c:v>
                </c:pt>
                <c:pt idx="11">
                  <c:v>3.0808774152730499E-2</c:v>
                </c:pt>
                <c:pt idx="12">
                  <c:v>3.0195121874973401E-2</c:v>
                </c:pt>
                <c:pt idx="13">
                  <c:v>3.07773119271883E-2</c:v>
                </c:pt>
                <c:pt idx="14">
                  <c:v>3.0121758750274199E-2</c:v>
                </c:pt>
                <c:pt idx="15">
                  <c:v>3.1671164634456697E-2</c:v>
                </c:pt>
                <c:pt idx="16">
                  <c:v>3.1292706307658201E-2</c:v>
                </c:pt>
                <c:pt idx="17">
                  <c:v>3.1852334403488801E-2</c:v>
                </c:pt>
                <c:pt idx="18">
                  <c:v>3.0101068989975499E-2</c:v>
                </c:pt>
                <c:pt idx="19">
                  <c:v>3.0438235906516099E-2</c:v>
                </c:pt>
                <c:pt idx="20">
                  <c:v>3.2193753598988302E-2</c:v>
                </c:pt>
              </c:numCache>
            </c:numRef>
          </c:val>
          <c:smooth val="1"/>
          <c:extLst>
            <c:ext xmlns:c16="http://schemas.microsoft.com/office/drawing/2014/chart" uri="{C3380CC4-5D6E-409C-BE32-E72D297353CC}">
              <c16:uniqueId val="{00000002-26E7-40F8-9C06-B55BFD051364}"/>
            </c:ext>
          </c:extLst>
        </c:ser>
        <c:dLbls>
          <c:showLegendKey val="0"/>
          <c:showVal val="0"/>
          <c:showCatName val="0"/>
          <c:showSerName val="0"/>
          <c:showPercent val="0"/>
          <c:showBubbleSize val="0"/>
        </c:dLbls>
        <c:marker val="1"/>
        <c:smooth val="0"/>
        <c:axId val="1317510736"/>
        <c:axId val="1317512656"/>
      </c:lineChart>
      <c:catAx>
        <c:axId val="182197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821977056"/>
        <c:crosses val="autoZero"/>
        <c:auto val="1"/>
        <c:lblAlgn val="ctr"/>
        <c:lblOffset val="100"/>
        <c:noMultiLvlLbl val="0"/>
      </c:catAx>
      <c:valAx>
        <c:axId val="1821977056"/>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821975616"/>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1317512656"/>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317510736"/>
        <c:crosses val="max"/>
        <c:crossBetween val="between"/>
      </c:valAx>
      <c:catAx>
        <c:axId val="1317510736"/>
        <c:scaling>
          <c:orientation val="minMax"/>
        </c:scaling>
        <c:delete val="1"/>
        <c:axPos val="b"/>
        <c:numFmt formatCode="General" sourceLinked="1"/>
        <c:majorTickMark val="out"/>
        <c:minorTickMark val="none"/>
        <c:tickLblPos val="nextTo"/>
        <c:crossAx val="131751265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Tampa!$P$1</c:f>
              <c:strCache>
                <c:ptCount val="1"/>
                <c:pt idx="0">
                  <c:v>Under Constr % of Inventory</c:v>
                </c:pt>
              </c:strCache>
            </c:strRef>
          </c:tx>
          <c:spPr>
            <a:solidFill>
              <a:schemeClr val="accent6"/>
            </a:solidFill>
            <a:ln w="25400">
              <a:noFill/>
            </a:ln>
            <a:effectLst/>
          </c:spPr>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Tampa!$P$6:$P$26</c:f>
              <c:numCache>
                <c:formatCode>#,##0.0%_);[Red]\-#,##0.0%</c:formatCode>
                <c:ptCount val="21"/>
                <c:pt idx="0">
                  <c:v>6.1506380143125598E-3</c:v>
                </c:pt>
                <c:pt idx="1">
                  <c:v>6.7790896771291603E-3</c:v>
                </c:pt>
                <c:pt idx="2">
                  <c:v>6.1381157903594103E-3</c:v>
                </c:pt>
                <c:pt idx="3">
                  <c:v>4.7414327412835201E-3</c:v>
                </c:pt>
                <c:pt idx="4">
                  <c:v>3.6240284193598499E-3</c:v>
                </c:pt>
                <c:pt idx="5">
                  <c:v>3.53089365304646E-3</c:v>
                </c:pt>
                <c:pt idx="6">
                  <c:v>3.8170852666797798E-3</c:v>
                </c:pt>
                <c:pt idx="7">
                  <c:v>5.6711605996978597E-3</c:v>
                </c:pt>
                <c:pt idx="8">
                  <c:v>6.3849791072958396E-3</c:v>
                </c:pt>
                <c:pt idx="9">
                  <c:v>6.0459735044177997E-3</c:v>
                </c:pt>
                <c:pt idx="10">
                  <c:v>5.1862143604202299E-3</c:v>
                </c:pt>
                <c:pt idx="11">
                  <c:v>5.0324638296480803E-3</c:v>
                </c:pt>
                <c:pt idx="12">
                  <c:v>4.7594407777452096E-3</c:v>
                </c:pt>
                <c:pt idx="13">
                  <c:v>5.5582228106997398E-3</c:v>
                </c:pt>
                <c:pt idx="14">
                  <c:v>5.9392548953011003E-3</c:v>
                </c:pt>
                <c:pt idx="15">
                  <c:v>5.0317720396384404E-3</c:v>
                </c:pt>
                <c:pt idx="16">
                  <c:v>4.54338331638482E-3</c:v>
                </c:pt>
                <c:pt idx="17">
                  <c:v>3.3397263398954099E-3</c:v>
                </c:pt>
                <c:pt idx="18">
                  <c:v>3.2574598593574102E-3</c:v>
                </c:pt>
                <c:pt idx="19">
                  <c:v>2.2846067414546002E-3</c:v>
                </c:pt>
                <c:pt idx="20">
                  <c:v>2.3934469565107998E-3</c:v>
                </c:pt>
              </c:numCache>
            </c:numRef>
          </c:val>
          <c:extLst>
            <c:ext xmlns:c16="http://schemas.microsoft.com/office/drawing/2014/chart" uri="{C3380CC4-5D6E-409C-BE32-E72D297353CC}">
              <c16:uniqueId val="{00000000-F95A-44C8-93D7-51243951F97D}"/>
            </c:ext>
          </c:extLst>
        </c:ser>
        <c:dLbls>
          <c:showLegendKey val="0"/>
          <c:showVal val="0"/>
          <c:showCatName val="0"/>
          <c:showSerName val="0"/>
          <c:showPercent val="0"/>
          <c:showBubbleSize val="0"/>
        </c:dLbls>
        <c:axId val="1300534848"/>
        <c:axId val="1300534368"/>
      </c:areaChart>
      <c:barChart>
        <c:barDir val="col"/>
        <c:grouping val="clustered"/>
        <c:varyColors val="0"/>
        <c:ser>
          <c:idx val="0"/>
          <c:order val="0"/>
          <c:tx>
            <c:strRef>
              <c:f>Tampa!$H$1</c:f>
              <c:strCache>
                <c:ptCount val="1"/>
                <c:pt idx="0">
                  <c:v>Under Constr SF</c:v>
                </c:pt>
              </c:strCache>
            </c:strRef>
          </c:tx>
          <c:spPr>
            <a:solidFill>
              <a:schemeClr val="accent2"/>
            </a:solidFill>
            <a:ln>
              <a:noFill/>
            </a:ln>
            <a:effectLst/>
          </c:spPr>
          <c:invertIfNegative val="0"/>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Tampa!$H$6:$H$26</c:f>
              <c:numCache>
                <c:formatCode>##,###,###,##0_);[Red]\(##,###,###,##0\)</c:formatCode>
                <c:ptCount val="21"/>
                <c:pt idx="0">
                  <c:v>1068941</c:v>
                </c:pt>
                <c:pt idx="1">
                  <c:v>1177073</c:v>
                </c:pt>
                <c:pt idx="2">
                  <c:v>1065255</c:v>
                </c:pt>
                <c:pt idx="3">
                  <c:v>824359</c:v>
                </c:pt>
                <c:pt idx="4">
                  <c:v>630537</c:v>
                </c:pt>
                <c:pt idx="5">
                  <c:v>614997</c:v>
                </c:pt>
                <c:pt idx="6">
                  <c:v>665566</c:v>
                </c:pt>
                <c:pt idx="7">
                  <c:v>989032</c:v>
                </c:pt>
                <c:pt idx="8">
                  <c:v>1113836</c:v>
                </c:pt>
                <c:pt idx="9">
                  <c:v>1056713</c:v>
                </c:pt>
                <c:pt idx="10">
                  <c:v>908145</c:v>
                </c:pt>
                <c:pt idx="11">
                  <c:v>881202</c:v>
                </c:pt>
                <c:pt idx="12">
                  <c:v>834324</c:v>
                </c:pt>
                <c:pt idx="13">
                  <c:v>975195</c:v>
                </c:pt>
                <c:pt idx="14">
                  <c:v>1041788</c:v>
                </c:pt>
                <c:pt idx="15">
                  <c:v>883846</c:v>
                </c:pt>
                <c:pt idx="16">
                  <c:v>799147</c:v>
                </c:pt>
                <c:pt idx="17">
                  <c:v>588703</c:v>
                </c:pt>
                <c:pt idx="18">
                  <c:v>574195</c:v>
                </c:pt>
                <c:pt idx="19">
                  <c:v>403145</c:v>
                </c:pt>
                <c:pt idx="20">
                  <c:v>422957</c:v>
                </c:pt>
              </c:numCache>
            </c:numRef>
          </c:val>
          <c:extLst>
            <c:ext xmlns:c16="http://schemas.microsoft.com/office/drawing/2014/chart" uri="{C3380CC4-5D6E-409C-BE32-E72D297353CC}">
              <c16:uniqueId val="{00000001-F95A-44C8-93D7-51243951F97D}"/>
            </c:ext>
          </c:extLst>
        </c:ser>
        <c:dLbls>
          <c:showLegendKey val="0"/>
          <c:showVal val="0"/>
          <c:showCatName val="0"/>
          <c:showSerName val="0"/>
          <c:showPercent val="0"/>
          <c:showBubbleSize val="0"/>
        </c:dLbls>
        <c:gapWidth val="219"/>
        <c:overlap val="-27"/>
        <c:axId val="1516480448"/>
        <c:axId val="1516477568"/>
      </c:barChart>
      <c:catAx>
        <c:axId val="151648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16477568"/>
        <c:crosses val="autoZero"/>
        <c:auto val="1"/>
        <c:lblAlgn val="ctr"/>
        <c:lblOffset val="100"/>
        <c:noMultiLvlLbl val="0"/>
      </c:catAx>
      <c:valAx>
        <c:axId val="1516477568"/>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16480448"/>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1300534368"/>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300534848"/>
        <c:crosses val="max"/>
        <c:crossBetween val="between"/>
      </c:valAx>
      <c:catAx>
        <c:axId val="1300534848"/>
        <c:scaling>
          <c:orientation val="minMax"/>
        </c:scaling>
        <c:delete val="1"/>
        <c:axPos val="b"/>
        <c:numFmt formatCode="General" sourceLinked="1"/>
        <c:majorTickMark val="out"/>
        <c:minorTickMark val="none"/>
        <c:tickLblPos val="nextTo"/>
        <c:crossAx val="13005343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63362725223016"/>
          <c:y val="5.4984940162842867E-2"/>
          <c:w val="0.6860129561941255"/>
          <c:h val="0.52452353928731876"/>
        </c:manualLayout>
      </c:layout>
      <c:barChart>
        <c:barDir val="col"/>
        <c:grouping val="clustered"/>
        <c:varyColors val="0"/>
        <c:ser>
          <c:idx val="0"/>
          <c:order val="0"/>
          <c:tx>
            <c:strRef>
              <c:f>Tampa!$Q$1</c:f>
              <c:strCache>
                <c:ptCount val="1"/>
                <c:pt idx="0">
                  <c:v>12 Mo Sales Vol</c:v>
                </c:pt>
              </c:strCache>
            </c:strRef>
          </c:tx>
          <c:spPr>
            <a:solidFill>
              <a:schemeClr val="accent6"/>
            </a:solidFill>
            <a:ln>
              <a:noFill/>
            </a:ln>
            <a:effectLst/>
          </c:spPr>
          <c:invertIfNegative val="0"/>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Tampa!$Q$6:$Q$26</c:f>
              <c:numCache>
                <c:formatCode>\$##,###,###,##0_);[Red]\(\$##,###,###,##0\)</c:formatCode>
                <c:ptCount val="21"/>
                <c:pt idx="0">
                  <c:v>1300946347</c:v>
                </c:pt>
                <c:pt idx="1">
                  <c:v>1128304388</c:v>
                </c:pt>
                <c:pt idx="2">
                  <c:v>999057137</c:v>
                </c:pt>
                <c:pt idx="3">
                  <c:v>946694660</c:v>
                </c:pt>
                <c:pt idx="4">
                  <c:v>959160441</c:v>
                </c:pt>
                <c:pt idx="5">
                  <c:v>1196790990</c:v>
                </c:pt>
                <c:pt idx="6">
                  <c:v>1504268104</c:v>
                </c:pt>
                <c:pt idx="7">
                  <c:v>1870758828</c:v>
                </c:pt>
                <c:pt idx="8">
                  <c:v>2112035793</c:v>
                </c:pt>
                <c:pt idx="9">
                  <c:v>2252437395</c:v>
                </c:pt>
                <c:pt idx="10">
                  <c:v>2011468160</c:v>
                </c:pt>
                <c:pt idx="11">
                  <c:v>1829690025</c:v>
                </c:pt>
                <c:pt idx="12">
                  <c:v>1515633622</c:v>
                </c:pt>
                <c:pt idx="13">
                  <c:v>1332405770</c:v>
                </c:pt>
                <c:pt idx="14">
                  <c:v>1370702554</c:v>
                </c:pt>
                <c:pt idx="15">
                  <c:v>1275150070</c:v>
                </c:pt>
                <c:pt idx="16">
                  <c:v>1210163632</c:v>
                </c:pt>
                <c:pt idx="17">
                  <c:v>1180397390</c:v>
                </c:pt>
                <c:pt idx="18">
                  <c:v>1215612307</c:v>
                </c:pt>
                <c:pt idx="19">
                  <c:v>1207154829</c:v>
                </c:pt>
                <c:pt idx="20">
                  <c:v>1288616679</c:v>
                </c:pt>
              </c:numCache>
            </c:numRef>
          </c:val>
          <c:extLst>
            <c:ext xmlns:c16="http://schemas.microsoft.com/office/drawing/2014/chart" uri="{C3380CC4-5D6E-409C-BE32-E72D297353CC}">
              <c16:uniqueId val="{00000000-5EB0-4760-82BE-D9AB24089192}"/>
            </c:ext>
          </c:extLst>
        </c:ser>
        <c:dLbls>
          <c:showLegendKey val="0"/>
          <c:showVal val="0"/>
          <c:showCatName val="0"/>
          <c:showSerName val="0"/>
          <c:showPercent val="0"/>
          <c:showBubbleSize val="0"/>
        </c:dLbls>
        <c:gapWidth val="219"/>
        <c:overlap val="-27"/>
        <c:axId val="2089856095"/>
        <c:axId val="2089855615"/>
      </c:barChart>
      <c:lineChart>
        <c:grouping val="standard"/>
        <c:varyColors val="0"/>
        <c:ser>
          <c:idx val="1"/>
          <c:order val="1"/>
          <c:tx>
            <c:strRef>
              <c:f>Tampa!$R$1</c:f>
              <c:strCache>
                <c:ptCount val="1"/>
                <c:pt idx="0">
                  <c:v>12 Mo Sales Vol Growth</c:v>
                </c:pt>
              </c:strCache>
            </c:strRef>
          </c:tx>
          <c:spPr>
            <a:ln w="28575" cap="rnd">
              <a:solidFill>
                <a:schemeClr val="accent4"/>
              </a:solidFill>
              <a:round/>
            </a:ln>
            <a:effectLst/>
          </c:spPr>
          <c:marker>
            <c:symbol val="none"/>
          </c:marker>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Tampa!$R$6:$R$26</c:f>
              <c:numCache>
                <c:formatCode>#,##0.0%_);[Red]\-#,##0.0%</c:formatCode>
                <c:ptCount val="21"/>
                <c:pt idx="0">
                  <c:v>-1.5698697669745201E-2</c:v>
                </c:pt>
                <c:pt idx="1">
                  <c:v>-0.125244411560027</c:v>
                </c:pt>
                <c:pt idx="2">
                  <c:v>-0.21211547991820801</c:v>
                </c:pt>
                <c:pt idx="3">
                  <c:v>-0.20930729359011199</c:v>
                </c:pt>
                <c:pt idx="4">
                  <c:v>-0.262720985218309</c:v>
                </c:pt>
                <c:pt idx="5">
                  <c:v>6.0698693303318098E-2</c:v>
                </c:pt>
                <c:pt idx="6">
                  <c:v>0.50568776127966297</c:v>
                </c:pt>
                <c:pt idx="7">
                  <c:v>0.97609525757755899</c:v>
                </c:pt>
                <c:pt idx="8">
                  <c:v>1.2019629904649101</c:v>
                </c:pt>
                <c:pt idx="9">
                  <c:v>0.88206413134844897</c:v>
                </c:pt>
                <c:pt idx="10">
                  <c:v>0.337173974939244</c:v>
                </c:pt>
                <c:pt idx="11">
                  <c:v>-2.1953018414407801E-2</c:v>
                </c:pt>
                <c:pt idx="12">
                  <c:v>-0.28238260590880099</c:v>
                </c:pt>
                <c:pt idx="13">
                  <c:v>-0.40846046466920799</c:v>
                </c:pt>
                <c:pt idx="14">
                  <c:v>-0.31855617640002798</c:v>
                </c:pt>
                <c:pt idx="15">
                  <c:v>-0.303078634863301</c:v>
                </c:pt>
                <c:pt idx="16">
                  <c:v>-0.201546063353298</c:v>
                </c:pt>
                <c:pt idx="17">
                  <c:v>-0.11408565125021899</c:v>
                </c:pt>
                <c:pt idx="18">
                  <c:v>-0.113146536823335</c:v>
                </c:pt>
                <c:pt idx="19">
                  <c:v>-5.3323324524461702E-2</c:v>
                </c:pt>
                <c:pt idx="20">
                  <c:v>6.4828461974471202E-2</c:v>
                </c:pt>
              </c:numCache>
            </c:numRef>
          </c:val>
          <c:smooth val="1"/>
          <c:extLst>
            <c:ext xmlns:c16="http://schemas.microsoft.com/office/drawing/2014/chart" uri="{C3380CC4-5D6E-409C-BE32-E72D297353CC}">
              <c16:uniqueId val="{00000001-5EB0-4760-82BE-D9AB24089192}"/>
            </c:ext>
          </c:extLst>
        </c:ser>
        <c:dLbls>
          <c:showLegendKey val="0"/>
          <c:showVal val="0"/>
          <c:showCatName val="0"/>
          <c:showSerName val="0"/>
          <c:showPercent val="0"/>
          <c:showBubbleSize val="0"/>
        </c:dLbls>
        <c:marker val="1"/>
        <c:smooth val="0"/>
        <c:axId val="1548255872"/>
        <c:axId val="1548254912"/>
      </c:lineChart>
      <c:catAx>
        <c:axId val="2089856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089855615"/>
        <c:crosses val="autoZero"/>
        <c:auto val="1"/>
        <c:lblAlgn val="ctr"/>
        <c:lblOffset val="100"/>
        <c:noMultiLvlLbl val="0"/>
      </c:catAx>
      <c:valAx>
        <c:axId val="2089855615"/>
        <c:scaling>
          <c:orientation val="minMax"/>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089856095"/>
        <c:crosses val="autoZero"/>
        <c:crossBetween val="between"/>
        <c:dispUnits>
          <c:builtInUnit val="b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1548254912"/>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548255872"/>
        <c:crosses val="max"/>
        <c:crossBetween val="between"/>
      </c:valAx>
      <c:catAx>
        <c:axId val="1548255872"/>
        <c:scaling>
          <c:orientation val="minMax"/>
        </c:scaling>
        <c:delete val="1"/>
        <c:axPos val="b"/>
        <c:numFmt formatCode="General" sourceLinked="1"/>
        <c:majorTickMark val="out"/>
        <c:minorTickMark val="none"/>
        <c:tickLblPos val="nextTo"/>
        <c:crossAx val="154825491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Tampa!$D$1</c:f>
              <c:strCache>
                <c:ptCount val="1"/>
                <c:pt idx="0">
                  <c:v>Market Asking Rent/SF</c:v>
                </c:pt>
              </c:strCache>
            </c:strRef>
          </c:tx>
          <c:spPr>
            <a:solidFill>
              <a:schemeClr val="accent6"/>
            </a:solidFill>
            <a:ln>
              <a:noFill/>
            </a:ln>
            <a:effectLst/>
          </c:spPr>
          <c:invertIfNegative val="0"/>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Tampa!$D$6:$D$26</c:f>
              <c:numCache>
                <c:formatCode>\$##,###,###,##0.00_);[Red]\(\$##,###,###,##0.00\)</c:formatCode>
                <c:ptCount val="21"/>
                <c:pt idx="0">
                  <c:v>19.4694853505484</c:v>
                </c:pt>
                <c:pt idx="1">
                  <c:v>19.703781368609199</c:v>
                </c:pt>
                <c:pt idx="2">
                  <c:v>19.974826860310401</c:v>
                </c:pt>
                <c:pt idx="3">
                  <c:v>20.158856606057</c:v>
                </c:pt>
                <c:pt idx="4">
                  <c:v>20.413086621335999</c:v>
                </c:pt>
                <c:pt idx="5">
                  <c:v>20.773414377894699</c:v>
                </c:pt>
                <c:pt idx="6">
                  <c:v>21.058710865683899</c:v>
                </c:pt>
                <c:pt idx="7">
                  <c:v>21.4576478933982</c:v>
                </c:pt>
                <c:pt idx="8">
                  <c:v>21.875598498548399</c:v>
                </c:pt>
                <c:pt idx="9">
                  <c:v>22.295056068928599</c:v>
                </c:pt>
                <c:pt idx="10">
                  <c:v>22.7078034952909</c:v>
                </c:pt>
                <c:pt idx="11">
                  <c:v>23.1450455529083</c:v>
                </c:pt>
                <c:pt idx="12">
                  <c:v>23.5685530323953</c:v>
                </c:pt>
                <c:pt idx="13">
                  <c:v>23.9911258962061</c:v>
                </c:pt>
                <c:pt idx="14">
                  <c:v>24.417454724972401</c:v>
                </c:pt>
                <c:pt idx="15">
                  <c:v>24.862979573237102</c:v>
                </c:pt>
                <c:pt idx="16">
                  <c:v>25.3157224975376</c:v>
                </c:pt>
                <c:pt idx="17">
                  <c:v>25.5592428223902</c:v>
                </c:pt>
                <c:pt idx="18">
                  <c:v>25.8647566102706</c:v>
                </c:pt>
                <c:pt idx="19">
                  <c:v>26.1547968737978</c:v>
                </c:pt>
                <c:pt idx="20">
                  <c:v>26.396723703917701</c:v>
                </c:pt>
              </c:numCache>
            </c:numRef>
          </c:val>
          <c:extLst>
            <c:ext xmlns:c16="http://schemas.microsoft.com/office/drawing/2014/chart" uri="{C3380CC4-5D6E-409C-BE32-E72D297353CC}">
              <c16:uniqueId val="{00000000-5E41-453C-BEBF-6C87AB86EF68}"/>
            </c:ext>
          </c:extLst>
        </c:ser>
        <c:dLbls>
          <c:showLegendKey val="0"/>
          <c:showVal val="0"/>
          <c:showCatName val="0"/>
          <c:showSerName val="0"/>
          <c:showPercent val="0"/>
          <c:showBubbleSize val="0"/>
        </c:dLbls>
        <c:gapWidth val="219"/>
        <c:overlap val="-27"/>
        <c:axId val="213493408"/>
        <c:axId val="213493888"/>
      </c:barChart>
      <c:lineChart>
        <c:grouping val="standard"/>
        <c:varyColors val="0"/>
        <c:ser>
          <c:idx val="1"/>
          <c:order val="1"/>
          <c:tx>
            <c:strRef>
              <c:f>Tampa!$E$1</c:f>
              <c:strCache>
                <c:ptCount val="1"/>
                <c:pt idx="0">
                  <c:v>Market Asking Rent Growth</c:v>
                </c:pt>
              </c:strCache>
            </c:strRef>
          </c:tx>
          <c:spPr>
            <a:ln w="28575" cap="rnd">
              <a:solidFill>
                <a:schemeClr val="accent1"/>
              </a:solidFill>
              <a:round/>
            </a:ln>
            <a:effectLst/>
          </c:spPr>
          <c:marker>
            <c:symbol val="none"/>
          </c:marker>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Tampa!$E$6:$E$26</c:f>
              <c:numCache>
                <c:formatCode>#,##0.0%_);[Red]\-#,##0.0%</c:formatCode>
                <c:ptCount val="21"/>
                <c:pt idx="0">
                  <c:v>5.4900201246000903E-2</c:v>
                </c:pt>
                <c:pt idx="1">
                  <c:v>5.5278095673619701E-2</c:v>
                </c:pt>
                <c:pt idx="2">
                  <c:v>5.4257512057869002E-2</c:v>
                </c:pt>
                <c:pt idx="3">
                  <c:v>5.0229721953359202E-2</c:v>
                </c:pt>
                <c:pt idx="4">
                  <c:v>4.8465650416432401E-2</c:v>
                </c:pt>
                <c:pt idx="5">
                  <c:v>5.42856718350321E-2</c:v>
                </c:pt>
                <c:pt idx="6">
                  <c:v>5.4262498140955399E-2</c:v>
                </c:pt>
                <c:pt idx="7">
                  <c:v>6.4427825085623794E-2</c:v>
                </c:pt>
                <c:pt idx="8">
                  <c:v>7.1645797832640995E-2</c:v>
                </c:pt>
                <c:pt idx="9">
                  <c:v>7.32494747061435E-2</c:v>
                </c:pt>
                <c:pt idx="10">
                  <c:v>7.8309286837413006E-2</c:v>
                </c:pt>
                <c:pt idx="11">
                  <c:v>7.86385193704882E-2</c:v>
                </c:pt>
                <c:pt idx="12">
                  <c:v>7.7390089873849405E-2</c:v>
                </c:pt>
                <c:pt idx="13">
                  <c:v>7.6073808562482997E-2</c:v>
                </c:pt>
                <c:pt idx="14">
                  <c:v>7.5289150271009297E-2</c:v>
                </c:pt>
                <c:pt idx="15">
                  <c:v>7.4224698171439396E-2</c:v>
                </c:pt>
                <c:pt idx="16">
                  <c:v>7.4131384423166205E-2</c:v>
                </c:pt>
                <c:pt idx="17">
                  <c:v>6.5362373277865302E-2</c:v>
                </c:pt>
                <c:pt idx="18">
                  <c:v>5.9273249468464101E-2</c:v>
                </c:pt>
                <c:pt idx="19">
                  <c:v>5.1957461363611401E-2</c:v>
                </c:pt>
                <c:pt idx="20">
                  <c:v>4.27007843242595E-2</c:v>
                </c:pt>
              </c:numCache>
            </c:numRef>
          </c:val>
          <c:smooth val="1"/>
          <c:extLst>
            <c:ext xmlns:c16="http://schemas.microsoft.com/office/drawing/2014/chart" uri="{C3380CC4-5D6E-409C-BE32-E72D297353CC}">
              <c16:uniqueId val="{00000001-5E41-453C-BEBF-6C87AB86EF68}"/>
            </c:ext>
          </c:extLst>
        </c:ser>
        <c:dLbls>
          <c:showLegendKey val="0"/>
          <c:showVal val="0"/>
          <c:showCatName val="0"/>
          <c:showSerName val="0"/>
          <c:showPercent val="0"/>
          <c:showBubbleSize val="0"/>
        </c:dLbls>
        <c:marker val="1"/>
        <c:smooth val="0"/>
        <c:axId val="465513376"/>
        <c:axId val="465511456"/>
      </c:lineChart>
      <c:catAx>
        <c:axId val="21349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13493888"/>
        <c:crosses val="autoZero"/>
        <c:auto val="1"/>
        <c:lblAlgn val="ctr"/>
        <c:lblOffset val="100"/>
        <c:noMultiLvlLbl val="0"/>
      </c:catAx>
      <c:valAx>
        <c:axId val="213493888"/>
        <c:scaling>
          <c:orientation val="minMax"/>
        </c:scaling>
        <c:delete val="0"/>
        <c:axPos val="l"/>
        <c:numFmt formatCode="\$##,###,###,##0.00_);[Red]\(\$##,###,###,##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13493408"/>
        <c:crosses val="autoZero"/>
        <c:crossBetween val="between"/>
      </c:valAx>
      <c:valAx>
        <c:axId val="465511456"/>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465513376"/>
        <c:crosses val="max"/>
        <c:crossBetween val="between"/>
      </c:valAx>
      <c:catAx>
        <c:axId val="465513376"/>
        <c:scaling>
          <c:orientation val="minMax"/>
        </c:scaling>
        <c:delete val="1"/>
        <c:axPos val="b"/>
        <c:numFmt formatCode="General" sourceLinked="1"/>
        <c:majorTickMark val="none"/>
        <c:minorTickMark val="none"/>
        <c:tickLblPos val="nextTo"/>
        <c:crossAx val="46551145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Tampa!$AB$1</c:f>
              <c:strCache>
                <c:ptCount val="1"/>
                <c:pt idx="0">
                  <c:v>Job Growth</c:v>
                </c:pt>
              </c:strCache>
            </c:strRef>
          </c:tx>
          <c:spPr>
            <a:ln w="28575" cap="rnd">
              <a:solidFill>
                <a:schemeClr val="accent5"/>
              </a:solidFill>
              <a:round/>
            </a:ln>
            <a:effectLst/>
          </c:spPr>
          <c:marker>
            <c:symbol val="none"/>
          </c:marker>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Tampa!$AB$6:$AB$26</c:f>
              <c:numCache>
                <c:formatCode>#,##0.0%_);[Red]\-#,##0.0%</c:formatCode>
                <c:ptCount val="21"/>
                <c:pt idx="0">
                  <c:v>2.3458389870263399E-2</c:v>
                </c:pt>
                <c:pt idx="1">
                  <c:v>-6.7720014012391805E-2</c:v>
                </c:pt>
                <c:pt idx="2">
                  <c:v>-3.45613948452487E-2</c:v>
                </c:pt>
                <c:pt idx="3">
                  <c:v>-2.7010034590070502E-2</c:v>
                </c:pt>
                <c:pt idx="4">
                  <c:v>-1.9922788458126499E-2</c:v>
                </c:pt>
                <c:pt idx="5">
                  <c:v>7.9109541792132101E-2</c:v>
                </c:pt>
                <c:pt idx="6">
                  <c:v>5.4271311962931897E-2</c:v>
                </c:pt>
                <c:pt idx="7">
                  <c:v>5.8017351707162698E-2</c:v>
                </c:pt>
                <c:pt idx="8">
                  <c:v>5.6853322842644903E-2</c:v>
                </c:pt>
                <c:pt idx="9">
                  <c:v>6.2652000840626595E-2</c:v>
                </c:pt>
                <c:pt idx="10">
                  <c:v>5.4372077929757803E-2</c:v>
                </c:pt>
                <c:pt idx="11">
                  <c:v>4.4793430295760897E-2</c:v>
                </c:pt>
                <c:pt idx="12">
                  <c:v>4.1424528481263802E-2</c:v>
                </c:pt>
                <c:pt idx="13">
                  <c:v>3.7231097979657103E-2</c:v>
                </c:pt>
                <c:pt idx="14">
                  <c:v>3.2781602163387998E-2</c:v>
                </c:pt>
                <c:pt idx="15">
                  <c:v>2.81623346170536E-2</c:v>
                </c:pt>
                <c:pt idx="16">
                  <c:v>2.0754830190312198E-2</c:v>
                </c:pt>
                <c:pt idx="17">
                  <c:v>1.6101824384130201E-2</c:v>
                </c:pt>
                <c:pt idx="18">
                  <c:v>1.36845229657776E-2</c:v>
                </c:pt>
                <c:pt idx="19">
                  <c:v>6.33147741909701E-3</c:v>
                </c:pt>
                <c:pt idx="20">
                  <c:v>1.03581205310577E-2</c:v>
                </c:pt>
              </c:numCache>
            </c:numRef>
          </c:val>
          <c:smooth val="1"/>
          <c:extLst>
            <c:ext xmlns:c16="http://schemas.microsoft.com/office/drawing/2014/chart" uri="{C3380CC4-5D6E-409C-BE32-E72D297353CC}">
              <c16:uniqueId val="{00000000-ECF8-4976-B484-4BE6C4D187EC}"/>
            </c:ext>
          </c:extLst>
        </c:ser>
        <c:dLbls>
          <c:showLegendKey val="0"/>
          <c:showVal val="0"/>
          <c:showCatName val="0"/>
          <c:showSerName val="0"/>
          <c:showPercent val="0"/>
          <c:showBubbleSize val="0"/>
        </c:dLbls>
        <c:smooth val="0"/>
        <c:axId val="221237840"/>
        <c:axId val="221237360"/>
      </c:lineChart>
      <c:catAx>
        <c:axId val="22123784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21237360"/>
        <c:crosses val="autoZero"/>
        <c:auto val="1"/>
        <c:lblAlgn val="ctr"/>
        <c:lblOffset val="100"/>
        <c:noMultiLvlLbl val="0"/>
      </c:catAx>
      <c:valAx>
        <c:axId val="221237360"/>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212378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Tampa!$AD$1</c:f>
              <c:strCache>
                <c:ptCount val="1"/>
                <c:pt idx="0">
                  <c:v>Population Growth</c:v>
                </c:pt>
              </c:strCache>
            </c:strRef>
          </c:tx>
          <c:spPr>
            <a:ln w="28575" cap="rnd">
              <a:solidFill>
                <a:schemeClr val="accent4"/>
              </a:solidFill>
              <a:round/>
            </a:ln>
            <a:effectLst/>
          </c:spPr>
          <c:marker>
            <c:symbol val="none"/>
          </c:marker>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Tampa!$AD$6:$AD$26</c:f>
              <c:numCache>
                <c:formatCode>#,##0.0%_);[Red]\-#,##0.0%</c:formatCode>
                <c:ptCount val="21"/>
                <c:pt idx="0">
                  <c:v>1.21477367902663E-2</c:v>
                </c:pt>
                <c:pt idx="1">
                  <c:v>1.2538103570087099E-2</c:v>
                </c:pt>
                <c:pt idx="2">
                  <c:v>1.3709061499375799E-2</c:v>
                </c:pt>
                <c:pt idx="3">
                  <c:v>1.3802700521970499E-2</c:v>
                </c:pt>
                <c:pt idx="4">
                  <c:v>1.3617970383247699E-2</c:v>
                </c:pt>
                <c:pt idx="5">
                  <c:v>1.36916291403275E-2</c:v>
                </c:pt>
                <c:pt idx="6">
                  <c:v>1.33608517432899E-2</c:v>
                </c:pt>
                <c:pt idx="7">
                  <c:v>1.5711927139109301E-2</c:v>
                </c:pt>
                <c:pt idx="8">
                  <c:v>1.8445195763469702E-2</c:v>
                </c:pt>
                <c:pt idx="9">
                  <c:v>2.0993171369432899E-2</c:v>
                </c:pt>
                <c:pt idx="10">
                  <c:v>2.3438925243285599E-2</c:v>
                </c:pt>
                <c:pt idx="11">
                  <c:v>2.2734469910289198E-2</c:v>
                </c:pt>
                <c:pt idx="12">
                  <c:v>2.20316531805833E-2</c:v>
                </c:pt>
                <c:pt idx="13">
                  <c:v>2.14482412072248E-2</c:v>
                </c:pt>
                <c:pt idx="14">
                  <c:v>2.05042730896259E-2</c:v>
                </c:pt>
                <c:pt idx="15">
                  <c:v>1.9062859101153001E-2</c:v>
                </c:pt>
                <c:pt idx="16">
                  <c:v>1.7689279028767001E-2</c:v>
                </c:pt>
                <c:pt idx="17">
                  <c:v>1.63065150930559E-2</c:v>
                </c:pt>
                <c:pt idx="18">
                  <c:v>1.4961770153781201E-2</c:v>
                </c:pt>
                <c:pt idx="19">
                  <c:v>1.51858790619641E-2</c:v>
                </c:pt>
                <c:pt idx="20">
                  <c:v>1.4725316596462E-2</c:v>
                </c:pt>
              </c:numCache>
            </c:numRef>
          </c:val>
          <c:smooth val="1"/>
          <c:extLst>
            <c:ext xmlns:c16="http://schemas.microsoft.com/office/drawing/2014/chart" uri="{C3380CC4-5D6E-409C-BE32-E72D297353CC}">
              <c16:uniqueId val="{00000000-267A-4A85-978F-634F1C24D663}"/>
            </c:ext>
          </c:extLst>
        </c:ser>
        <c:dLbls>
          <c:showLegendKey val="0"/>
          <c:showVal val="0"/>
          <c:showCatName val="0"/>
          <c:showSerName val="0"/>
          <c:showPercent val="0"/>
          <c:showBubbleSize val="0"/>
        </c:dLbls>
        <c:smooth val="0"/>
        <c:axId val="424249888"/>
        <c:axId val="229014608"/>
      </c:lineChart>
      <c:catAx>
        <c:axId val="424249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29014608"/>
        <c:crosses val="autoZero"/>
        <c:auto val="1"/>
        <c:lblAlgn val="ctr"/>
        <c:lblOffset val="100"/>
        <c:noMultiLvlLbl val="0"/>
      </c:catAx>
      <c:valAx>
        <c:axId val="229014608"/>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424249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Tampa!$AE$1</c:f>
              <c:strCache>
                <c:ptCount val="1"/>
                <c:pt idx="0">
                  <c:v>Median Household Income</c:v>
                </c:pt>
              </c:strCache>
            </c:strRef>
          </c:tx>
          <c:spPr>
            <a:solidFill>
              <a:schemeClr val="accent6"/>
            </a:solidFill>
            <a:ln>
              <a:noFill/>
            </a:ln>
            <a:effectLst/>
          </c:spPr>
          <c:invertIfNegative val="0"/>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Tampa!$AE$6:$AE$26</c:f>
              <c:numCache>
                <c:formatCode>\$##,###,###,##0_);[Red]\(\$##,###,###,##0\)</c:formatCode>
                <c:ptCount val="21"/>
                <c:pt idx="0">
                  <c:v>58306.1015625</c:v>
                </c:pt>
                <c:pt idx="1">
                  <c:v>57995.1796875</c:v>
                </c:pt>
                <c:pt idx="2">
                  <c:v>58226.69921875</c:v>
                </c:pt>
                <c:pt idx="3">
                  <c:v>58589.3984375</c:v>
                </c:pt>
                <c:pt idx="4">
                  <c:v>58874.4609375</c:v>
                </c:pt>
                <c:pt idx="5">
                  <c:v>60318.328125</c:v>
                </c:pt>
                <c:pt idx="6">
                  <c:v>61541.140625</c:v>
                </c:pt>
                <c:pt idx="7">
                  <c:v>62951.01171875</c:v>
                </c:pt>
                <c:pt idx="8">
                  <c:v>64682.3515625</c:v>
                </c:pt>
                <c:pt idx="9">
                  <c:v>66231.7421875</c:v>
                </c:pt>
                <c:pt idx="10">
                  <c:v>67887.8515625</c:v>
                </c:pt>
                <c:pt idx="11">
                  <c:v>69290</c:v>
                </c:pt>
                <c:pt idx="12">
                  <c:v>70482.53125</c:v>
                </c:pt>
                <c:pt idx="13">
                  <c:v>71467.2578125</c:v>
                </c:pt>
                <c:pt idx="14">
                  <c:v>72067.03125</c:v>
                </c:pt>
                <c:pt idx="15">
                  <c:v>72743</c:v>
                </c:pt>
                <c:pt idx="16">
                  <c:v>73626.75</c:v>
                </c:pt>
                <c:pt idx="17">
                  <c:v>74301.609375</c:v>
                </c:pt>
                <c:pt idx="18">
                  <c:v>74869.4609375</c:v>
                </c:pt>
                <c:pt idx="19">
                  <c:v>75217.7890625</c:v>
                </c:pt>
                <c:pt idx="20">
                  <c:v>75497.640625</c:v>
                </c:pt>
              </c:numCache>
            </c:numRef>
          </c:val>
          <c:extLst>
            <c:ext xmlns:c16="http://schemas.microsoft.com/office/drawing/2014/chart" uri="{C3380CC4-5D6E-409C-BE32-E72D297353CC}">
              <c16:uniqueId val="{00000000-4293-456D-A990-4707F390667A}"/>
            </c:ext>
          </c:extLst>
        </c:ser>
        <c:dLbls>
          <c:showLegendKey val="0"/>
          <c:showVal val="0"/>
          <c:showCatName val="0"/>
          <c:showSerName val="0"/>
          <c:showPercent val="0"/>
          <c:showBubbleSize val="0"/>
        </c:dLbls>
        <c:gapWidth val="219"/>
        <c:overlap val="-27"/>
        <c:axId val="843902032"/>
        <c:axId val="843902512"/>
      </c:barChart>
      <c:lineChart>
        <c:grouping val="standard"/>
        <c:varyColors val="0"/>
        <c:ser>
          <c:idx val="1"/>
          <c:order val="1"/>
          <c:tx>
            <c:strRef>
              <c:f>Tampa!$AF$1</c:f>
              <c:strCache>
                <c:ptCount val="1"/>
                <c:pt idx="0">
                  <c:v>Median Household Income Growth</c:v>
                </c:pt>
              </c:strCache>
            </c:strRef>
          </c:tx>
          <c:spPr>
            <a:ln w="28575" cap="rnd">
              <a:solidFill>
                <a:schemeClr val="accent2"/>
              </a:solidFill>
              <a:round/>
            </a:ln>
            <a:effectLst/>
          </c:spPr>
          <c:marker>
            <c:symbol val="none"/>
          </c:marker>
          <c:cat>
            <c:strRef>
              <c:f>Tampa!$A$6:$A$26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Tampa!$AF$6:$AF$26</c:f>
              <c:numCache>
                <c:formatCode>#,##0.0%_);[Red]\-#,##0.0%</c:formatCode>
                <c:ptCount val="21"/>
                <c:pt idx="0">
                  <c:v>4.6106630764713101E-2</c:v>
                </c:pt>
                <c:pt idx="1">
                  <c:v>2.49544123854166E-2</c:v>
                </c:pt>
                <c:pt idx="2">
                  <c:v>1.66553481668088E-2</c:v>
                </c:pt>
                <c:pt idx="3">
                  <c:v>1.1802063595403501E-2</c:v>
                </c:pt>
                <c:pt idx="4">
                  <c:v>9.7478541656701393E-3</c:v>
                </c:pt>
                <c:pt idx="5">
                  <c:v>4.0057612546732499E-2</c:v>
                </c:pt>
                <c:pt idx="6">
                  <c:v>5.6923051636467999E-2</c:v>
                </c:pt>
                <c:pt idx="7">
                  <c:v>7.4443728687583893E-2</c:v>
                </c:pt>
                <c:pt idx="8">
                  <c:v>9.8648727011964504E-2</c:v>
                </c:pt>
                <c:pt idx="9">
                  <c:v>9.8036770021964204E-2</c:v>
                </c:pt>
                <c:pt idx="10">
                  <c:v>0.103129562972737</c:v>
                </c:pt>
                <c:pt idx="11">
                  <c:v>0.100697162891854</c:v>
                </c:pt>
                <c:pt idx="12">
                  <c:v>8.96717504448723E-2</c:v>
                </c:pt>
                <c:pt idx="13">
                  <c:v>7.9048435872008493E-2</c:v>
                </c:pt>
                <c:pt idx="14">
                  <c:v>6.1560052223076998E-2</c:v>
                </c:pt>
                <c:pt idx="15">
                  <c:v>4.9834030884687602E-2</c:v>
                </c:pt>
                <c:pt idx="16">
                  <c:v>4.4609901123549699E-2</c:v>
                </c:pt>
                <c:pt idx="17">
                  <c:v>3.9659441949432897E-2</c:v>
                </c:pt>
                <c:pt idx="18">
                  <c:v>3.8886431685778697E-2</c:v>
                </c:pt>
                <c:pt idx="19">
                  <c:v>3.40209925697319E-2</c:v>
                </c:pt>
                <c:pt idx="20">
                  <c:v>2.54104741143675E-2</c:v>
                </c:pt>
              </c:numCache>
            </c:numRef>
          </c:val>
          <c:smooth val="1"/>
          <c:extLst>
            <c:ext xmlns:c16="http://schemas.microsoft.com/office/drawing/2014/chart" uri="{C3380CC4-5D6E-409C-BE32-E72D297353CC}">
              <c16:uniqueId val="{00000001-4293-456D-A990-4707F390667A}"/>
            </c:ext>
          </c:extLst>
        </c:ser>
        <c:dLbls>
          <c:showLegendKey val="0"/>
          <c:showVal val="0"/>
          <c:showCatName val="0"/>
          <c:showSerName val="0"/>
          <c:showPercent val="0"/>
          <c:showBubbleSize val="0"/>
        </c:dLbls>
        <c:marker val="1"/>
        <c:smooth val="0"/>
        <c:axId val="843901552"/>
        <c:axId val="843901072"/>
      </c:lineChart>
      <c:catAx>
        <c:axId val="843902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843902512"/>
        <c:crosses val="autoZero"/>
        <c:auto val="1"/>
        <c:lblAlgn val="ctr"/>
        <c:lblOffset val="100"/>
        <c:noMultiLvlLbl val="0"/>
      </c:catAx>
      <c:valAx>
        <c:axId val="843902512"/>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843902032"/>
        <c:crosses val="autoZero"/>
        <c:crossBetween val="between"/>
      </c:valAx>
      <c:valAx>
        <c:axId val="843901072"/>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843901552"/>
        <c:crosses val="max"/>
        <c:crossBetween val="between"/>
      </c:valAx>
      <c:catAx>
        <c:axId val="843901552"/>
        <c:scaling>
          <c:orientation val="minMax"/>
        </c:scaling>
        <c:delete val="1"/>
        <c:axPos val="b"/>
        <c:numFmt formatCode="General" sourceLinked="1"/>
        <c:majorTickMark val="none"/>
        <c:minorTickMark val="none"/>
        <c:tickLblPos val="nextTo"/>
        <c:crossAx val="84390107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SFL!$C$91</c:f>
              <c:strCache>
                <c:ptCount val="1"/>
                <c:pt idx="0">
                  <c:v>12 Mo Net Absorp SF</c:v>
                </c:pt>
              </c:strCache>
            </c:strRef>
          </c:tx>
          <c:spPr>
            <a:solidFill>
              <a:schemeClr val="accent6"/>
            </a:solidFill>
            <a:ln>
              <a:noFill/>
            </a:ln>
            <a:effectLst/>
          </c:spPr>
          <c:invertIfNegative val="0"/>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SFL!$C$96:$C$116</c:f>
              <c:numCache>
                <c:formatCode>##,###,###,##0_);[Red]\(##,###,###,##0\)</c:formatCode>
                <c:ptCount val="21"/>
                <c:pt idx="0">
                  <c:v>3174715</c:v>
                </c:pt>
                <c:pt idx="1">
                  <c:v>1889750</c:v>
                </c:pt>
                <c:pt idx="2">
                  <c:v>500099</c:v>
                </c:pt>
                <c:pt idx="3">
                  <c:v>-95625</c:v>
                </c:pt>
                <c:pt idx="4">
                  <c:v>-1128072</c:v>
                </c:pt>
                <c:pt idx="5">
                  <c:v>1191498</c:v>
                </c:pt>
                <c:pt idx="6">
                  <c:v>2594524</c:v>
                </c:pt>
                <c:pt idx="7">
                  <c:v>4201100</c:v>
                </c:pt>
                <c:pt idx="8">
                  <c:v>4737340</c:v>
                </c:pt>
                <c:pt idx="9">
                  <c:v>4145472</c:v>
                </c:pt>
                <c:pt idx="10">
                  <c:v>3459640</c:v>
                </c:pt>
                <c:pt idx="11">
                  <c:v>3411906</c:v>
                </c:pt>
                <c:pt idx="12">
                  <c:v>2487241</c:v>
                </c:pt>
                <c:pt idx="13">
                  <c:v>2638876</c:v>
                </c:pt>
                <c:pt idx="14">
                  <c:v>2541017</c:v>
                </c:pt>
                <c:pt idx="15">
                  <c:v>1514402</c:v>
                </c:pt>
                <c:pt idx="16">
                  <c:v>1843668</c:v>
                </c:pt>
                <c:pt idx="17">
                  <c:v>753668</c:v>
                </c:pt>
                <c:pt idx="18">
                  <c:v>478137</c:v>
                </c:pt>
                <c:pt idx="19">
                  <c:v>514145</c:v>
                </c:pt>
                <c:pt idx="20">
                  <c:v>301246</c:v>
                </c:pt>
              </c:numCache>
            </c:numRef>
          </c:val>
          <c:extLst>
            <c:ext xmlns:c16="http://schemas.microsoft.com/office/drawing/2014/chart" uri="{C3380CC4-5D6E-409C-BE32-E72D297353CC}">
              <c16:uniqueId val="{00000000-4362-413A-B56C-EB61F52A02E8}"/>
            </c:ext>
          </c:extLst>
        </c:ser>
        <c:ser>
          <c:idx val="2"/>
          <c:order val="2"/>
          <c:tx>
            <c:strRef>
              <c:f>SFL!$G$91</c:f>
              <c:strCache>
                <c:ptCount val="1"/>
                <c:pt idx="0">
                  <c:v>Net Delivered SF 12 Mo</c:v>
                </c:pt>
              </c:strCache>
            </c:strRef>
          </c:tx>
          <c:spPr>
            <a:solidFill>
              <a:schemeClr val="accent5"/>
            </a:solidFill>
            <a:ln>
              <a:noFill/>
            </a:ln>
            <a:effectLst/>
          </c:spPr>
          <c:invertIfNegative val="0"/>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SFL!$G$96:$G$116</c:f>
              <c:numCache>
                <c:formatCode>##,###,###,##0_);[Red]\(##,###,###,##0\)</c:formatCode>
                <c:ptCount val="21"/>
                <c:pt idx="0">
                  <c:v>3251240</c:v>
                </c:pt>
                <c:pt idx="1">
                  <c:v>2856027</c:v>
                </c:pt>
                <c:pt idx="2">
                  <c:v>2769446</c:v>
                </c:pt>
                <c:pt idx="3">
                  <c:v>2532305</c:v>
                </c:pt>
                <c:pt idx="4">
                  <c:v>1217051</c:v>
                </c:pt>
                <c:pt idx="5">
                  <c:v>1570729</c:v>
                </c:pt>
                <c:pt idx="6">
                  <c:v>932396</c:v>
                </c:pt>
                <c:pt idx="7">
                  <c:v>872055</c:v>
                </c:pt>
                <c:pt idx="8">
                  <c:v>1197918</c:v>
                </c:pt>
                <c:pt idx="9">
                  <c:v>894432</c:v>
                </c:pt>
                <c:pt idx="10">
                  <c:v>1023679</c:v>
                </c:pt>
                <c:pt idx="11">
                  <c:v>1698511</c:v>
                </c:pt>
                <c:pt idx="12">
                  <c:v>1487308</c:v>
                </c:pt>
                <c:pt idx="13">
                  <c:v>1913071</c:v>
                </c:pt>
                <c:pt idx="14">
                  <c:v>2119487</c:v>
                </c:pt>
                <c:pt idx="15">
                  <c:v>1230711</c:v>
                </c:pt>
                <c:pt idx="16">
                  <c:v>1570556</c:v>
                </c:pt>
                <c:pt idx="17">
                  <c:v>1153500</c:v>
                </c:pt>
                <c:pt idx="18">
                  <c:v>764553</c:v>
                </c:pt>
                <c:pt idx="19">
                  <c:v>1124073</c:v>
                </c:pt>
                <c:pt idx="20">
                  <c:v>1113322</c:v>
                </c:pt>
              </c:numCache>
            </c:numRef>
          </c:val>
          <c:extLst>
            <c:ext xmlns:c16="http://schemas.microsoft.com/office/drawing/2014/chart" uri="{C3380CC4-5D6E-409C-BE32-E72D297353CC}">
              <c16:uniqueId val="{00000001-4362-413A-B56C-EB61F52A02E8}"/>
            </c:ext>
          </c:extLst>
        </c:ser>
        <c:dLbls>
          <c:showLegendKey val="0"/>
          <c:showVal val="0"/>
          <c:showCatName val="0"/>
          <c:showSerName val="0"/>
          <c:showPercent val="0"/>
          <c:showBubbleSize val="0"/>
        </c:dLbls>
        <c:gapWidth val="219"/>
        <c:axId val="564127023"/>
        <c:axId val="560431087"/>
      </c:barChart>
      <c:lineChart>
        <c:grouping val="standard"/>
        <c:varyColors val="0"/>
        <c:ser>
          <c:idx val="0"/>
          <c:order val="0"/>
          <c:tx>
            <c:strRef>
              <c:f>SFL!$B$91</c:f>
              <c:strCache>
                <c:ptCount val="1"/>
                <c:pt idx="0">
                  <c:v>Vacancy Rate</c:v>
                </c:pt>
              </c:strCache>
            </c:strRef>
          </c:tx>
          <c:spPr>
            <a:ln w="28575" cap="rnd">
              <a:solidFill>
                <a:schemeClr val="accent2"/>
              </a:solidFill>
              <a:round/>
            </a:ln>
            <a:effectLst/>
          </c:spPr>
          <c:marker>
            <c:symbol val="none"/>
          </c:marker>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SFL!$B$96:$B$116</c:f>
              <c:numCache>
                <c:formatCode>#,##0.0%_);[Red]\-#,##0.0%</c:formatCode>
                <c:ptCount val="21"/>
                <c:pt idx="0">
                  <c:v>3.9359672743120362E-2</c:v>
                </c:pt>
                <c:pt idx="1">
                  <c:v>4.2423065104871961E-2</c:v>
                </c:pt>
                <c:pt idx="2">
                  <c:v>4.5674682805490335E-2</c:v>
                </c:pt>
                <c:pt idx="3">
                  <c:v>4.7655889871005941E-2</c:v>
                </c:pt>
                <c:pt idx="4">
                  <c:v>4.642222003856953E-2</c:v>
                </c:pt>
                <c:pt idx="5">
                  <c:v>4.3268152994823561E-2</c:v>
                </c:pt>
                <c:pt idx="6">
                  <c:v>4.0731453412856528E-2</c:v>
                </c:pt>
                <c:pt idx="7">
                  <c:v>3.8035736714196168E-2</c:v>
                </c:pt>
                <c:pt idx="8">
                  <c:v>3.5566803118241806E-2</c:v>
                </c:pt>
                <c:pt idx="9">
                  <c:v>3.3316166209793503E-2</c:v>
                </c:pt>
                <c:pt idx="10">
                  <c:v>3.2717998733035797E-2</c:v>
                </c:pt>
                <c:pt idx="11">
                  <c:v>3.1894995001961364E-2</c:v>
                </c:pt>
                <c:pt idx="12">
                  <c:v>3.2050808460367564E-2</c:v>
                </c:pt>
                <c:pt idx="13">
                  <c:v>3.0924572955587096E-2</c:v>
                </c:pt>
                <c:pt idx="14">
                  <c:v>3.123384585326237E-2</c:v>
                </c:pt>
                <c:pt idx="15">
                  <c:v>3.1227993683642968E-2</c:v>
                </c:pt>
                <c:pt idx="16">
                  <c:v>3.1718345086182501E-2</c:v>
                </c:pt>
                <c:pt idx="17">
                  <c:v>3.2394321202244801E-2</c:v>
                </c:pt>
                <c:pt idx="18">
                  <c:v>3.2796378553116533E-2</c:v>
                </c:pt>
                <c:pt idx="19">
                  <c:v>3.3712518807350232E-2</c:v>
                </c:pt>
                <c:pt idx="20">
                  <c:v>3.4346806541941895E-2</c:v>
                </c:pt>
              </c:numCache>
            </c:numRef>
          </c:val>
          <c:smooth val="1"/>
          <c:extLst>
            <c:ext xmlns:c16="http://schemas.microsoft.com/office/drawing/2014/chart" uri="{C3380CC4-5D6E-409C-BE32-E72D297353CC}">
              <c16:uniqueId val="{00000002-4362-413A-B56C-EB61F52A02E8}"/>
            </c:ext>
          </c:extLst>
        </c:ser>
        <c:dLbls>
          <c:showLegendKey val="0"/>
          <c:showVal val="0"/>
          <c:showCatName val="0"/>
          <c:showSerName val="0"/>
          <c:showPercent val="0"/>
          <c:showBubbleSize val="0"/>
        </c:dLbls>
        <c:marker val="1"/>
        <c:smooth val="0"/>
        <c:axId val="844877535"/>
        <c:axId val="560432527"/>
      </c:lineChart>
      <c:catAx>
        <c:axId val="56412702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560431087"/>
        <c:crosses val="autoZero"/>
        <c:auto val="1"/>
        <c:lblAlgn val="ctr"/>
        <c:lblOffset val="100"/>
        <c:noMultiLvlLbl val="0"/>
      </c:catAx>
      <c:valAx>
        <c:axId val="560431087"/>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564127023"/>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560432527"/>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844877535"/>
        <c:crosses val="max"/>
        <c:crossBetween val="between"/>
      </c:valAx>
      <c:catAx>
        <c:axId val="844877535"/>
        <c:scaling>
          <c:orientation val="minMax"/>
        </c:scaling>
        <c:delete val="1"/>
        <c:axPos val="b"/>
        <c:numFmt formatCode="General" sourceLinked="1"/>
        <c:majorTickMark val="out"/>
        <c:minorTickMark val="none"/>
        <c:tickLblPos val="nextTo"/>
        <c:crossAx val="560432527"/>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ATL!$Q$1</c:f>
              <c:strCache>
                <c:ptCount val="1"/>
                <c:pt idx="0">
                  <c:v>12 Mo Sales Vol</c:v>
                </c:pt>
              </c:strCache>
            </c:strRef>
          </c:tx>
          <c:spPr>
            <a:solidFill>
              <a:schemeClr val="accent6"/>
            </a:solidFill>
            <a:ln>
              <a:solidFill>
                <a:schemeClr val="accent6"/>
              </a:solidFill>
            </a:ln>
            <a:effectLst/>
          </c:spPr>
          <c:invertIfNegative val="0"/>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ATL!$Q$6:$Q$26</c:f>
              <c:numCache>
                <c:formatCode>\$##,###,###,##0_);[Red]\(\$##,###,###,##0\)</c:formatCode>
                <c:ptCount val="21"/>
                <c:pt idx="0">
                  <c:v>2582708602</c:v>
                </c:pt>
                <c:pt idx="1">
                  <c:v>2324701784</c:v>
                </c:pt>
                <c:pt idx="2">
                  <c:v>2203244963</c:v>
                </c:pt>
                <c:pt idx="3">
                  <c:v>2013871840</c:v>
                </c:pt>
                <c:pt idx="4">
                  <c:v>1909976671</c:v>
                </c:pt>
                <c:pt idx="5">
                  <c:v>2693670298</c:v>
                </c:pt>
                <c:pt idx="6">
                  <c:v>3397632252</c:v>
                </c:pt>
                <c:pt idx="7">
                  <c:v>4114843897</c:v>
                </c:pt>
                <c:pt idx="8">
                  <c:v>4371560763</c:v>
                </c:pt>
                <c:pt idx="9">
                  <c:v>4874147654</c:v>
                </c:pt>
                <c:pt idx="10">
                  <c:v>4770651959</c:v>
                </c:pt>
                <c:pt idx="11">
                  <c:v>4324701891</c:v>
                </c:pt>
                <c:pt idx="12">
                  <c:v>4008653016</c:v>
                </c:pt>
                <c:pt idx="13">
                  <c:v>3032407422</c:v>
                </c:pt>
                <c:pt idx="14">
                  <c:v>2456773136</c:v>
                </c:pt>
                <c:pt idx="15">
                  <c:v>2317775381</c:v>
                </c:pt>
                <c:pt idx="16">
                  <c:v>2295743384</c:v>
                </c:pt>
                <c:pt idx="17">
                  <c:v>2500729571</c:v>
                </c:pt>
                <c:pt idx="18">
                  <c:v>2766016837</c:v>
                </c:pt>
                <c:pt idx="19">
                  <c:v>2940385576</c:v>
                </c:pt>
                <c:pt idx="20">
                  <c:v>2919713515</c:v>
                </c:pt>
              </c:numCache>
            </c:numRef>
          </c:val>
          <c:extLst>
            <c:ext xmlns:c16="http://schemas.microsoft.com/office/drawing/2014/chart" uri="{C3380CC4-5D6E-409C-BE32-E72D297353CC}">
              <c16:uniqueId val="{00000000-BECF-44D1-AE7A-02EEA068B0D8}"/>
            </c:ext>
          </c:extLst>
        </c:ser>
        <c:dLbls>
          <c:showLegendKey val="0"/>
          <c:showVal val="0"/>
          <c:showCatName val="0"/>
          <c:showSerName val="0"/>
          <c:showPercent val="0"/>
          <c:showBubbleSize val="0"/>
        </c:dLbls>
        <c:gapWidth val="219"/>
        <c:overlap val="-27"/>
        <c:axId val="1383752815"/>
        <c:axId val="1383753295"/>
      </c:barChart>
      <c:lineChart>
        <c:grouping val="standard"/>
        <c:varyColors val="0"/>
        <c:ser>
          <c:idx val="1"/>
          <c:order val="1"/>
          <c:tx>
            <c:strRef>
              <c:f>ATL!$R$1</c:f>
              <c:strCache>
                <c:ptCount val="1"/>
                <c:pt idx="0">
                  <c:v>12 Mo Sales Vol Growth</c:v>
                </c:pt>
              </c:strCache>
            </c:strRef>
          </c:tx>
          <c:spPr>
            <a:ln w="28575" cap="rnd">
              <a:solidFill>
                <a:schemeClr val="accent4"/>
              </a:solidFill>
              <a:round/>
            </a:ln>
            <a:effectLst/>
          </c:spPr>
          <c:marker>
            <c:symbol val="none"/>
          </c:marke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ATL!$R$6:$R$26</c:f>
              <c:numCache>
                <c:formatCode>#,##0.0%_);[Red]\-#,##0.0%</c:formatCode>
                <c:ptCount val="21"/>
                <c:pt idx="0">
                  <c:v>5.29007147876457E-2</c:v>
                </c:pt>
                <c:pt idx="1">
                  <c:v>-1.45291764314395E-2</c:v>
                </c:pt>
                <c:pt idx="2">
                  <c:v>-0.10705446684021599</c:v>
                </c:pt>
                <c:pt idx="3">
                  <c:v>-0.172114926369211</c:v>
                </c:pt>
                <c:pt idx="4">
                  <c:v>-0.26047535152786899</c:v>
                </c:pt>
                <c:pt idx="5">
                  <c:v>0.158716492816181</c:v>
                </c:pt>
                <c:pt idx="6">
                  <c:v>0.54210371931303003</c:v>
                </c:pt>
                <c:pt idx="7">
                  <c:v>1.04325012906482</c:v>
                </c:pt>
                <c:pt idx="8">
                  <c:v>1.2888032243405301</c:v>
                </c:pt>
                <c:pt idx="9">
                  <c:v>0.80948190193096903</c:v>
                </c:pt>
                <c:pt idx="10">
                  <c:v>0.404110746886094</c:v>
                </c:pt>
                <c:pt idx="11">
                  <c:v>5.1000232148053201E-2</c:v>
                </c:pt>
                <c:pt idx="12">
                  <c:v>-8.3015601675167694E-2</c:v>
                </c:pt>
                <c:pt idx="13">
                  <c:v>-0.37785893303592599</c:v>
                </c:pt>
                <c:pt idx="14">
                  <c:v>-0.48502360744107298</c:v>
                </c:pt>
                <c:pt idx="15">
                  <c:v>-0.46406123718644099</c:v>
                </c:pt>
                <c:pt idx="16">
                  <c:v>-0.42730304298305499</c:v>
                </c:pt>
                <c:pt idx="17">
                  <c:v>-0.17533193169977701</c:v>
                </c:pt>
                <c:pt idx="18">
                  <c:v>0.125873934580503</c:v>
                </c:pt>
                <c:pt idx="19">
                  <c:v>0.26862404359967601</c:v>
                </c:pt>
                <c:pt idx="20">
                  <c:v>0.27179437185737298</c:v>
                </c:pt>
              </c:numCache>
            </c:numRef>
          </c:val>
          <c:smooth val="1"/>
          <c:extLst>
            <c:ext xmlns:c16="http://schemas.microsoft.com/office/drawing/2014/chart" uri="{C3380CC4-5D6E-409C-BE32-E72D297353CC}">
              <c16:uniqueId val="{00000001-BECF-44D1-AE7A-02EEA068B0D8}"/>
            </c:ext>
          </c:extLst>
        </c:ser>
        <c:dLbls>
          <c:showLegendKey val="0"/>
          <c:showVal val="0"/>
          <c:showCatName val="0"/>
          <c:showSerName val="0"/>
          <c:showPercent val="0"/>
          <c:showBubbleSize val="0"/>
        </c:dLbls>
        <c:marker val="1"/>
        <c:smooth val="0"/>
        <c:axId val="29211711"/>
        <c:axId val="29211231"/>
      </c:lineChart>
      <c:catAx>
        <c:axId val="1383752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crossAx val="1383753295"/>
        <c:crosses val="autoZero"/>
        <c:auto val="1"/>
        <c:lblAlgn val="ctr"/>
        <c:lblOffset val="100"/>
        <c:noMultiLvlLbl val="0"/>
      </c:catAx>
      <c:valAx>
        <c:axId val="1383753295"/>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crossAx val="1383752815"/>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dispUnitsLbl>
        </c:dispUnits>
      </c:valAx>
      <c:valAx>
        <c:axId val="29211231"/>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crossAx val="29211711"/>
        <c:crosses val="max"/>
        <c:crossBetween val="between"/>
      </c:valAx>
      <c:catAx>
        <c:axId val="29211711"/>
        <c:scaling>
          <c:orientation val="minMax"/>
        </c:scaling>
        <c:delete val="1"/>
        <c:axPos val="b"/>
        <c:numFmt formatCode="General" sourceLinked="1"/>
        <c:majorTickMark val="none"/>
        <c:minorTickMark val="none"/>
        <c:tickLblPos val="nextTo"/>
        <c:crossAx val="2921123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rgbClr val="3F444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SFL!$P$91</c:f>
              <c:strCache>
                <c:ptCount val="1"/>
                <c:pt idx="0">
                  <c:v>Under Constr % of Inventory</c:v>
                </c:pt>
              </c:strCache>
            </c:strRef>
          </c:tx>
          <c:spPr>
            <a:solidFill>
              <a:schemeClr val="accent6"/>
            </a:solidFill>
            <a:ln w="25400">
              <a:noFill/>
            </a:ln>
            <a:effectLst/>
          </c:spPr>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SFL!$P$96:$P$116</c:f>
              <c:numCache>
                <c:formatCode>#,##0.0%_);[Red]\-#,##0.0%</c:formatCode>
                <c:ptCount val="21"/>
                <c:pt idx="0">
                  <c:v>2.884062637254171E-2</c:v>
                </c:pt>
                <c:pt idx="1">
                  <c:v>2.8699627010274328E-2</c:v>
                </c:pt>
                <c:pt idx="2">
                  <c:v>2.558644203229277E-2</c:v>
                </c:pt>
                <c:pt idx="3">
                  <c:v>2.4519994468541154E-2</c:v>
                </c:pt>
                <c:pt idx="4">
                  <c:v>2.5641271964094998E-2</c:v>
                </c:pt>
                <c:pt idx="5">
                  <c:v>2.5742305938290931E-2</c:v>
                </c:pt>
                <c:pt idx="6">
                  <c:v>2.793461843958419E-2</c:v>
                </c:pt>
                <c:pt idx="7">
                  <c:v>2.566554322885143E-2</c:v>
                </c:pt>
                <c:pt idx="8">
                  <c:v>2.7994644618232641E-2</c:v>
                </c:pt>
                <c:pt idx="9">
                  <c:v>2.960099996470222E-2</c:v>
                </c:pt>
                <c:pt idx="10">
                  <c:v>2.9834667595182655E-2</c:v>
                </c:pt>
                <c:pt idx="11">
                  <c:v>2.5010010540664408E-2</c:v>
                </c:pt>
                <c:pt idx="12">
                  <c:v>2.3880458937662462E-2</c:v>
                </c:pt>
                <c:pt idx="13">
                  <c:v>1.9405576314938021E-2</c:v>
                </c:pt>
                <c:pt idx="14">
                  <c:v>1.66874459778736E-2</c:v>
                </c:pt>
                <c:pt idx="15">
                  <c:v>1.6359306966293327E-2</c:v>
                </c:pt>
                <c:pt idx="16">
                  <c:v>1.5923528950058059E-2</c:v>
                </c:pt>
                <c:pt idx="17">
                  <c:v>1.7100864286931038E-2</c:v>
                </c:pt>
                <c:pt idx="18">
                  <c:v>1.636512229598867E-2</c:v>
                </c:pt>
                <c:pt idx="19">
                  <c:v>1.404843769976151E-2</c:v>
                </c:pt>
                <c:pt idx="20">
                  <c:v>1.4269852738399549E-2</c:v>
                </c:pt>
              </c:numCache>
            </c:numRef>
          </c:val>
          <c:extLst>
            <c:ext xmlns:c16="http://schemas.microsoft.com/office/drawing/2014/chart" uri="{C3380CC4-5D6E-409C-BE32-E72D297353CC}">
              <c16:uniqueId val="{00000000-1572-47D2-8005-1D560DECF193}"/>
            </c:ext>
          </c:extLst>
        </c:ser>
        <c:dLbls>
          <c:showLegendKey val="0"/>
          <c:showVal val="0"/>
          <c:showCatName val="0"/>
          <c:showSerName val="0"/>
          <c:showPercent val="0"/>
          <c:showBubbleSize val="0"/>
        </c:dLbls>
        <c:axId val="1817790176"/>
        <c:axId val="852091951"/>
      </c:areaChart>
      <c:barChart>
        <c:barDir val="col"/>
        <c:grouping val="clustered"/>
        <c:varyColors val="0"/>
        <c:ser>
          <c:idx val="0"/>
          <c:order val="0"/>
          <c:tx>
            <c:strRef>
              <c:f>SFL!$H$91</c:f>
              <c:strCache>
                <c:ptCount val="1"/>
                <c:pt idx="0">
                  <c:v>Under Constr SF</c:v>
                </c:pt>
              </c:strCache>
            </c:strRef>
          </c:tx>
          <c:spPr>
            <a:solidFill>
              <a:schemeClr val="accent2"/>
            </a:solidFill>
            <a:ln>
              <a:noFill/>
            </a:ln>
            <a:effectLst/>
          </c:spPr>
          <c:invertIfNegative val="0"/>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SFL!$H$96:$H$116</c:f>
              <c:numCache>
                <c:formatCode>##,###,###,##0_);[Red]\(##,###,###,##0\)</c:formatCode>
                <c:ptCount val="21"/>
                <c:pt idx="0">
                  <c:v>3332923</c:v>
                </c:pt>
                <c:pt idx="1">
                  <c:v>3304739</c:v>
                </c:pt>
                <c:pt idx="2">
                  <c:v>2983827</c:v>
                </c:pt>
                <c:pt idx="3">
                  <c:v>2852221</c:v>
                </c:pt>
                <c:pt idx="4">
                  <c:v>3001413</c:v>
                </c:pt>
                <c:pt idx="5">
                  <c:v>3190893</c:v>
                </c:pt>
                <c:pt idx="6">
                  <c:v>3614585</c:v>
                </c:pt>
                <c:pt idx="7">
                  <c:v>3285065</c:v>
                </c:pt>
                <c:pt idx="8">
                  <c:v>3580974</c:v>
                </c:pt>
                <c:pt idx="9">
                  <c:v>3850000</c:v>
                </c:pt>
                <c:pt idx="10">
                  <c:v>3844210</c:v>
                </c:pt>
                <c:pt idx="11">
                  <c:v>3142866</c:v>
                </c:pt>
                <c:pt idx="12">
                  <c:v>3007943</c:v>
                </c:pt>
                <c:pt idx="13">
                  <c:v>2451816</c:v>
                </c:pt>
                <c:pt idx="14">
                  <c:v>2102149</c:v>
                </c:pt>
                <c:pt idx="15">
                  <c:v>2036750</c:v>
                </c:pt>
                <c:pt idx="16">
                  <c:v>1760411</c:v>
                </c:pt>
                <c:pt idx="17">
                  <c:v>1941984</c:v>
                </c:pt>
                <c:pt idx="18">
                  <c:v>1897236</c:v>
                </c:pt>
                <c:pt idx="19">
                  <c:v>1716957</c:v>
                </c:pt>
                <c:pt idx="20">
                  <c:v>1579639</c:v>
                </c:pt>
              </c:numCache>
            </c:numRef>
          </c:val>
          <c:extLst>
            <c:ext xmlns:c16="http://schemas.microsoft.com/office/drawing/2014/chart" uri="{C3380CC4-5D6E-409C-BE32-E72D297353CC}">
              <c16:uniqueId val="{00000001-1572-47D2-8005-1D560DECF193}"/>
            </c:ext>
          </c:extLst>
        </c:ser>
        <c:dLbls>
          <c:showLegendKey val="0"/>
          <c:showVal val="0"/>
          <c:showCatName val="0"/>
          <c:showSerName val="0"/>
          <c:showPercent val="0"/>
          <c:showBubbleSize val="0"/>
        </c:dLbls>
        <c:gapWidth val="219"/>
        <c:overlap val="-27"/>
        <c:axId val="1815214656"/>
        <c:axId val="1815215136"/>
      </c:barChart>
      <c:catAx>
        <c:axId val="1815214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815215136"/>
        <c:crosses val="autoZero"/>
        <c:auto val="1"/>
        <c:lblAlgn val="ctr"/>
        <c:lblOffset val="100"/>
        <c:noMultiLvlLbl val="0"/>
      </c:catAx>
      <c:valAx>
        <c:axId val="1815215136"/>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815214656"/>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852091951"/>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817790176"/>
        <c:crosses val="max"/>
        <c:crossBetween val="between"/>
      </c:valAx>
      <c:catAx>
        <c:axId val="1817790176"/>
        <c:scaling>
          <c:orientation val="minMax"/>
        </c:scaling>
        <c:delete val="1"/>
        <c:axPos val="b"/>
        <c:numFmt formatCode="General" sourceLinked="1"/>
        <c:majorTickMark val="out"/>
        <c:minorTickMark val="none"/>
        <c:tickLblPos val="nextTo"/>
        <c:crossAx val="852091951"/>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SFL!$Q$91</c:f>
              <c:strCache>
                <c:ptCount val="1"/>
                <c:pt idx="0">
                  <c:v>12 Mo Sales Vol</c:v>
                </c:pt>
              </c:strCache>
            </c:strRef>
          </c:tx>
          <c:spPr>
            <a:solidFill>
              <a:schemeClr val="accent6"/>
            </a:solidFill>
            <a:ln>
              <a:noFill/>
            </a:ln>
            <a:effectLst/>
          </c:spPr>
          <c:invertIfNegative val="0"/>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SFL!$Q$96:$Q$116</c:f>
              <c:numCache>
                <c:formatCode>"$"#,##0.00</c:formatCode>
                <c:ptCount val="21"/>
                <c:pt idx="0">
                  <c:v>2835156856</c:v>
                </c:pt>
                <c:pt idx="1">
                  <c:v>2215758273</c:v>
                </c:pt>
                <c:pt idx="2">
                  <c:v>2111253189</c:v>
                </c:pt>
                <c:pt idx="3">
                  <c:v>1935710283</c:v>
                </c:pt>
                <c:pt idx="4">
                  <c:v>1944779397</c:v>
                </c:pt>
                <c:pt idx="5">
                  <c:v>2559482680</c:v>
                </c:pt>
                <c:pt idx="6">
                  <c:v>2921088217</c:v>
                </c:pt>
                <c:pt idx="7">
                  <c:v>4848656526</c:v>
                </c:pt>
                <c:pt idx="8">
                  <c:v>5588136105</c:v>
                </c:pt>
                <c:pt idx="9">
                  <c:v>6489679022</c:v>
                </c:pt>
                <c:pt idx="10">
                  <c:v>7094890663</c:v>
                </c:pt>
                <c:pt idx="11">
                  <c:v>5631590548</c:v>
                </c:pt>
                <c:pt idx="12">
                  <c:v>4894846025</c:v>
                </c:pt>
                <c:pt idx="13">
                  <c:v>3729887224</c:v>
                </c:pt>
                <c:pt idx="14">
                  <c:v>3159920339</c:v>
                </c:pt>
                <c:pt idx="15">
                  <c:v>2573655365</c:v>
                </c:pt>
                <c:pt idx="16">
                  <c:v>2598492302</c:v>
                </c:pt>
                <c:pt idx="17">
                  <c:v>2694546126</c:v>
                </c:pt>
                <c:pt idx="18">
                  <c:v>2630793296</c:v>
                </c:pt>
                <c:pt idx="19">
                  <c:v>2949145620</c:v>
                </c:pt>
                <c:pt idx="20">
                  <c:v>3007167184</c:v>
                </c:pt>
              </c:numCache>
            </c:numRef>
          </c:val>
          <c:extLst>
            <c:ext xmlns:c16="http://schemas.microsoft.com/office/drawing/2014/chart" uri="{C3380CC4-5D6E-409C-BE32-E72D297353CC}">
              <c16:uniqueId val="{00000000-224B-47DA-AA38-E951567E6633}"/>
            </c:ext>
          </c:extLst>
        </c:ser>
        <c:dLbls>
          <c:showLegendKey val="0"/>
          <c:showVal val="0"/>
          <c:showCatName val="0"/>
          <c:showSerName val="0"/>
          <c:showPercent val="0"/>
          <c:showBubbleSize val="0"/>
        </c:dLbls>
        <c:gapWidth val="219"/>
        <c:overlap val="-27"/>
        <c:axId val="901318991"/>
        <c:axId val="901322351"/>
      </c:barChart>
      <c:lineChart>
        <c:grouping val="standard"/>
        <c:varyColors val="0"/>
        <c:ser>
          <c:idx val="1"/>
          <c:order val="1"/>
          <c:tx>
            <c:strRef>
              <c:f>SFL!$R$91</c:f>
              <c:strCache>
                <c:ptCount val="1"/>
                <c:pt idx="0">
                  <c:v>12 Mo Sales Vol Growth</c:v>
                </c:pt>
              </c:strCache>
            </c:strRef>
          </c:tx>
          <c:spPr>
            <a:ln w="28575" cap="rnd">
              <a:solidFill>
                <a:schemeClr val="accent4"/>
              </a:solidFill>
              <a:round/>
            </a:ln>
            <a:effectLst/>
          </c:spPr>
          <c:marker>
            <c:symbol val="none"/>
          </c:marker>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SFL!$R$96:$R$116</c:f>
              <c:numCache>
                <c:formatCode>0.00%</c:formatCode>
                <c:ptCount val="21"/>
                <c:pt idx="0">
                  <c:v>0.20518223510764824</c:v>
                </c:pt>
                <c:pt idx="1">
                  <c:v>-0.17154247155840829</c:v>
                </c:pt>
                <c:pt idx="2">
                  <c:v>-0.23920205233261468</c:v>
                </c:pt>
                <c:pt idx="3">
                  <c:v>-0.31879544099215401</c:v>
                </c:pt>
                <c:pt idx="4">
                  <c:v>-0.30247662404104453</c:v>
                </c:pt>
                <c:pt idx="5">
                  <c:v>0.16364996958141539</c:v>
                </c:pt>
                <c:pt idx="6">
                  <c:v>0.37556288012312139</c:v>
                </c:pt>
                <c:pt idx="7">
                  <c:v>1.49483886491104</c:v>
                </c:pt>
                <c:pt idx="8">
                  <c:v>1.8543730064275135</c:v>
                </c:pt>
                <c:pt idx="9">
                  <c:v>1.5398568002976598</c:v>
                </c:pt>
                <c:pt idx="10">
                  <c:v>1.4486983630589634</c:v>
                </c:pt>
                <c:pt idx="11">
                  <c:v>0.15283674808839642</c:v>
                </c:pt>
                <c:pt idx="12">
                  <c:v>-0.11954512337106431</c:v>
                </c:pt>
                <c:pt idx="13">
                  <c:v>-0.44111516419907337</c:v>
                </c:pt>
                <c:pt idx="14">
                  <c:v>-0.56646801378230138</c:v>
                </c:pt>
                <c:pt idx="15">
                  <c:v>-0.54077634574998767</c:v>
                </c:pt>
                <c:pt idx="16">
                  <c:v>-0.47637257833382396</c:v>
                </c:pt>
                <c:pt idx="17">
                  <c:v>-0.2549834741334483</c:v>
                </c:pt>
                <c:pt idx="18">
                  <c:v>-0.13525778069036201</c:v>
                </c:pt>
                <c:pt idx="19">
                  <c:v>0.18016659885212546</c:v>
                </c:pt>
                <c:pt idx="20">
                  <c:v>0.25281671195953304</c:v>
                </c:pt>
              </c:numCache>
            </c:numRef>
          </c:val>
          <c:smooth val="1"/>
          <c:extLst>
            <c:ext xmlns:c16="http://schemas.microsoft.com/office/drawing/2014/chart" uri="{C3380CC4-5D6E-409C-BE32-E72D297353CC}">
              <c16:uniqueId val="{00000001-224B-47DA-AA38-E951567E6633}"/>
            </c:ext>
          </c:extLst>
        </c:ser>
        <c:dLbls>
          <c:showLegendKey val="0"/>
          <c:showVal val="0"/>
          <c:showCatName val="0"/>
          <c:showSerName val="0"/>
          <c:showPercent val="0"/>
          <c:showBubbleSize val="0"/>
        </c:dLbls>
        <c:marker val="1"/>
        <c:smooth val="0"/>
        <c:axId val="1830714112"/>
        <c:axId val="1830713632"/>
      </c:lineChart>
      <c:catAx>
        <c:axId val="901318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01322351"/>
        <c:crosses val="autoZero"/>
        <c:auto val="1"/>
        <c:lblAlgn val="ctr"/>
        <c:lblOffset val="100"/>
        <c:noMultiLvlLbl val="0"/>
      </c:catAx>
      <c:valAx>
        <c:axId val="901322351"/>
        <c:scaling>
          <c:orientation val="minMax"/>
        </c:scaling>
        <c:delete val="0"/>
        <c:axPos val="l"/>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901318991"/>
        <c:crosses val="autoZero"/>
        <c:crossBetween val="between"/>
        <c:dispUnits>
          <c:builtInUnit val="b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1830713632"/>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830714112"/>
        <c:crosses val="max"/>
        <c:crossBetween val="between"/>
      </c:valAx>
      <c:catAx>
        <c:axId val="1830714112"/>
        <c:scaling>
          <c:orientation val="minMax"/>
        </c:scaling>
        <c:delete val="1"/>
        <c:axPos val="b"/>
        <c:numFmt formatCode="General" sourceLinked="1"/>
        <c:majorTickMark val="out"/>
        <c:minorTickMark val="none"/>
        <c:tickLblPos val="nextTo"/>
        <c:crossAx val="183071363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SFL!$D$91</c:f>
              <c:strCache>
                <c:ptCount val="1"/>
                <c:pt idx="0">
                  <c:v>Market Asking Rent/SF</c:v>
                </c:pt>
              </c:strCache>
            </c:strRef>
          </c:tx>
          <c:spPr>
            <a:solidFill>
              <a:schemeClr val="accent6"/>
            </a:solidFill>
            <a:ln>
              <a:noFill/>
            </a:ln>
            <a:effectLst/>
          </c:spPr>
          <c:invertIfNegative val="0"/>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SFL!$D$96:$D$116</c:f>
              <c:numCache>
                <c:formatCode>\$##,###,###,##0.00_);[Red]\(\$##,###,###,##0.00\)</c:formatCode>
                <c:ptCount val="21"/>
                <c:pt idx="0">
                  <c:v>31.151367164809169</c:v>
                </c:pt>
                <c:pt idx="1">
                  <c:v>31.398550891563769</c:v>
                </c:pt>
                <c:pt idx="2">
                  <c:v>31.64103946371597</c:v>
                </c:pt>
                <c:pt idx="3">
                  <c:v>31.884119516507969</c:v>
                </c:pt>
                <c:pt idx="4">
                  <c:v>32.248502998605595</c:v>
                </c:pt>
                <c:pt idx="5">
                  <c:v>32.681044455729698</c:v>
                </c:pt>
                <c:pt idx="6">
                  <c:v>33.286022052945235</c:v>
                </c:pt>
                <c:pt idx="7">
                  <c:v>33.892430113145473</c:v>
                </c:pt>
                <c:pt idx="8">
                  <c:v>34.562634732962465</c:v>
                </c:pt>
                <c:pt idx="9">
                  <c:v>35.322050051771605</c:v>
                </c:pt>
                <c:pt idx="10">
                  <c:v>35.950570751146167</c:v>
                </c:pt>
                <c:pt idx="11">
                  <c:v>36.543310017375568</c:v>
                </c:pt>
                <c:pt idx="12">
                  <c:v>37.262802907348863</c:v>
                </c:pt>
                <c:pt idx="13">
                  <c:v>37.976674280878235</c:v>
                </c:pt>
                <c:pt idx="14">
                  <c:v>38.590881217644601</c:v>
                </c:pt>
                <c:pt idx="15">
                  <c:v>39.109798066582897</c:v>
                </c:pt>
                <c:pt idx="16">
                  <c:v>39.497274588839836</c:v>
                </c:pt>
                <c:pt idx="17">
                  <c:v>39.968961907298869</c:v>
                </c:pt>
                <c:pt idx="18">
                  <c:v>40.433409258076601</c:v>
                </c:pt>
                <c:pt idx="19">
                  <c:v>40.6600972950014</c:v>
                </c:pt>
                <c:pt idx="20">
                  <c:v>40.78023916419847</c:v>
                </c:pt>
              </c:numCache>
            </c:numRef>
          </c:val>
          <c:extLst>
            <c:ext xmlns:c16="http://schemas.microsoft.com/office/drawing/2014/chart" uri="{C3380CC4-5D6E-409C-BE32-E72D297353CC}">
              <c16:uniqueId val="{00000000-CAA8-45B2-A13A-5CB21618F5A7}"/>
            </c:ext>
          </c:extLst>
        </c:ser>
        <c:dLbls>
          <c:showLegendKey val="0"/>
          <c:showVal val="0"/>
          <c:showCatName val="0"/>
          <c:showSerName val="0"/>
          <c:showPercent val="0"/>
          <c:showBubbleSize val="0"/>
        </c:dLbls>
        <c:gapWidth val="219"/>
        <c:overlap val="-27"/>
        <c:axId val="424301424"/>
        <c:axId val="228307232"/>
      </c:barChart>
      <c:lineChart>
        <c:grouping val="standard"/>
        <c:varyColors val="0"/>
        <c:ser>
          <c:idx val="1"/>
          <c:order val="1"/>
          <c:tx>
            <c:strRef>
              <c:f>SFL!$E$91</c:f>
              <c:strCache>
                <c:ptCount val="1"/>
                <c:pt idx="0">
                  <c:v>Market Asking Rent Growth</c:v>
                </c:pt>
              </c:strCache>
            </c:strRef>
          </c:tx>
          <c:spPr>
            <a:ln w="28575" cap="rnd">
              <a:solidFill>
                <a:schemeClr val="accent1"/>
              </a:solidFill>
              <a:round/>
            </a:ln>
            <a:effectLst/>
          </c:spPr>
          <c:marker>
            <c:symbol val="none"/>
          </c:marker>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SFL!$E$96:$E$116</c:f>
              <c:numCache>
                <c:formatCode>#,##0.0%_);[Red]\-#,##0.0%</c:formatCode>
                <c:ptCount val="21"/>
                <c:pt idx="0">
                  <c:v>3.7756744249015171E-2</c:v>
                </c:pt>
                <c:pt idx="1">
                  <c:v>3.7129970228766566E-2</c:v>
                </c:pt>
                <c:pt idx="2">
                  <c:v>3.6309155254823797E-2</c:v>
                </c:pt>
                <c:pt idx="3">
                  <c:v>3.4072360322439169E-2</c:v>
                </c:pt>
                <c:pt idx="4">
                  <c:v>3.6417756562557732E-2</c:v>
                </c:pt>
                <c:pt idx="5">
                  <c:v>4.1764383809353496E-2</c:v>
                </c:pt>
                <c:pt idx="6">
                  <c:v>5.2624752774965929E-2</c:v>
                </c:pt>
                <c:pt idx="7">
                  <c:v>6.3813910065132734E-2</c:v>
                </c:pt>
                <c:pt idx="8">
                  <c:v>7.2526443083104339E-2</c:v>
                </c:pt>
                <c:pt idx="9">
                  <c:v>8.1380414298304227E-2</c:v>
                </c:pt>
                <c:pt idx="10">
                  <c:v>8.0977247479544837E-2</c:v>
                </c:pt>
                <c:pt idx="11">
                  <c:v>7.9715636807834181E-2</c:v>
                </c:pt>
                <c:pt idx="12">
                  <c:v>7.9649437079541363E-2</c:v>
                </c:pt>
                <c:pt idx="13">
                  <c:v>7.6932877511332834E-2</c:v>
                </c:pt>
                <c:pt idx="14">
                  <c:v>7.4729012507531625E-2</c:v>
                </c:pt>
                <c:pt idx="15">
                  <c:v>7.0988816674777439E-2</c:v>
                </c:pt>
                <c:pt idx="16">
                  <c:v>6.0696753069954167E-2</c:v>
                </c:pt>
                <c:pt idx="17">
                  <c:v>5.3407537122444837E-2</c:v>
                </c:pt>
                <c:pt idx="18">
                  <c:v>4.8474634461226358E-2</c:v>
                </c:pt>
                <c:pt idx="19">
                  <c:v>4.0601446490488399E-2</c:v>
                </c:pt>
                <c:pt idx="20">
                  <c:v>3.3818431680841594E-2</c:v>
                </c:pt>
              </c:numCache>
            </c:numRef>
          </c:val>
          <c:smooth val="1"/>
          <c:extLst>
            <c:ext xmlns:c16="http://schemas.microsoft.com/office/drawing/2014/chart" uri="{C3380CC4-5D6E-409C-BE32-E72D297353CC}">
              <c16:uniqueId val="{00000001-CAA8-45B2-A13A-5CB21618F5A7}"/>
            </c:ext>
          </c:extLst>
        </c:ser>
        <c:dLbls>
          <c:showLegendKey val="0"/>
          <c:showVal val="0"/>
          <c:showCatName val="0"/>
          <c:showSerName val="0"/>
          <c:showPercent val="0"/>
          <c:showBubbleSize val="0"/>
        </c:dLbls>
        <c:marker val="1"/>
        <c:smooth val="0"/>
        <c:axId val="228315392"/>
        <c:axId val="228321632"/>
      </c:lineChart>
      <c:catAx>
        <c:axId val="42430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28307232"/>
        <c:crosses val="autoZero"/>
        <c:auto val="1"/>
        <c:lblAlgn val="ctr"/>
        <c:lblOffset val="100"/>
        <c:noMultiLvlLbl val="0"/>
      </c:catAx>
      <c:valAx>
        <c:axId val="228307232"/>
        <c:scaling>
          <c:orientation val="minMax"/>
        </c:scaling>
        <c:delete val="0"/>
        <c:axPos val="l"/>
        <c:numFmt formatCode="\$##,###,###,##0.00_);[Red]\(\$##,###,###,##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424301424"/>
        <c:crosses val="autoZero"/>
        <c:crossBetween val="between"/>
      </c:valAx>
      <c:valAx>
        <c:axId val="228321632"/>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28315392"/>
        <c:crosses val="max"/>
        <c:crossBetween val="between"/>
      </c:valAx>
      <c:catAx>
        <c:axId val="228315392"/>
        <c:scaling>
          <c:orientation val="minMax"/>
        </c:scaling>
        <c:delete val="1"/>
        <c:axPos val="b"/>
        <c:numFmt formatCode="General" sourceLinked="1"/>
        <c:majorTickMark val="none"/>
        <c:minorTickMark val="none"/>
        <c:tickLblPos val="nextTo"/>
        <c:crossAx val="22832163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SFL!$AB$91</c:f>
              <c:strCache>
                <c:ptCount val="1"/>
                <c:pt idx="0">
                  <c:v>Job Growth</c:v>
                </c:pt>
              </c:strCache>
            </c:strRef>
          </c:tx>
          <c:spPr>
            <a:ln w="28575" cap="rnd">
              <a:solidFill>
                <a:schemeClr val="accent5"/>
              </a:solidFill>
              <a:round/>
            </a:ln>
            <a:effectLst/>
          </c:spPr>
          <c:marker>
            <c:symbol val="none"/>
          </c:marker>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SFL!$AB$96:$AB$116</c:f>
              <c:numCache>
                <c:formatCode>0%</c:formatCode>
                <c:ptCount val="21"/>
                <c:pt idx="0">
                  <c:v>1.4118548040992667E-2</c:v>
                </c:pt>
                <c:pt idx="1">
                  <c:v>-0.11250948185844634</c:v>
                </c:pt>
                <c:pt idx="2">
                  <c:v>-7.3305454145093998E-2</c:v>
                </c:pt>
                <c:pt idx="3">
                  <c:v>-6.6258810103534363E-2</c:v>
                </c:pt>
                <c:pt idx="4">
                  <c:v>-5.1036501336288398E-2</c:v>
                </c:pt>
                <c:pt idx="5">
                  <c:v>9.3312072965179335E-2</c:v>
                </c:pt>
                <c:pt idx="6">
                  <c:v>6.4934325823511038E-2</c:v>
                </c:pt>
                <c:pt idx="7">
                  <c:v>6.4061267650478135E-2</c:v>
                </c:pt>
                <c:pt idx="8">
                  <c:v>6.0047040861189227E-2</c:v>
                </c:pt>
                <c:pt idx="9">
                  <c:v>6.1341738156033866E-2</c:v>
                </c:pt>
                <c:pt idx="10">
                  <c:v>5.1946784484854236E-2</c:v>
                </c:pt>
                <c:pt idx="11">
                  <c:v>4.7233570675739335E-2</c:v>
                </c:pt>
                <c:pt idx="12">
                  <c:v>4.2116633059849272E-2</c:v>
                </c:pt>
                <c:pt idx="13">
                  <c:v>3.5807433783482799E-2</c:v>
                </c:pt>
                <c:pt idx="14">
                  <c:v>3.0503826750935197E-2</c:v>
                </c:pt>
                <c:pt idx="15">
                  <c:v>2.6442685596925069E-2</c:v>
                </c:pt>
                <c:pt idx="16">
                  <c:v>2.6275101778371935E-2</c:v>
                </c:pt>
                <c:pt idx="17">
                  <c:v>2.5051295467088664E-2</c:v>
                </c:pt>
                <c:pt idx="18">
                  <c:v>1.6772306650130766E-2</c:v>
                </c:pt>
                <c:pt idx="19">
                  <c:v>1.2971511016050499E-2</c:v>
                </c:pt>
                <c:pt idx="20">
                  <c:v>1.1218705631884868E-2</c:v>
                </c:pt>
              </c:numCache>
            </c:numRef>
          </c:val>
          <c:smooth val="1"/>
          <c:extLst>
            <c:ext xmlns:c16="http://schemas.microsoft.com/office/drawing/2014/chart" uri="{C3380CC4-5D6E-409C-BE32-E72D297353CC}">
              <c16:uniqueId val="{00000000-F2E6-41EA-A089-EF9F1FE9A9DE}"/>
            </c:ext>
          </c:extLst>
        </c:ser>
        <c:dLbls>
          <c:showLegendKey val="0"/>
          <c:showVal val="0"/>
          <c:showCatName val="0"/>
          <c:showSerName val="0"/>
          <c:showPercent val="0"/>
          <c:showBubbleSize val="0"/>
        </c:dLbls>
        <c:smooth val="0"/>
        <c:axId val="2122212976"/>
        <c:axId val="2122215856"/>
      </c:lineChart>
      <c:catAx>
        <c:axId val="21222129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122215856"/>
        <c:crosses val="autoZero"/>
        <c:auto val="1"/>
        <c:lblAlgn val="ctr"/>
        <c:lblOffset val="100"/>
        <c:noMultiLvlLbl val="0"/>
      </c:catAx>
      <c:valAx>
        <c:axId val="212221585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122212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SFL!$AD$91</c:f>
              <c:strCache>
                <c:ptCount val="1"/>
                <c:pt idx="0">
                  <c:v>Population Growth</c:v>
                </c:pt>
              </c:strCache>
            </c:strRef>
          </c:tx>
          <c:spPr>
            <a:ln w="28575" cap="rnd">
              <a:solidFill>
                <a:schemeClr val="accent4"/>
              </a:solidFill>
              <a:round/>
            </a:ln>
            <a:effectLst/>
          </c:spPr>
          <c:marker>
            <c:symbol val="none"/>
          </c:marker>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SFL!$AD$96:$AD$116</c:f>
              <c:numCache>
                <c:formatCode>0%</c:formatCode>
                <c:ptCount val="21"/>
                <c:pt idx="0">
                  <c:v>3.3439733694616072E-3</c:v>
                </c:pt>
                <c:pt idx="1">
                  <c:v>2.929551203337934E-3</c:v>
                </c:pt>
                <c:pt idx="2">
                  <c:v>1.4390831664814118E-3</c:v>
                </c:pt>
                <c:pt idx="3">
                  <c:v>1.8587839010349581E-4</c:v>
                </c:pt>
                <c:pt idx="4">
                  <c:v>-1.3405324493814465E-3</c:v>
                </c:pt>
                <c:pt idx="5">
                  <c:v>-2.6106578915091965E-3</c:v>
                </c:pt>
                <c:pt idx="6">
                  <c:v>-2.4385911469151367E-3</c:v>
                </c:pt>
                <c:pt idx="7">
                  <c:v>2.1827212464828149E-3</c:v>
                </c:pt>
                <c:pt idx="8">
                  <c:v>7.2080306360848244E-3</c:v>
                </c:pt>
                <c:pt idx="9">
                  <c:v>1.2077319710982415E-2</c:v>
                </c:pt>
                <c:pt idx="10">
                  <c:v>1.6873131997924767E-2</c:v>
                </c:pt>
                <c:pt idx="11">
                  <c:v>1.7532462023299E-2</c:v>
                </c:pt>
                <c:pt idx="12">
                  <c:v>1.8180138803440899E-2</c:v>
                </c:pt>
                <c:pt idx="13">
                  <c:v>1.8934205171823534E-2</c:v>
                </c:pt>
                <c:pt idx="14">
                  <c:v>1.9314949048068332E-2</c:v>
                </c:pt>
                <c:pt idx="15">
                  <c:v>1.9136908996314466E-2</c:v>
                </c:pt>
                <c:pt idx="16">
                  <c:v>1.90131291587947E-2</c:v>
                </c:pt>
                <c:pt idx="17">
                  <c:v>1.8867538679943497E-2</c:v>
                </c:pt>
                <c:pt idx="18">
                  <c:v>1.8747442814560367E-2</c:v>
                </c:pt>
                <c:pt idx="19">
                  <c:v>1.7596029621801301E-2</c:v>
                </c:pt>
                <c:pt idx="20">
                  <c:v>1.5750214120140899E-2</c:v>
                </c:pt>
              </c:numCache>
            </c:numRef>
          </c:val>
          <c:smooth val="1"/>
          <c:extLst>
            <c:ext xmlns:c16="http://schemas.microsoft.com/office/drawing/2014/chart" uri="{C3380CC4-5D6E-409C-BE32-E72D297353CC}">
              <c16:uniqueId val="{00000000-5276-4816-99B4-C1FD44E8E3F6}"/>
            </c:ext>
          </c:extLst>
        </c:ser>
        <c:dLbls>
          <c:showLegendKey val="0"/>
          <c:showVal val="0"/>
          <c:showCatName val="0"/>
          <c:showSerName val="0"/>
          <c:showPercent val="0"/>
          <c:showBubbleSize val="0"/>
        </c:dLbls>
        <c:smooth val="0"/>
        <c:axId val="2122207696"/>
        <c:axId val="2122209616"/>
      </c:lineChart>
      <c:catAx>
        <c:axId val="21222076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122209616"/>
        <c:crosses val="autoZero"/>
        <c:auto val="1"/>
        <c:lblAlgn val="ctr"/>
        <c:lblOffset val="100"/>
        <c:noMultiLvlLbl val="0"/>
      </c:catAx>
      <c:valAx>
        <c:axId val="2122209616"/>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122207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03971282117066"/>
          <c:y val="7.5701725755783114E-2"/>
          <c:w val="0.74460876183504054"/>
          <c:h val="0.49726347354249112"/>
        </c:manualLayout>
      </c:layout>
      <c:barChart>
        <c:barDir val="col"/>
        <c:grouping val="clustered"/>
        <c:varyColors val="0"/>
        <c:ser>
          <c:idx val="0"/>
          <c:order val="0"/>
          <c:tx>
            <c:strRef>
              <c:f>SFL!$AE$91</c:f>
              <c:strCache>
                <c:ptCount val="1"/>
                <c:pt idx="0">
                  <c:v>Median Household Income</c:v>
                </c:pt>
              </c:strCache>
            </c:strRef>
          </c:tx>
          <c:spPr>
            <a:solidFill>
              <a:schemeClr val="accent6"/>
            </a:solidFill>
            <a:ln>
              <a:noFill/>
            </a:ln>
            <a:effectLst/>
          </c:spPr>
          <c:invertIfNegative val="0"/>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SFL!$AE$96:$AE$116</c:f>
              <c:numCache>
                <c:formatCode>"$"#,##0.00</c:formatCode>
                <c:ptCount val="21"/>
                <c:pt idx="0">
                  <c:v>61025.315104166664</c:v>
                </c:pt>
                <c:pt idx="1">
                  <c:v>59918.41015625</c:v>
                </c:pt>
                <c:pt idx="2">
                  <c:v>59440.100260416664</c:v>
                </c:pt>
                <c:pt idx="3">
                  <c:v>59143.048177083336</c:v>
                </c:pt>
                <c:pt idx="4">
                  <c:v>59396.739583333336</c:v>
                </c:pt>
                <c:pt idx="5">
                  <c:v>61299.73046875</c:v>
                </c:pt>
                <c:pt idx="6">
                  <c:v>63081.704427083336</c:v>
                </c:pt>
                <c:pt idx="7">
                  <c:v>64931.005208333336</c:v>
                </c:pt>
                <c:pt idx="8">
                  <c:v>66809.692708333328</c:v>
                </c:pt>
                <c:pt idx="9">
                  <c:v>68365.845052083328</c:v>
                </c:pt>
                <c:pt idx="10">
                  <c:v>69970.998697916672</c:v>
                </c:pt>
                <c:pt idx="11">
                  <c:v>71611</c:v>
                </c:pt>
                <c:pt idx="12">
                  <c:v>73412.338541666672</c:v>
                </c:pt>
                <c:pt idx="13">
                  <c:v>75041.380208333328</c:v>
                </c:pt>
                <c:pt idx="14">
                  <c:v>76257.1640625</c:v>
                </c:pt>
                <c:pt idx="15">
                  <c:v>77254.333333333328</c:v>
                </c:pt>
                <c:pt idx="16">
                  <c:v>78042.3984375</c:v>
                </c:pt>
                <c:pt idx="17">
                  <c:v>78529.705729166672</c:v>
                </c:pt>
                <c:pt idx="18">
                  <c:v>78762.072916666672</c:v>
                </c:pt>
                <c:pt idx="19">
                  <c:v>78911.390625</c:v>
                </c:pt>
                <c:pt idx="20">
                  <c:v>79068.4609375</c:v>
                </c:pt>
              </c:numCache>
            </c:numRef>
          </c:val>
          <c:extLst>
            <c:ext xmlns:c16="http://schemas.microsoft.com/office/drawing/2014/chart" uri="{C3380CC4-5D6E-409C-BE32-E72D297353CC}">
              <c16:uniqueId val="{00000000-E00A-41CF-AF28-667FF50EDD7A}"/>
            </c:ext>
          </c:extLst>
        </c:ser>
        <c:dLbls>
          <c:showLegendKey val="0"/>
          <c:showVal val="0"/>
          <c:showCatName val="0"/>
          <c:showSerName val="0"/>
          <c:showPercent val="0"/>
          <c:showBubbleSize val="0"/>
        </c:dLbls>
        <c:gapWidth val="219"/>
        <c:overlap val="-27"/>
        <c:axId val="1037038496"/>
        <c:axId val="1037039936"/>
      </c:barChart>
      <c:lineChart>
        <c:grouping val="standard"/>
        <c:varyColors val="0"/>
        <c:ser>
          <c:idx val="1"/>
          <c:order val="1"/>
          <c:tx>
            <c:strRef>
              <c:f>SFL!$AF$91</c:f>
              <c:strCache>
                <c:ptCount val="1"/>
                <c:pt idx="0">
                  <c:v>Median Household Income Growth</c:v>
                </c:pt>
              </c:strCache>
            </c:strRef>
          </c:tx>
          <c:spPr>
            <a:ln w="28575" cap="rnd">
              <a:solidFill>
                <a:schemeClr val="accent2"/>
              </a:solidFill>
              <a:round/>
            </a:ln>
            <a:effectLst/>
          </c:spPr>
          <c:marker>
            <c:symbol val="none"/>
          </c:marker>
          <c:cat>
            <c:strRef>
              <c:f>SFL!$A$96:$A$116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SFL!$AF$96:$AF$116</c:f>
              <c:numCache>
                <c:formatCode>0%</c:formatCode>
                <c:ptCount val="21"/>
                <c:pt idx="0">
                  <c:v>4.8016895254280344E-2</c:v>
                </c:pt>
                <c:pt idx="1">
                  <c:v>8.4419371881797999E-3</c:v>
                </c:pt>
                <c:pt idx="2">
                  <c:v>-1.5083243810573814E-2</c:v>
                </c:pt>
                <c:pt idx="3">
                  <c:v>-3.3004639176454027E-2</c:v>
                </c:pt>
                <c:pt idx="4">
                  <c:v>-2.746783140263483E-2</c:v>
                </c:pt>
                <c:pt idx="5">
                  <c:v>2.3071232156744698E-2</c:v>
                </c:pt>
                <c:pt idx="6">
                  <c:v>6.2306410695294766E-2</c:v>
                </c:pt>
                <c:pt idx="7">
                  <c:v>0.10000548299090228</c:v>
                </c:pt>
                <c:pt idx="8">
                  <c:v>0.12755745482397499</c:v>
                </c:pt>
                <c:pt idx="9">
                  <c:v>0.11777409286253192</c:v>
                </c:pt>
                <c:pt idx="10">
                  <c:v>0.11126740622790597</c:v>
                </c:pt>
                <c:pt idx="11">
                  <c:v>0.10430125208378978</c:v>
                </c:pt>
                <c:pt idx="12">
                  <c:v>9.9521271155201332E-2</c:v>
                </c:pt>
                <c:pt idx="13">
                  <c:v>9.7739249674268627E-2</c:v>
                </c:pt>
                <c:pt idx="14">
                  <c:v>8.9368105063375267E-2</c:v>
                </c:pt>
                <c:pt idx="15">
                  <c:v>7.795049952530983E-2</c:v>
                </c:pt>
                <c:pt idx="16">
                  <c:v>6.2136151250371342E-2</c:v>
                </c:pt>
                <c:pt idx="17">
                  <c:v>4.5637851494452673E-2</c:v>
                </c:pt>
                <c:pt idx="18">
                  <c:v>3.2231921970178164E-2</c:v>
                </c:pt>
                <c:pt idx="19">
                  <c:v>2.1096159167320602E-2</c:v>
                </c:pt>
                <c:pt idx="20">
                  <c:v>1.2850506021644186E-2</c:v>
                </c:pt>
              </c:numCache>
            </c:numRef>
          </c:val>
          <c:smooth val="1"/>
          <c:extLst>
            <c:ext xmlns:c16="http://schemas.microsoft.com/office/drawing/2014/chart" uri="{C3380CC4-5D6E-409C-BE32-E72D297353CC}">
              <c16:uniqueId val="{00000001-E00A-41CF-AF28-667FF50EDD7A}"/>
            </c:ext>
          </c:extLst>
        </c:ser>
        <c:dLbls>
          <c:showLegendKey val="0"/>
          <c:showVal val="0"/>
          <c:showCatName val="0"/>
          <c:showSerName val="0"/>
          <c:showPercent val="0"/>
          <c:showBubbleSize val="0"/>
        </c:dLbls>
        <c:marker val="1"/>
        <c:smooth val="0"/>
        <c:axId val="220558784"/>
        <c:axId val="1037037056"/>
      </c:lineChart>
      <c:catAx>
        <c:axId val="1037038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037039936"/>
        <c:crosses val="autoZero"/>
        <c:auto val="1"/>
        <c:lblAlgn val="ctr"/>
        <c:lblOffset val="100"/>
        <c:noMultiLvlLbl val="0"/>
      </c:catAx>
      <c:valAx>
        <c:axId val="1037039936"/>
        <c:scaling>
          <c:orientation val="minMax"/>
        </c:scaling>
        <c:delete val="0"/>
        <c:axPos val="l"/>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037038496"/>
        <c:crosses val="autoZero"/>
        <c:crossBetween val="between"/>
      </c:valAx>
      <c:valAx>
        <c:axId val="1037037056"/>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20558784"/>
        <c:crosses val="max"/>
        <c:crossBetween val="between"/>
      </c:valAx>
      <c:catAx>
        <c:axId val="220558784"/>
        <c:scaling>
          <c:orientation val="minMax"/>
        </c:scaling>
        <c:delete val="1"/>
        <c:axPos val="b"/>
        <c:numFmt formatCode="General" sourceLinked="1"/>
        <c:majorTickMark val="none"/>
        <c:minorTickMark val="none"/>
        <c:tickLblPos val="nextTo"/>
        <c:crossAx val="103703705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ATL!$D$1</c:f>
              <c:strCache>
                <c:ptCount val="1"/>
                <c:pt idx="0">
                  <c:v>Market Asking Rent/SF</c:v>
                </c:pt>
              </c:strCache>
            </c:strRef>
          </c:tx>
          <c:spPr>
            <a:solidFill>
              <a:schemeClr val="accent6"/>
            </a:solidFill>
            <a:ln>
              <a:noFill/>
            </a:ln>
            <a:effectLst/>
          </c:spPr>
          <c:invertIfNegative val="0"/>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ATL!$D$6:$D$26</c:f>
              <c:numCache>
                <c:formatCode>\$##,###,###,##0.00_);[Red]\(\$##,###,###,##0.00\)</c:formatCode>
                <c:ptCount val="21"/>
                <c:pt idx="0">
                  <c:v>17.835970719448401</c:v>
                </c:pt>
                <c:pt idx="1">
                  <c:v>17.993054434052802</c:v>
                </c:pt>
                <c:pt idx="2">
                  <c:v>18.1612258681402</c:v>
                </c:pt>
                <c:pt idx="3">
                  <c:v>18.377809447180098</c:v>
                </c:pt>
                <c:pt idx="4">
                  <c:v>18.632404405871899</c:v>
                </c:pt>
                <c:pt idx="5">
                  <c:v>18.869157750038202</c:v>
                </c:pt>
                <c:pt idx="6">
                  <c:v>19.168738698357799</c:v>
                </c:pt>
                <c:pt idx="7">
                  <c:v>19.437021685560701</c:v>
                </c:pt>
                <c:pt idx="8">
                  <c:v>19.703230090177499</c:v>
                </c:pt>
                <c:pt idx="9">
                  <c:v>19.973808494597598</c:v>
                </c:pt>
                <c:pt idx="10">
                  <c:v>20.304681977729398</c:v>
                </c:pt>
                <c:pt idx="11">
                  <c:v>20.579394515926701</c:v>
                </c:pt>
                <c:pt idx="12">
                  <c:v>20.924906862405201</c:v>
                </c:pt>
                <c:pt idx="13">
                  <c:v>21.239969333931999</c:v>
                </c:pt>
                <c:pt idx="14">
                  <c:v>21.551394375374802</c:v>
                </c:pt>
                <c:pt idx="15">
                  <c:v>21.8834780866542</c:v>
                </c:pt>
                <c:pt idx="16">
                  <c:v>22.0953669308293</c:v>
                </c:pt>
                <c:pt idx="17">
                  <c:v>22.3924683000747</c:v>
                </c:pt>
                <c:pt idx="18">
                  <c:v>22.619442161539599</c:v>
                </c:pt>
                <c:pt idx="19">
                  <c:v>22.8009803576557</c:v>
                </c:pt>
                <c:pt idx="20">
                  <c:v>23.141544709809398</c:v>
                </c:pt>
              </c:numCache>
            </c:numRef>
          </c:val>
          <c:extLst>
            <c:ext xmlns:c16="http://schemas.microsoft.com/office/drawing/2014/chart" uri="{C3380CC4-5D6E-409C-BE32-E72D297353CC}">
              <c16:uniqueId val="{00000000-2224-4B32-910A-4AC173830B20}"/>
            </c:ext>
          </c:extLst>
        </c:ser>
        <c:dLbls>
          <c:showLegendKey val="0"/>
          <c:showVal val="0"/>
          <c:showCatName val="0"/>
          <c:showSerName val="0"/>
          <c:showPercent val="0"/>
          <c:showBubbleSize val="0"/>
        </c:dLbls>
        <c:gapWidth val="219"/>
        <c:overlap val="-27"/>
        <c:axId val="206454464"/>
        <c:axId val="206456384"/>
      </c:barChart>
      <c:lineChart>
        <c:grouping val="standard"/>
        <c:varyColors val="0"/>
        <c:ser>
          <c:idx val="1"/>
          <c:order val="1"/>
          <c:tx>
            <c:strRef>
              <c:f>ATL!$E$1</c:f>
              <c:strCache>
                <c:ptCount val="1"/>
                <c:pt idx="0">
                  <c:v>Market Asking Rent Growth</c:v>
                </c:pt>
              </c:strCache>
            </c:strRef>
          </c:tx>
          <c:spPr>
            <a:ln w="28575" cap="rnd">
              <a:solidFill>
                <a:schemeClr val="accent1"/>
              </a:solidFill>
              <a:round/>
            </a:ln>
            <a:effectLst/>
          </c:spPr>
          <c:marker>
            <c:symbol val="none"/>
          </c:marke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ATL!$E$6:$E$26</c:f>
              <c:numCache>
                <c:formatCode>#,##0.0%_);[Red]\-#,##0.0%</c:formatCode>
                <c:ptCount val="21"/>
                <c:pt idx="0">
                  <c:v>4.2034898980641097E-2</c:v>
                </c:pt>
                <c:pt idx="1">
                  <c:v>4.0790999290456799E-2</c:v>
                </c:pt>
                <c:pt idx="2">
                  <c:v>3.7880137095872998E-2</c:v>
                </c:pt>
                <c:pt idx="3">
                  <c:v>4.06534802610556E-2</c:v>
                </c:pt>
                <c:pt idx="4">
                  <c:v>4.4653229081333901E-2</c:v>
                </c:pt>
                <c:pt idx="5">
                  <c:v>4.8691194660497102E-2</c:v>
                </c:pt>
                <c:pt idx="6">
                  <c:v>5.5476036559019497E-2</c:v>
                </c:pt>
                <c:pt idx="7">
                  <c:v>5.7635391281258802E-2</c:v>
                </c:pt>
                <c:pt idx="8">
                  <c:v>5.7471148703066403E-2</c:v>
                </c:pt>
                <c:pt idx="9">
                  <c:v>5.85426630691675E-2</c:v>
                </c:pt>
                <c:pt idx="10">
                  <c:v>5.9260199497058297E-2</c:v>
                </c:pt>
                <c:pt idx="11">
                  <c:v>5.8773038835194698E-2</c:v>
                </c:pt>
                <c:pt idx="12">
                  <c:v>6.2003882948955702E-2</c:v>
                </c:pt>
                <c:pt idx="13">
                  <c:v>6.3391057327742306E-2</c:v>
                </c:pt>
                <c:pt idx="14">
                  <c:v>6.1400242516122597E-2</c:v>
                </c:pt>
                <c:pt idx="15">
                  <c:v>6.3368412987964903E-2</c:v>
                </c:pt>
                <c:pt idx="16">
                  <c:v>5.5936214011399699E-2</c:v>
                </c:pt>
                <c:pt idx="17">
                  <c:v>5.4260858291425497E-2</c:v>
                </c:pt>
                <c:pt idx="18">
                  <c:v>4.9558175566832903E-2</c:v>
                </c:pt>
                <c:pt idx="19">
                  <c:v>4.1926711438117097E-2</c:v>
                </c:pt>
                <c:pt idx="20">
                  <c:v>4.7348287188675897E-2</c:v>
                </c:pt>
              </c:numCache>
            </c:numRef>
          </c:val>
          <c:smooth val="1"/>
          <c:extLst>
            <c:ext xmlns:c16="http://schemas.microsoft.com/office/drawing/2014/chart" uri="{C3380CC4-5D6E-409C-BE32-E72D297353CC}">
              <c16:uniqueId val="{00000001-2224-4B32-910A-4AC173830B20}"/>
            </c:ext>
          </c:extLst>
        </c:ser>
        <c:dLbls>
          <c:showLegendKey val="0"/>
          <c:showVal val="0"/>
          <c:showCatName val="0"/>
          <c:showSerName val="0"/>
          <c:showPercent val="0"/>
          <c:showBubbleSize val="0"/>
        </c:dLbls>
        <c:marker val="1"/>
        <c:smooth val="0"/>
        <c:axId val="210519104"/>
        <c:axId val="210518624"/>
      </c:lineChart>
      <c:catAx>
        <c:axId val="206454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06456384"/>
        <c:crosses val="autoZero"/>
        <c:auto val="1"/>
        <c:lblAlgn val="ctr"/>
        <c:lblOffset val="100"/>
        <c:noMultiLvlLbl val="0"/>
      </c:catAx>
      <c:valAx>
        <c:axId val="206456384"/>
        <c:scaling>
          <c:orientation val="minMax"/>
        </c:scaling>
        <c:delete val="0"/>
        <c:axPos val="l"/>
        <c:numFmt formatCode="\$##,###,###,##0.00_);[Red]\(\$##,###,###,##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06454464"/>
        <c:crosses val="autoZero"/>
        <c:crossBetween val="between"/>
      </c:valAx>
      <c:valAx>
        <c:axId val="210518624"/>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10519104"/>
        <c:crosses val="max"/>
        <c:crossBetween val="between"/>
      </c:valAx>
      <c:catAx>
        <c:axId val="210519104"/>
        <c:scaling>
          <c:orientation val="minMax"/>
        </c:scaling>
        <c:delete val="1"/>
        <c:axPos val="b"/>
        <c:numFmt formatCode="General" sourceLinked="1"/>
        <c:majorTickMark val="none"/>
        <c:minorTickMark val="none"/>
        <c:tickLblPos val="nextTo"/>
        <c:crossAx val="21051862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ATL!$AB$1</c:f>
              <c:strCache>
                <c:ptCount val="1"/>
                <c:pt idx="0">
                  <c:v>Job Growth</c:v>
                </c:pt>
              </c:strCache>
            </c:strRef>
          </c:tx>
          <c:spPr>
            <a:ln w="28575" cap="rnd">
              <a:solidFill>
                <a:schemeClr val="accent5"/>
              </a:solidFill>
              <a:round/>
            </a:ln>
            <a:effectLst/>
          </c:spPr>
          <c:marker>
            <c:symbol val="none"/>
          </c:marke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ATL!$AB$6:$AB$26</c:f>
              <c:numCache>
                <c:formatCode>#,##0.0%_);[Red]\-#,##0.0%</c:formatCode>
                <c:ptCount val="21"/>
                <c:pt idx="0">
                  <c:v>1.49506435247546E-2</c:v>
                </c:pt>
                <c:pt idx="1">
                  <c:v>-9.6430801111386993E-2</c:v>
                </c:pt>
                <c:pt idx="2">
                  <c:v>-6.0720666017494603E-2</c:v>
                </c:pt>
                <c:pt idx="3">
                  <c:v>-4.8914676628598601E-2</c:v>
                </c:pt>
                <c:pt idx="4">
                  <c:v>-3.8086734838265003E-2</c:v>
                </c:pt>
                <c:pt idx="5">
                  <c:v>8.8216673763189798E-2</c:v>
                </c:pt>
                <c:pt idx="6">
                  <c:v>6.4458000345237104E-2</c:v>
                </c:pt>
                <c:pt idx="7">
                  <c:v>6.2418759171777499E-2</c:v>
                </c:pt>
                <c:pt idx="8">
                  <c:v>5.9700982643679401E-2</c:v>
                </c:pt>
                <c:pt idx="9">
                  <c:v>6.11801621932841E-2</c:v>
                </c:pt>
                <c:pt idx="10">
                  <c:v>4.9907554496307502E-2</c:v>
                </c:pt>
                <c:pt idx="11">
                  <c:v>4.0666445402585599E-2</c:v>
                </c:pt>
                <c:pt idx="12">
                  <c:v>3.3401282219262397E-2</c:v>
                </c:pt>
                <c:pt idx="13">
                  <c:v>2.4787181285174299E-2</c:v>
                </c:pt>
                <c:pt idx="14">
                  <c:v>1.7646927733763199E-2</c:v>
                </c:pt>
                <c:pt idx="15">
                  <c:v>1.2204190226024999E-2</c:v>
                </c:pt>
                <c:pt idx="16">
                  <c:v>1.0037085015009099E-2</c:v>
                </c:pt>
                <c:pt idx="17">
                  <c:v>1.24279342324596E-2</c:v>
                </c:pt>
                <c:pt idx="18">
                  <c:v>9.4580577201759403E-3</c:v>
                </c:pt>
                <c:pt idx="19">
                  <c:v>6.8130049110688403E-3</c:v>
                </c:pt>
                <c:pt idx="20">
                  <c:v>9.76663516642917E-3</c:v>
                </c:pt>
              </c:numCache>
            </c:numRef>
          </c:val>
          <c:smooth val="1"/>
          <c:extLst>
            <c:ext xmlns:c16="http://schemas.microsoft.com/office/drawing/2014/chart" uri="{C3380CC4-5D6E-409C-BE32-E72D297353CC}">
              <c16:uniqueId val="{00000000-E9AF-4CFE-8CE7-CD9545A36DAA}"/>
            </c:ext>
          </c:extLst>
        </c:ser>
        <c:dLbls>
          <c:showLegendKey val="0"/>
          <c:showVal val="0"/>
          <c:showCatName val="0"/>
          <c:showSerName val="0"/>
          <c:showPercent val="0"/>
          <c:showBubbleSize val="0"/>
        </c:dLbls>
        <c:smooth val="0"/>
        <c:axId val="424242592"/>
        <c:axId val="1623958480"/>
      </c:lineChart>
      <c:catAx>
        <c:axId val="42424259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623958480"/>
        <c:crosses val="autoZero"/>
        <c:auto val="1"/>
        <c:lblAlgn val="ctr"/>
        <c:lblOffset val="100"/>
        <c:noMultiLvlLbl val="0"/>
      </c:catAx>
      <c:valAx>
        <c:axId val="1623958480"/>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424242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ATL!$AD$1</c:f>
              <c:strCache>
                <c:ptCount val="1"/>
                <c:pt idx="0">
                  <c:v>Population Growth</c:v>
                </c:pt>
              </c:strCache>
            </c:strRef>
          </c:tx>
          <c:spPr>
            <a:ln w="28575" cap="rnd">
              <a:solidFill>
                <a:schemeClr val="accent4"/>
              </a:solidFill>
              <a:round/>
            </a:ln>
            <a:effectLst/>
          </c:spPr>
          <c:marker>
            <c:symbol val="none"/>
          </c:marke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ATL!$AD$6:$AD$26</c:f>
              <c:numCache>
                <c:formatCode>#,##0.0%_);[Red]\-#,##0.0%</c:formatCode>
                <c:ptCount val="21"/>
                <c:pt idx="0">
                  <c:v>1.2210653482930701E-2</c:v>
                </c:pt>
                <c:pt idx="1">
                  <c:v>1.1871219302668001E-2</c:v>
                </c:pt>
                <c:pt idx="2">
                  <c:v>1.0975691981476099E-2</c:v>
                </c:pt>
                <c:pt idx="3">
                  <c:v>9.7212306712042302E-3</c:v>
                </c:pt>
                <c:pt idx="4">
                  <c:v>8.1978545681018495E-3</c:v>
                </c:pt>
                <c:pt idx="5">
                  <c:v>6.93990632493069E-3</c:v>
                </c:pt>
                <c:pt idx="6">
                  <c:v>6.6204209867721797E-3</c:v>
                </c:pt>
                <c:pt idx="7">
                  <c:v>8.4996101521086498E-3</c:v>
                </c:pt>
                <c:pt idx="8">
                  <c:v>1.07682978225017E-2</c:v>
                </c:pt>
                <c:pt idx="9">
                  <c:v>1.2862295075703601E-2</c:v>
                </c:pt>
                <c:pt idx="10">
                  <c:v>1.4865165990950901E-2</c:v>
                </c:pt>
                <c:pt idx="11">
                  <c:v>1.45277904067802E-2</c:v>
                </c:pt>
                <c:pt idx="12">
                  <c:v>1.41860222975605E-2</c:v>
                </c:pt>
                <c:pt idx="13">
                  <c:v>1.3957654005065699E-2</c:v>
                </c:pt>
                <c:pt idx="14">
                  <c:v>1.33654731747288E-2</c:v>
                </c:pt>
                <c:pt idx="15">
                  <c:v>1.29386021724536E-2</c:v>
                </c:pt>
                <c:pt idx="16">
                  <c:v>1.25672517871913E-2</c:v>
                </c:pt>
                <c:pt idx="17">
                  <c:v>1.2175363051910099E-2</c:v>
                </c:pt>
                <c:pt idx="18">
                  <c:v>1.18105169650271E-2</c:v>
                </c:pt>
                <c:pt idx="19">
                  <c:v>1.13494261117149E-2</c:v>
                </c:pt>
                <c:pt idx="20">
                  <c:v>1.07409543309158E-2</c:v>
                </c:pt>
              </c:numCache>
            </c:numRef>
          </c:val>
          <c:smooth val="1"/>
          <c:extLst>
            <c:ext xmlns:c16="http://schemas.microsoft.com/office/drawing/2014/chart" uri="{C3380CC4-5D6E-409C-BE32-E72D297353CC}">
              <c16:uniqueId val="{00000000-7E9B-48CB-AFBB-BB485F12E4A1}"/>
            </c:ext>
          </c:extLst>
        </c:ser>
        <c:dLbls>
          <c:showLegendKey val="0"/>
          <c:showVal val="0"/>
          <c:showCatName val="0"/>
          <c:showSerName val="0"/>
          <c:showPercent val="0"/>
          <c:showBubbleSize val="0"/>
        </c:dLbls>
        <c:smooth val="0"/>
        <c:axId val="651121008"/>
        <c:axId val="651123888"/>
      </c:lineChart>
      <c:catAx>
        <c:axId val="651121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651123888"/>
        <c:crosses val="autoZero"/>
        <c:auto val="1"/>
        <c:lblAlgn val="ctr"/>
        <c:lblOffset val="100"/>
        <c:noMultiLvlLbl val="0"/>
      </c:catAx>
      <c:valAx>
        <c:axId val="651123888"/>
        <c:scaling>
          <c:orientation val="minMax"/>
        </c:scaling>
        <c:delete val="0"/>
        <c:axPos val="l"/>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651121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ATL!$AE$1</c:f>
              <c:strCache>
                <c:ptCount val="1"/>
                <c:pt idx="0">
                  <c:v>Median Household Income</c:v>
                </c:pt>
              </c:strCache>
            </c:strRef>
          </c:tx>
          <c:spPr>
            <a:solidFill>
              <a:schemeClr val="accent6"/>
            </a:solidFill>
            <a:ln>
              <a:noFill/>
            </a:ln>
            <a:effectLst/>
          </c:spPr>
          <c:invertIfNegative val="0"/>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ATL!$AE$6:$AE$26</c:f>
              <c:numCache>
                <c:formatCode>\$##,###,###,##0_);[Red]\(\$##,###,###,##0\)</c:formatCode>
                <c:ptCount val="21"/>
                <c:pt idx="0">
                  <c:v>71877.890625</c:v>
                </c:pt>
                <c:pt idx="1">
                  <c:v>70860.59375</c:v>
                </c:pt>
                <c:pt idx="2">
                  <c:v>70719.1875</c:v>
                </c:pt>
                <c:pt idx="3">
                  <c:v>70927.1796875</c:v>
                </c:pt>
                <c:pt idx="4">
                  <c:v>71402.53125</c:v>
                </c:pt>
                <c:pt idx="5">
                  <c:v>73734.3515625</c:v>
                </c:pt>
                <c:pt idx="6">
                  <c:v>75698.2421875</c:v>
                </c:pt>
                <c:pt idx="7">
                  <c:v>77589</c:v>
                </c:pt>
                <c:pt idx="8">
                  <c:v>79758.8125</c:v>
                </c:pt>
                <c:pt idx="9">
                  <c:v>81618.28125</c:v>
                </c:pt>
                <c:pt idx="10">
                  <c:v>83323.0390625</c:v>
                </c:pt>
                <c:pt idx="11">
                  <c:v>84876</c:v>
                </c:pt>
                <c:pt idx="12">
                  <c:v>85568.203125</c:v>
                </c:pt>
                <c:pt idx="13">
                  <c:v>86039.3828125</c:v>
                </c:pt>
                <c:pt idx="14">
                  <c:v>86290.109375</c:v>
                </c:pt>
                <c:pt idx="15">
                  <c:v>86505</c:v>
                </c:pt>
                <c:pt idx="16">
                  <c:v>87542.796875</c:v>
                </c:pt>
                <c:pt idx="17">
                  <c:v>88406.90625</c:v>
                </c:pt>
                <c:pt idx="18">
                  <c:v>89040.5</c:v>
                </c:pt>
                <c:pt idx="19">
                  <c:v>89518.8984375</c:v>
                </c:pt>
                <c:pt idx="20">
                  <c:v>89859.7109375</c:v>
                </c:pt>
              </c:numCache>
            </c:numRef>
          </c:val>
          <c:extLst>
            <c:ext xmlns:c16="http://schemas.microsoft.com/office/drawing/2014/chart" uri="{C3380CC4-5D6E-409C-BE32-E72D297353CC}">
              <c16:uniqueId val="{00000000-812C-46BB-A2F1-3166D9576E89}"/>
            </c:ext>
          </c:extLst>
        </c:ser>
        <c:dLbls>
          <c:showLegendKey val="0"/>
          <c:showVal val="0"/>
          <c:showCatName val="0"/>
          <c:showSerName val="0"/>
          <c:showPercent val="0"/>
          <c:showBubbleSize val="0"/>
        </c:dLbls>
        <c:gapWidth val="219"/>
        <c:overlap val="-27"/>
        <c:axId val="424248448"/>
        <c:axId val="2122176352"/>
      </c:barChart>
      <c:lineChart>
        <c:grouping val="standard"/>
        <c:varyColors val="0"/>
        <c:ser>
          <c:idx val="1"/>
          <c:order val="1"/>
          <c:tx>
            <c:strRef>
              <c:f>ATL!$AF$1</c:f>
              <c:strCache>
                <c:ptCount val="1"/>
                <c:pt idx="0">
                  <c:v>Median Household Income Growth</c:v>
                </c:pt>
              </c:strCache>
            </c:strRef>
          </c:tx>
          <c:spPr>
            <a:ln w="28575" cap="rnd">
              <a:solidFill>
                <a:schemeClr val="accent2"/>
              </a:solidFill>
              <a:round/>
            </a:ln>
            <a:effectLst/>
          </c:spPr>
          <c:marker>
            <c:symbol val="none"/>
          </c:marker>
          <c:cat>
            <c:strRef>
              <c:f>ATL!$A$6:$A$26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ATL!$AF$6:$AF$26</c:f>
              <c:numCache>
                <c:formatCode>#,##0.0%_);[Red]\-#,##0.0%</c:formatCode>
                <c:ptCount val="21"/>
                <c:pt idx="0">
                  <c:v>2.1919060156622799E-2</c:v>
                </c:pt>
                <c:pt idx="1">
                  <c:v>-1.5781838348051199E-3</c:v>
                </c:pt>
                <c:pt idx="2">
                  <c:v>-8.6971720009277904E-3</c:v>
                </c:pt>
                <c:pt idx="3">
                  <c:v>-1.13577546802088E-2</c:v>
                </c:pt>
                <c:pt idx="4">
                  <c:v>-6.6134296772847297E-3</c:v>
                </c:pt>
                <c:pt idx="5">
                  <c:v>4.0555090783443999E-2</c:v>
                </c:pt>
                <c:pt idx="6">
                  <c:v>7.0405993953196896E-2</c:v>
                </c:pt>
                <c:pt idx="7">
                  <c:v>9.3924787956485706E-2</c:v>
                </c:pt>
                <c:pt idx="8">
                  <c:v>0.11703060246901301</c:v>
                </c:pt>
                <c:pt idx="9">
                  <c:v>0.10692342877413499</c:v>
                </c:pt>
                <c:pt idx="10">
                  <c:v>0.100726207830743</c:v>
                </c:pt>
                <c:pt idx="11">
                  <c:v>9.3917952287050993E-2</c:v>
                </c:pt>
                <c:pt idx="12">
                  <c:v>7.2836974911079502E-2</c:v>
                </c:pt>
                <c:pt idx="13">
                  <c:v>5.4168030676338103E-2</c:v>
                </c:pt>
                <c:pt idx="14">
                  <c:v>3.5609242604250503E-2</c:v>
                </c:pt>
                <c:pt idx="15">
                  <c:v>1.9192704651491501E-2</c:v>
                </c:pt>
                <c:pt idx="16">
                  <c:v>2.3076255874106201E-2</c:v>
                </c:pt>
                <c:pt idx="17">
                  <c:v>2.7516741288804901E-2</c:v>
                </c:pt>
                <c:pt idx="18">
                  <c:v>3.1873764501182199E-2</c:v>
                </c:pt>
                <c:pt idx="19">
                  <c:v>3.4840742587133801E-2</c:v>
                </c:pt>
                <c:pt idx="20">
                  <c:v>2.6466073111740498E-2</c:v>
                </c:pt>
              </c:numCache>
            </c:numRef>
          </c:val>
          <c:smooth val="1"/>
          <c:extLst>
            <c:ext xmlns:c16="http://schemas.microsoft.com/office/drawing/2014/chart" uri="{C3380CC4-5D6E-409C-BE32-E72D297353CC}">
              <c16:uniqueId val="{00000001-812C-46BB-A2F1-3166D9576E89}"/>
            </c:ext>
          </c:extLst>
        </c:ser>
        <c:dLbls>
          <c:showLegendKey val="0"/>
          <c:showVal val="0"/>
          <c:showCatName val="0"/>
          <c:showSerName val="0"/>
          <c:showPercent val="0"/>
          <c:showBubbleSize val="0"/>
        </c:dLbls>
        <c:marker val="1"/>
        <c:smooth val="0"/>
        <c:axId val="2122178272"/>
        <c:axId val="2122177792"/>
      </c:lineChart>
      <c:catAx>
        <c:axId val="42424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122176352"/>
        <c:crosses val="autoZero"/>
        <c:auto val="1"/>
        <c:lblAlgn val="ctr"/>
        <c:lblOffset val="100"/>
        <c:noMultiLvlLbl val="0"/>
      </c:catAx>
      <c:valAx>
        <c:axId val="2122176352"/>
        <c:scaling>
          <c:orientation val="minMax"/>
        </c:scaling>
        <c:delete val="0"/>
        <c:axPos val="l"/>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424248448"/>
        <c:crosses val="autoZero"/>
        <c:crossBetween val="between"/>
      </c:valAx>
      <c:valAx>
        <c:axId val="2122177792"/>
        <c:scaling>
          <c:orientation val="minMax"/>
        </c:scaling>
        <c:delete val="0"/>
        <c:axPos val="r"/>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2122178272"/>
        <c:crosses val="max"/>
        <c:crossBetween val="between"/>
      </c:valAx>
      <c:catAx>
        <c:axId val="2122178272"/>
        <c:scaling>
          <c:orientation val="minMax"/>
        </c:scaling>
        <c:delete val="1"/>
        <c:axPos val="b"/>
        <c:numFmt formatCode="General" sourceLinked="1"/>
        <c:majorTickMark val="none"/>
        <c:minorTickMark val="none"/>
        <c:tickLblPos val="nextTo"/>
        <c:crossAx val="212217779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JAX!$C$1</c:f>
              <c:strCache>
                <c:ptCount val="1"/>
                <c:pt idx="0">
                  <c:v>12 Mo Net Absorp SF</c:v>
                </c:pt>
              </c:strCache>
            </c:strRef>
          </c:tx>
          <c:spPr>
            <a:solidFill>
              <a:schemeClr val="accent6"/>
            </a:solidFill>
            <a:ln>
              <a:noFill/>
            </a:ln>
            <a:effectLst/>
          </c:spPr>
          <c:invertIfNegative val="0"/>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JAX!$C$6:$C$26</c:f>
              <c:numCache>
                <c:formatCode>##,###,###,##0_);[Red]\(##,###,###,##0\)</c:formatCode>
                <c:ptCount val="21"/>
                <c:pt idx="0">
                  <c:v>602252</c:v>
                </c:pt>
                <c:pt idx="1">
                  <c:v>620684</c:v>
                </c:pt>
                <c:pt idx="2">
                  <c:v>277832</c:v>
                </c:pt>
                <c:pt idx="3">
                  <c:v>116064</c:v>
                </c:pt>
                <c:pt idx="4">
                  <c:v>760417</c:v>
                </c:pt>
                <c:pt idx="5">
                  <c:v>658081</c:v>
                </c:pt>
                <c:pt idx="6">
                  <c:v>1192835</c:v>
                </c:pt>
                <c:pt idx="7">
                  <c:v>1846380</c:v>
                </c:pt>
                <c:pt idx="8">
                  <c:v>1373908</c:v>
                </c:pt>
                <c:pt idx="9">
                  <c:v>1123214</c:v>
                </c:pt>
                <c:pt idx="10">
                  <c:v>1096747</c:v>
                </c:pt>
                <c:pt idx="11">
                  <c:v>849047</c:v>
                </c:pt>
                <c:pt idx="12">
                  <c:v>597591</c:v>
                </c:pt>
                <c:pt idx="13">
                  <c:v>653019</c:v>
                </c:pt>
                <c:pt idx="14">
                  <c:v>523529</c:v>
                </c:pt>
                <c:pt idx="15">
                  <c:v>425616</c:v>
                </c:pt>
                <c:pt idx="16">
                  <c:v>747299</c:v>
                </c:pt>
                <c:pt idx="17">
                  <c:v>860454</c:v>
                </c:pt>
                <c:pt idx="18">
                  <c:v>1084924</c:v>
                </c:pt>
                <c:pt idx="19">
                  <c:v>1166524</c:v>
                </c:pt>
                <c:pt idx="20">
                  <c:v>888390</c:v>
                </c:pt>
              </c:numCache>
            </c:numRef>
          </c:val>
          <c:extLst>
            <c:ext xmlns:c16="http://schemas.microsoft.com/office/drawing/2014/chart" uri="{C3380CC4-5D6E-409C-BE32-E72D297353CC}">
              <c16:uniqueId val="{00000000-2505-439A-9457-786974B3C761}"/>
            </c:ext>
          </c:extLst>
        </c:ser>
        <c:ser>
          <c:idx val="2"/>
          <c:order val="2"/>
          <c:tx>
            <c:strRef>
              <c:f>JAX!$G$1</c:f>
              <c:strCache>
                <c:ptCount val="1"/>
                <c:pt idx="0">
                  <c:v>Net Delivered SF 12 Mo</c:v>
                </c:pt>
              </c:strCache>
            </c:strRef>
          </c:tx>
          <c:spPr>
            <a:solidFill>
              <a:schemeClr val="accent5"/>
            </a:solidFill>
            <a:ln>
              <a:noFill/>
            </a:ln>
            <a:effectLst/>
          </c:spPr>
          <c:invertIfNegative val="0"/>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JAX!$G$6:$G$26</c:f>
              <c:numCache>
                <c:formatCode>##,###,###,##0_);[Red]\(##,###,###,##0\)</c:formatCode>
                <c:ptCount val="21"/>
                <c:pt idx="0">
                  <c:v>859417</c:v>
                </c:pt>
                <c:pt idx="1">
                  <c:v>991151</c:v>
                </c:pt>
                <c:pt idx="2">
                  <c:v>1100111</c:v>
                </c:pt>
                <c:pt idx="3">
                  <c:v>943939</c:v>
                </c:pt>
                <c:pt idx="4">
                  <c:v>973672</c:v>
                </c:pt>
                <c:pt idx="5">
                  <c:v>856049</c:v>
                </c:pt>
                <c:pt idx="6">
                  <c:v>832622</c:v>
                </c:pt>
                <c:pt idx="7">
                  <c:v>842188</c:v>
                </c:pt>
                <c:pt idx="8">
                  <c:v>708336</c:v>
                </c:pt>
                <c:pt idx="9">
                  <c:v>457638</c:v>
                </c:pt>
                <c:pt idx="10">
                  <c:v>346826</c:v>
                </c:pt>
                <c:pt idx="11">
                  <c:v>926071</c:v>
                </c:pt>
                <c:pt idx="12">
                  <c:v>911698</c:v>
                </c:pt>
                <c:pt idx="13">
                  <c:v>1177485</c:v>
                </c:pt>
                <c:pt idx="14">
                  <c:v>1199699</c:v>
                </c:pt>
                <c:pt idx="15">
                  <c:v>577593</c:v>
                </c:pt>
                <c:pt idx="16">
                  <c:v>873631</c:v>
                </c:pt>
                <c:pt idx="17">
                  <c:v>812412</c:v>
                </c:pt>
                <c:pt idx="18">
                  <c:v>907758</c:v>
                </c:pt>
                <c:pt idx="19">
                  <c:v>1208529</c:v>
                </c:pt>
                <c:pt idx="20">
                  <c:v>824341</c:v>
                </c:pt>
              </c:numCache>
            </c:numRef>
          </c:val>
          <c:extLst>
            <c:ext xmlns:c16="http://schemas.microsoft.com/office/drawing/2014/chart" uri="{C3380CC4-5D6E-409C-BE32-E72D297353CC}">
              <c16:uniqueId val="{00000001-2505-439A-9457-786974B3C761}"/>
            </c:ext>
          </c:extLst>
        </c:ser>
        <c:dLbls>
          <c:showLegendKey val="0"/>
          <c:showVal val="0"/>
          <c:showCatName val="0"/>
          <c:showSerName val="0"/>
          <c:showPercent val="0"/>
          <c:showBubbleSize val="0"/>
        </c:dLbls>
        <c:gapWidth val="219"/>
        <c:axId val="739177983"/>
        <c:axId val="739177023"/>
      </c:barChart>
      <c:lineChart>
        <c:grouping val="standard"/>
        <c:varyColors val="0"/>
        <c:ser>
          <c:idx val="0"/>
          <c:order val="0"/>
          <c:tx>
            <c:strRef>
              <c:f>JAX!$B$1</c:f>
              <c:strCache>
                <c:ptCount val="1"/>
                <c:pt idx="0">
                  <c:v>Vacancy Rate</c:v>
                </c:pt>
              </c:strCache>
            </c:strRef>
          </c:tx>
          <c:spPr>
            <a:ln w="28575" cap="rnd">
              <a:solidFill>
                <a:schemeClr val="accent2"/>
              </a:solidFill>
              <a:round/>
            </a:ln>
            <a:effectLst/>
          </c:spPr>
          <c:marker>
            <c:symbol val="none"/>
          </c:marke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JAX!$B$6:$B$26</c:f>
              <c:numCache>
                <c:formatCode>#,##0.0%_);[Red]\-#,##0.0%</c:formatCode>
                <c:ptCount val="21"/>
                <c:pt idx="0">
                  <c:v>4.5289107537249199E-2</c:v>
                </c:pt>
                <c:pt idx="1">
                  <c:v>4.4268437765992902E-2</c:v>
                </c:pt>
                <c:pt idx="2">
                  <c:v>4.7988078530754603E-2</c:v>
                </c:pt>
                <c:pt idx="3">
                  <c:v>5.1703872577599098E-2</c:v>
                </c:pt>
                <c:pt idx="4">
                  <c:v>4.7121767365235802E-2</c:v>
                </c:pt>
                <c:pt idx="5">
                  <c:v>4.5694395383090801E-2</c:v>
                </c:pt>
                <c:pt idx="6">
                  <c:v>4.3988793318981499E-2</c:v>
                </c:pt>
                <c:pt idx="7">
                  <c:v>4.1233093393019601E-2</c:v>
                </c:pt>
                <c:pt idx="8">
                  <c:v>4.0148576327218702E-2</c:v>
                </c:pt>
                <c:pt idx="9">
                  <c:v>3.90361827721699E-2</c:v>
                </c:pt>
                <c:pt idx="10">
                  <c:v>3.6359556960423103E-2</c:v>
                </c:pt>
                <c:pt idx="11">
                  <c:v>4.1617844534110097E-2</c:v>
                </c:pt>
                <c:pt idx="12">
                  <c:v>4.2893918228026899E-2</c:v>
                </c:pt>
                <c:pt idx="13">
                  <c:v>4.3757126200718699E-2</c:v>
                </c:pt>
                <c:pt idx="14">
                  <c:v>4.2590462566063199E-2</c:v>
                </c:pt>
                <c:pt idx="15">
                  <c:v>4.2876610384405697E-2</c:v>
                </c:pt>
                <c:pt idx="16">
                  <c:v>4.37701418734468E-2</c:v>
                </c:pt>
                <c:pt idx="17">
                  <c:v>4.2944855490004097E-2</c:v>
                </c:pt>
                <c:pt idx="18">
                  <c:v>4.0488990548065602E-2</c:v>
                </c:pt>
                <c:pt idx="19">
                  <c:v>4.2787171032162001E-2</c:v>
                </c:pt>
                <c:pt idx="20">
                  <c:v>4.2795948024650601E-2</c:v>
                </c:pt>
              </c:numCache>
            </c:numRef>
          </c:val>
          <c:smooth val="1"/>
          <c:extLst>
            <c:ext xmlns:c16="http://schemas.microsoft.com/office/drawing/2014/chart" uri="{C3380CC4-5D6E-409C-BE32-E72D297353CC}">
              <c16:uniqueId val="{00000002-2505-439A-9457-786974B3C761}"/>
            </c:ext>
          </c:extLst>
        </c:ser>
        <c:dLbls>
          <c:showLegendKey val="0"/>
          <c:showVal val="0"/>
          <c:showCatName val="0"/>
          <c:showSerName val="0"/>
          <c:showPercent val="0"/>
          <c:showBubbleSize val="0"/>
        </c:dLbls>
        <c:marker val="1"/>
        <c:smooth val="0"/>
        <c:axId val="694144895"/>
        <c:axId val="694144415"/>
      </c:lineChart>
      <c:catAx>
        <c:axId val="739177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crossAx val="739177023"/>
        <c:crosses val="autoZero"/>
        <c:auto val="1"/>
        <c:lblAlgn val="ctr"/>
        <c:lblOffset val="100"/>
        <c:noMultiLvlLbl val="0"/>
      </c:catAx>
      <c:valAx>
        <c:axId val="739177023"/>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crossAx val="739177983"/>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dispUnitsLbl>
        </c:dispUnits>
      </c:valAx>
      <c:valAx>
        <c:axId val="694144415"/>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crossAx val="694144895"/>
        <c:crosses val="max"/>
        <c:crossBetween val="between"/>
      </c:valAx>
      <c:catAx>
        <c:axId val="694144895"/>
        <c:scaling>
          <c:orientation val="minMax"/>
        </c:scaling>
        <c:delete val="1"/>
        <c:axPos val="b"/>
        <c:numFmt formatCode="General" sourceLinked="1"/>
        <c:majorTickMark val="out"/>
        <c:minorTickMark val="none"/>
        <c:tickLblPos val="nextTo"/>
        <c:crossAx val="69414441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rgbClr val="3F444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rgbClr val="3F444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788529312714008"/>
          <c:y val="6.0367032986621744E-2"/>
          <c:w val="0.73571345844532654"/>
          <c:h val="0.52128933395337596"/>
        </c:manualLayout>
      </c:layout>
      <c:areaChart>
        <c:grouping val="standard"/>
        <c:varyColors val="0"/>
        <c:ser>
          <c:idx val="1"/>
          <c:order val="1"/>
          <c:tx>
            <c:strRef>
              <c:f>JAX!$P$1</c:f>
              <c:strCache>
                <c:ptCount val="1"/>
                <c:pt idx="0">
                  <c:v>Under Constr % of Inventory</c:v>
                </c:pt>
              </c:strCache>
            </c:strRef>
          </c:tx>
          <c:spPr>
            <a:solidFill>
              <a:schemeClr val="accent6"/>
            </a:solidFill>
            <a:ln w="25400">
              <a:noFill/>
            </a:ln>
            <a:effectLst/>
          </c:spPr>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JAX!$P$6:$P$26</c:f>
              <c:numCache>
                <c:formatCode>#,##0.0%_);[Red]\-#,##0.0%</c:formatCode>
                <c:ptCount val="21"/>
                <c:pt idx="0">
                  <c:v>1.0874135630034599E-2</c:v>
                </c:pt>
                <c:pt idx="1">
                  <c:v>9.0915974750049294E-3</c:v>
                </c:pt>
                <c:pt idx="2">
                  <c:v>8.7507895170597701E-3</c:v>
                </c:pt>
                <c:pt idx="3">
                  <c:v>1.06302093719215E-2</c:v>
                </c:pt>
                <c:pt idx="4">
                  <c:v>1.3001350310178E-2</c:v>
                </c:pt>
                <c:pt idx="5">
                  <c:v>1.13673324460243E-2</c:v>
                </c:pt>
                <c:pt idx="6">
                  <c:v>9.5024749372910108E-3</c:v>
                </c:pt>
                <c:pt idx="7">
                  <c:v>1.254852377904E-2</c:v>
                </c:pt>
                <c:pt idx="8">
                  <c:v>1.2469600656995599E-2</c:v>
                </c:pt>
                <c:pt idx="9">
                  <c:v>1.3960328720809601E-2</c:v>
                </c:pt>
                <c:pt idx="10">
                  <c:v>1.42174090722927E-2</c:v>
                </c:pt>
                <c:pt idx="11">
                  <c:v>8.1892896744510703E-3</c:v>
                </c:pt>
                <c:pt idx="12">
                  <c:v>9.1944306475639798E-3</c:v>
                </c:pt>
                <c:pt idx="13">
                  <c:v>8.7514074762989596E-3</c:v>
                </c:pt>
                <c:pt idx="14">
                  <c:v>8.5065317483834103E-3</c:v>
                </c:pt>
                <c:pt idx="15">
                  <c:v>9.5848198955567707E-3</c:v>
                </c:pt>
                <c:pt idx="16">
                  <c:v>8.5851010097096805E-3</c:v>
                </c:pt>
                <c:pt idx="17">
                  <c:v>8.0046443657210108E-3</c:v>
                </c:pt>
                <c:pt idx="18">
                  <c:v>7.2513261961310504E-3</c:v>
                </c:pt>
                <c:pt idx="19">
                  <c:v>4.46410907367761E-3</c:v>
                </c:pt>
                <c:pt idx="20">
                  <c:v>4.8063222155852597E-3</c:v>
                </c:pt>
              </c:numCache>
            </c:numRef>
          </c:val>
          <c:extLst>
            <c:ext xmlns:c16="http://schemas.microsoft.com/office/drawing/2014/chart" uri="{C3380CC4-5D6E-409C-BE32-E72D297353CC}">
              <c16:uniqueId val="{00000000-493B-46B4-8DFF-D2F4CC4499AF}"/>
            </c:ext>
          </c:extLst>
        </c:ser>
        <c:dLbls>
          <c:showLegendKey val="0"/>
          <c:showVal val="0"/>
          <c:showCatName val="0"/>
          <c:showSerName val="0"/>
          <c:showPercent val="0"/>
          <c:showBubbleSize val="0"/>
        </c:dLbls>
        <c:axId val="1040916800"/>
        <c:axId val="1040917280"/>
      </c:areaChart>
      <c:barChart>
        <c:barDir val="col"/>
        <c:grouping val="clustered"/>
        <c:varyColors val="0"/>
        <c:ser>
          <c:idx val="0"/>
          <c:order val="0"/>
          <c:tx>
            <c:strRef>
              <c:f>JAX!$H$1</c:f>
              <c:strCache>
                <c:ptCount val="1"/>
                <c:pt idx="0">
                  <c:v>Under Constr SF</c:v>
                </c:pt>
              </c:strCache>
            </c:strRef>
          </c:tx>
          <c:spPr>
            <a:solidFill>
              <a:schemeClr val="accent2"/>
            </a:solidFill>
            <a:ln>
              <a:noFill/>
            </a:ln>
            <a:effectLst/>
          </c:spPr>
          <c:invertIfNegative val="0"/>
          <c:cat>
            <c:strRef>
              <c:f>JAX!$A$6:$A$26</c:f>
              <c:strCache>
                <c:ptCount val="21"/>
                <c:pt idx="0">
                  <c:v>2020 Q1</c:v>
                </c:pt>
                <c:pt idx="1">
                  <c:v>2020 Q2</c:v>
                </c:pt>
                <c:pt idx="2">
                  <c:v>2020 Q3</c:v>
                </c:pt>
                <c:pt idx="3">
                  <c:v>2020 Q4</c:v>
                </c:pt>
                <c:pt idx="4">
                  <c:v>2021 Q1</c:v>
                </c:pt>
                <c:pt idx="5">
                  <c:v>2021 Q2</c:v>
                </c:pt>
                <c:pt idx="6">
                  <c:v>2021 Q3</c:v>
                </c:pt>
                <c:pt idx="7">
                  <c:v>2021 Q4</c:v>
                </c:pt>
                <c:pt idx="8">
                  <c:v>2022 Q1</c:v>
                </c:pt>
                <c:pt idx="9">
                  <c:v>2022 Q2</c:v>
                </c:pt>
                <c:pt idx="10">
                  <c:v>2022 Q3</c:v>
                </c:pt>
                <c:pt idx="11">
                  <c:v>2022 Q4</c:v>
                </c:pt>
                <c:pt idx="12">
                  <c:v>2023 Q1</c:v>
                </c:pt>
                <c:pt idx="13">
                  <c:v>2023 Q2</c:v>
                </c:pt>
                <c:pt idx="14">
                  <c:v>2023 Q3</c:v>
                </c:pt>
                <c:pt idx="15">
                  <c:v>2023 Q4</c:v>
                </c:pt>
                <c:pt idx="16">
                  <c:v>2024 Q1</c:v>
                </c:pt>
                <c:pt idx="17">
                  <c:v>2024 Q2</c:v>
                </c:pt>
                <c:pt idx="18">
                  <c:v>2024 Q3</c:v>
                </c:pt>
                <c:pt idx="19">
                  <c:v>2024 Q4</c:v>
                </c:pt>
                <c:pt idx="20">
                  <c:v>2025 Q1</c:v>
                </c:pt>
              </c:strCache>
            </c:strRef>
          </c:cat>
          <c:val>
            <c:numRef>
              <c:f>JAX!$H$6:$H$26</c:f>
              <c:numCache>
                <c:formatCode>##,###,###,##0_);[Red]\(##,###,###,##0\)</c:formatCode>
                <c:ptCount val="21"/>
                <c:pt idx="0">
                  <c:v>1070971</c:v>
                </c:pt>
                <c:pt idx="1">
                  <c:v>898567</c:v>
                </c:pt>
                <c:pt idx="2">
                  <c:v>867343</c:v>
                </c:pt>
                <c:pt idx="3">
                  <c:v>1054284</c:v>
                </c:pt>
                <c:pt idx="4">
                  <c:v>1293135</c:v>
                </c:pt>
                <c:pt idx="5">
                  <c:v>1133220</c:v>
                </c:pt>
                <c:pt idx="6">
                  <c:v>949759</c:v>
                </c:pt>
                <c:pt idx="7">
                  <c:v>1255107</c:v>
                </c:pt>
                <c:pt idx="8">
                  <c:v>1249079</c:v>
                </c:pt>
                <c:pt idx="9">
                  <c:v>1398107</c:v>
                </c:pt>
                <c:pt idx="10">
                  <c:v>1425941</c:v>
                </c:pt>
                <c:pt idx="11">
                  <c:v>826679</c:v>
                </c:pt>
                <c:pt idx="12">
                  <c:v>929388</c:v>
                </c:pt>
                <c:pt idx="13">
                  <c:v>886775</c:v>
                </c:pt>
                <c:pt idx="14">
                  <c:v>863400</c:v>
                </c:pt>
                <c:pt idx="15">
                  <c:v>973121</c:v>
                </c:pt>
                <c:pt idx="16">
                  <c:v>875325</c:v>
                </c:pt>
                <c:pt idx="17">
                  <c:v>817609</c:v>
                </c:pt>
                <c:pt idx="18">
                  <c:v>742581</c:v>
                </c:pt>
                <c:pt idx="19">
                  <c:v>458624</c:v>
                </c:pt>
                <c:pt idx="20">
                  <c:v>494008</c:v>
                </c:pt>
              </c:numCache>
            </c:numRef>
          </c:val>
          <c:extLst>
            <c:ext xmlns:c16="http://schemas.microsoft.com/office/drawing/2014/chart" uri="{C3380CC4-5D6E-409C-BE32-E72D297353CC}">
              <c16:uniqueId val="{00000001-493B-46B4-8DFF-D2F4CC4499AF}"/>
            </c:ext>
          </c:extLst>
        </c:ser>
        <c:dLbls>
          <c:showLegendKey val="0"/>
          <c:showVal val="0"/>
          <c:showCatName val="0"/>
          <c:showSerName val="0"/>
          <c:showPercent val="0"/>
          <c:showBubbleSize val="0"/>
        </c:dLbls>
        <c:gapWidth val="219"/>
        <c:overlap val="-27"/>
        <c:axId val="751661759"/>
        <c:axId val="751659359"/>
      </c:barChart>
      <c:catAx>
        <c:axId val="751661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751659359"/>
        <c:crosses val="autoZero"/>
        <c:auto val="1"/>
        <c:lblAlgn val="ctr"/>
        <c:lblOffset val="100"/>
        <c:noMultiLvlLbl val="0"/>
      </c:catAx>
      <c:valAx>
        <c:axId val="751659359"/>
        <c:scaling>
          <c:orientation val="minMax"/>
        </c:scaling>
        <c:delete val="0"/>
        <c:axPos val="l"/>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751661759"/>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dispUnitsLbl>
        </c:dispUnits>
      </c:valAx>
      <c:valAx>
        <c:axId val="1040917280"/>
        <c:scaling>
          <c:orientation val="minMax"/>
        </c:scaling>
        <c:delete val="0"/>
        <c:axPos val="r"/>
        <c:numFmt formatCode="#,##0.0%_);[Red]\-#,##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crossAx val="1040916800"/>
        <c:crosses val="max"/>
        <c:crossBetween val="between"/>
      </c:valAx>
      <c:catAx>
        <c:axId val="1040916800"/>
        <c:scaling>
          <c:orientation val="minMax"/>
        </c:scaling>
        <c:delete val="1"/>
        <c:axPos val="b"/>
        <c:numFmt formatCode="General" sourceLinked="1"/>
        <c:majorTickMark val="out"/>
        <c:minorTickMark val="none"/>
        <c:tickLblPos val="nextTo"/>
        <c:crossAx val="10409172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Open Sans" pitchFamily="2" charset="0"/>
              <a:ea typeface="Open Sans" pitchFamily="2" charset="0"/>
              <a:cs typeface="Open Sans"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solidFill>
            <a:schemeClr val="accent3"/>
          </a:solidFill>
          <a:latin typeface="Open Sans" pitchFamily="2" charset="0"/>
          <a:ea typeface="Open Sans" pitchFamily="2" charset="0"/>
          <a:cs typeface="Open Sans" pitchFamily="2"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F172FBBD-DE3E-4249-B6F0-FF9AE6A6A371}" type="datetimeFigureOut">
              <a:rPr lang="en-US" smtClean="0"/>
              <a:t>5/16/2025</a:t>
            </a:fld>
            <a:endParaRPr lang="en-US"/>
          </a:p>
        </p:txBody>
      </p:sp>
      <p:sp>
        <p:nvSpPr>
          <p:cNvPr id="4" name="Slide Image Placeholder 3"/>
          <p:cNvSpPr>
            <a:spLocks noGrp="1" noRot="1" noChangeAspect="1"/>
          </p:cNvSpPr>
          <p:nvPr>
            <p:ph type="sldImg" idx="2"/>
          </p:nvPr>
        </p:nvSpPr>
        <p:spPr>
          <a:xfrm>
            <a:off x="2820988" y="876300"/>
            <a:ext cx="3654425"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a:lvl1pPr>
          </a:lstStyle>
          <a:p>
            <a:fld id="{BAA60FFF-D8FC-43A5-BCC8-BF398376DCC1}" type="slidenum">
              <a:rPr lang="en-US" smtClean="0"/>
              <a:t>‹#›</a:t>
            </a:fld>
            <a:endParaRPr lang="en-US"/>
          </a:p>
        </p:txBody>
      </p:sp>
    </p:spTree>
    <p:extLst>
      <p:ext uri="{BB962C8B-B14F-4D97-AF65-F5344CB8AC3E}">
        <p14:creationId xmlns:p14="http://schemas.microsoft.com/office/powerpoint/2010/main" val="574831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60FFF-D8FC-43A5-BCC8-BF398376DCC1}" type="slidenum">
              <a:rPr lang="en-US" smtClean="0"/>
              <a:t>3</a:t>
            </a:fld>
            <a:endParaRPr lang="en-US"/>
          </a:p>
        </p:txBody>
      </p:sp>
    </p:spTree>
    <p:extLst>
      <p:ext uri="{BB962C8B-B14F-4D97-AF65-F5344CB8AC3E}">
        <p14:creationId xmlns:p14="http://schemas.microsoft.com/office/powerpoint/2010/main" val="4199545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60FFF-D8FC-43A5-BCC8-BF398376DCC1}" type="slidenum">
              <a:rPr lang="en-US" smtClean="0"/>
              <a:t>7</a:t>
            </a:fld>
            <a:endParaRPr lang="en-US"/>
          </a:p>
        </p:txBody>
      </p:sp>
    </p:spTree>
    <p:extLst>
      <p:ext uri="{BB962C8B-B14F-4D97-AF65-F5344CB8AC3E}">
        <p14:creationId xmlns:p14="http://schemas.microsoft.com/office/powerpoint/2010/main" val="635428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60FFF-D8FC-43A5-BCC8-BF398376DCC1}" type="slidenum">
              <a:rPr lang="en-US" smtClean="0"/>
              <a:t>11</a:t>
            </a:fld>
            <a:endParaRPr lang="en-US"/>
          </a:p>
        </p:txBody>
      </p:sp>
    </p:spTree>
    <p:extLst>
      <p:ext uri="{BB962C8B-B14F-4D97-AF65-F5344CB8AC3E}">
        <p14:creationId xmlns:p14="http://schemas.microsoft.com/office/powerpoint/2010/main" val="3364596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60FFF-D8FC-43A5-BCC8-BF398376DCC1}" type="slidenum">
              <a:rPr lang="en-US" smtClean="0"/>
              <a:t>15</a:t>
            </a:fld>
            <a:endParaRPr lang="en-US"/>
          </a:p>
        </p:txBody>
      </p:sp>
    </p:spTree>
    <p:extLst>
      <p:ext uri="{BB962C8B-B14F-4D97-AF65-F5344CB8AC3E}">
        <p14:creationId xmlns:p14="http://schemas.microsoft.com/office/powerpoint/2010/main" val="3746398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A60FFF-D8FC-43A5-BCC8-BF398376DCC1}" type="slidenum">
              <a:rPr lang="en-US" smtClean="0"/>
              <a:t>19</a:t>
            </a:fld>
            <a:endParaRPr lang="en-US"/>
          </a:p>
        </p:txBody>
      </p:sp>
    </p:spTree>
    <p:extLst>
      <p:ext uri="{BB962C8B-B14F-4D97-AF65-F5344CB8AC3E}">
        <p14:creationId xmlns:p14="http://schemas.microsoft.com/office/powerpoint/2010/main" val="1334028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65860" y="3118104"/>
            <a:ext cx="13213080" cy="2112264"/>
          </a:xfrm>
          <a:prstGeom prst="rect">
            <a:avLst/>
          </a:prstGeom>
        </p:spPr>
        <p:txBody>
          <a:bodyPr wrap="square" lIns="0" tIns="0" rIns="0" bIns="0">
            <a:spAutoFit/>
          </a:bodyPr>
          <a:lstStyle>
            <a:lvl1pPr>
              <a:defRPr sz="5000" b="0" i="0">
                <a:solidFill>
                  <a:schemeClr val="bg1"/>
                </a:solidFill>
                <a:latin typeface="Open Sans Condensed"/>
                <a:cs typeface="Open Sans Condensed"/>
              </a:defRPr>
            </a:lvl1pPr>
          </a:lstStyle>
          <a:p>
            <a:endParaRPr/>
          </a:p>
        </p:txBody>
      </p:sp>
      <p:sp>
        <p:nvSpPr>
          <p:cNvPr id="3" name="Holder 3"/>
          <p:cNvSpPr>
            <a:spLocks noGrp="1"/>
          </p:cNvSpPr>
          <p:nvPr>
            <p:ph type="subTitle" idx="4"/>
          </p:nvPr>
        </p:nvSpPr>
        <p:spPr>
          <a:xfrm>
            <a:off x="2331720" y="5632704"/>
            <a:ext cx="10881360" cy="25146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10021824" y="9573306"/>
            <a:ext cx="4974336" cy="215444"/>
          </a:xfrm>
          <a:prstGeom prst="rect">
            <a:avLst/>
          </a:prstGeom>
        </p:spPr>
        <p:txBody>
          <a:bodyPr lIns="0" tIns="0" rIns="0" bIns="0"/>
          <a:lstStyle>
            <a:lvl1pPr algn="ctr">
              <a:defRPr sz="1400">
                <a:solidFill>
                  <a:srgbClr val="005670"/>
                </a:solidFill>
                <a:latin typeface="+mn-lt"/>
              </a:defRPr>
            </a:lvl1pPr>
          </a:lstStyle>
          <a:p>
            <a:pPr algn="r"/>
            <a:r>
              <a:rPr lang="en-US" dirty="0"/>
              <a:t>2025 Franklin Street</a:t>
            </a:r>
          </a:p>
        </p:txBody>
      </p:sp>
      <p:sp>
        <p:nvSpPr>
          <p:cNvPr id="5" name="Holder 5"/>
          <p:cNvSpPr>
            <a:spLocks noGrp="1"/>
          </p:cNvSpPr>
          <p:nvPr>
            <p:ph type="dt" sz="half" idx="6"/>
          </p:nvPr>
        </p:nvSpPr>
        <p:spPr>
          <a:xfrm>
            <a:off x="457200" y="9583579"/>
            <a:ext cx="3575304" cy="215444"/>
          </a:xfrm>
          <a:prstGeom prst="rect">
            <a:avLst/>
          </a:prstGeom>
        </p:spPr>
        <p:txBody>
          <a:bodyPr lIns="0" tIns="0" rIns="0" bIns="0"/>
          <a:lstStyle>
            <a:lvl1pPr algn="l">
              <a:defRPr sz="1400">
                <a:solidFill>
                  <a:srgbClr val="005670"/>
                </a:solidFill>
                <a:latin typeface="+mn-lt"/>
              </a:defRPr>
            </a:lvl1pPr>
          </a:lstStyle>
          <a:p>
            <a:r>
              <a:rPr lang="en-US" dirty="0"/>
              <a:t>Franklin Street Data &amp; Research</a:t>
            </a:r>
          </a:p>
        </p:txBody>
      </p:sp>
      <p:pic>
        <p:nvPicPr>
          <p:cNvPr id="8" name="Graphic 7" descr="Badge Copyright outline">
            <a:extLst>
              <a:ext uri="{FF2B5EF4-FFF2-40B4-BE49-F238E27FC236}">
                <a16:creationId xmlns:a16="http://schemas.microsoft.com/office/drawing/2014/main" id="{9C0516CB-CA08-1D9F-9E50-A6A0CCA5AC4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58800" y="9542529"/>
            <a:ext cx="276999" cy="276999"/>
          </a:xfrm>
          <a:prstGeom prst="rect">
            <a:avLst/>
          </a:prstGeom>
        </p:spPr>
      </p:pic>
      <p:pic>
        <p:nvPicPr>
          <p:cNvPr id="10" name="Picture 9" descr="A blue text on a black background&#10;&#10;Description automatically generated">
            <a:extLst>
              <a:ext uri="{FF2B5EF4-FFF2-40B4-BE49-F238E27FC236}">
                <a16:creationId xmlns:a16="http://schemas.microsoft.com/office/drawing/2014/main" id="{5F8D02E0-FDA9-499C-353F-6A3E83192E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508992" y="203720"/>
            <a:ext cx="2491740" cy="558280"/>
          </a:xfrm>
          <a:prstGeom prst="rect">
            <a:avLst/>
          </a:prstGeom>
        </p:spPr>
      </p:pic>
      <p:sp>
        <p:nvSpPr>
          <p:cNvPr id="11" name="Holder 5">
            <a:extLst>
              <a:ext uri="{FF2B5EF4-FFF2-40B4-BE49-F238E27FC236}">
                <a16:creationId xmlns:a16="http://schemas.microsoft.com/office/drawing/2014/main" id="{06DE41FC-6553-2E56-4CC3-6E15BF8CACEF}"/>
              </a:ext>
            </a:extLst>
          </p:cNvPr>
          <p:cNvSpPr txBox="1">
            <a:spLocks/>
          </p:cNvSpPr>
          <p:nvPr userDrawn="1"/>
        </p:nvSpPr>
        <p:spPr>
          <a:xfrm>
            <a:off x="544068" y="359750"/>
            <a:ext cx="3575304" cy="246221"/>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dirty="0"/>
              <a:t>SUBJECT | MARKET AREA | Q4-2023</a:t>
            </a:r>
          </a:p>
        </p:txBody>
      </p:sp>
      <p:cxnSp>
        <p:nvCxnSpPr>
          <p:cNvPr id="13" name="Straight Connector 12">
            <a:extLst>
              <a:ext uri="{FF2B5EF4-FFF2-40B4-BE49-F238E27FC236}">
                <a16:creationId xmlns:a16="http://schemas.microsoft.com/office/drawing/2014/main" id="{3DFF7178-8193-B675-8400-74201E074FC6}"/>
              </a:ext>
            </a:extLst>
          </p:cNvPr>
          <p:cNvCxnSpPr/>
          <p:nvPr userDrawn="1"/>
        </p:nvCxnSpPr>
        <p:spPr>
          <a:xfrm>
            <a:off x="457200" y="9525000"/>
            <a:ext cx="14543532" cy="0"/>
          </a:xfrm>
          <a:prstGeom prst="line">
            <a:avLst/>
          </a:prstGeom>
          <a:ln>
            <a:solidFill>
              <a:srgbClr val="00567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5544799" cy="10058399"/>
          </a:xfrm>
          <a:prstGeom prst="rect">
            <a:avLst/>
          </a:prstGeom>
        </p:spPr>
      </p:pic>
      <p:pic>
        <p:nvPicPr>
          <p:cNvPr id="17" name="bg object 17"/>
          <p:cNvPicPr/>
          <p:nvPr/>
        </p:nvPicPr>
        <p:blipFill>
          <a:blip r:embed="rId3" cstate="print"/>
          <a:stretch>
            <a:fillRect/>
          </a:stretch>
        </p:blipFill>
        <p:spPr>
          <a:xfrm>
            <a:off x="12663049" y="298443"/>
            <a:ext cx="2657474" cy="361949"/>
          </a:xfrm>
          <a:prstGeom prst="rect">
            <a:avLst/>
          </a:prstGeom>
        </p:spPr>
      </p:pic>
      <p:sp>
        <p:nvSpPr>
          <p:cNvPr id="18" name="bg object 18"/>
          <p:cNvSpPr/>
          <p:nvPr/>
        </p:nvSpPr>
        <p:spPr>
          <a:xfrm>
            <a:off x="0" y="3957539"/>
            <a:ext cx="15544800" cy="2143760"/>
          </a:xfrm>
          <a:custGeom>
            <a:avLst/>
            <a:gdLst/>
            <a:ahLst/>
            <a:cxnLst/>
            <a:rect l="l" t="t" r="r" b="b"/>
            <a:pathLst>
              <a:path w="15544800" h="2143760">
                <a:moveTo>
                  <a:pt x="0" y="0"/>
                </a:moveTo>
                <a:lnTo>
                  <a:pt x="15544800" y="0"/>
                </a:lnTo>
                <a:lnTo>
                  <a:pt x="15544800" y="2143321"/>
                </a:lnTo>
                <a:lnTo>
                  <a:pt x="0" y="2143321"/>
                </a:lnTo>
                <a:lnTo>
                  <a:pt x="0" y="0"/>
                </a:lnTo>
                <a:close/>
              </a:path>
            </a:pathLst>
          </a:custGeom>
          <a:solidFill>
            <a:srgbClr val="00546F">
              <a:alpha val="78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000" b="0" i="0">
                <a:solidFill>
                  <a:schemeClr val="bg1"/>
                </a:solidFill>
                <a:latin typeface="Open Sans Condensed"/>
                <a:cs typeface="Open Sans Condensed"/>
              </a:defRPr>
            </a:lvl1pPr>
          </a:lstStyle>
          <a:p>
            <a:endParaRPr dirty="0"/>
          </a:p>
        </p:txBody>
      </p:sp>
      <p:sp>
        <p:nvSpPr>
          <p:cNvPr id="3" name="Holder 3"/>
          <p:cNvSpPr>
            <a:spLocks noGrp="1"/>
          </p:cNvSpPr>
          <p:nvPr>
            <p:ph type="ftr" sz="quarter" idx="5"/>
          </p:nvPr>
        </p:nvSpPr>
        <p:spPr>
          <a:xfrm>
            <a:off x="5285232" y="9354312"/>
            <a:ext cx="4974336" cy="50292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777240" y="9354312"/>
            <a:ext cx="3575304" cy="5029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5/16/2025</a:t>
            </a:fld>
            <a:endParaRPr lang="en-US"/>
          </a:p>
        </p:txBody>
      </p:sp>
      <p:sp>
        <p:nvSpPr>
          <p:cNvPr id="5" name="Holder 5"/>
          <p:cNvSpPr>
            <a:spLocks noGrp="1"/>
          </p:cNvSpPr>
          <p:nvPr>
            <p:ph type="sldNum" sz="quarter" idx="7"/>
          </p:nvPr>
        </p:nvSpPr>
        <p:spPr>
          <a:xfrm>
            <a:off x="11192256" y="9354312"/>
            <a:ext cx="3575304" cy="5029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862442" y="4057637"/>
            <a:ext cx="11743690" cy="1797050"/>
          </a:xfrm>
          <a:prstGeom prst="rect">
            <a:avLst/>
          </a:prstGeom>
        </p:spPr>
        <p:txBody>
          <a:bodyPr wrap="square" lIns="0" tIns="0" rIns="0" bIns="0">
            <a:spAutoFit/>
          </a:bodyPr>
          <a:lstStyle>
            <a:lvl1pPr>
              <a:defRPr sz="5000" b="0" i="0">
                <a:solidFill>
                  <a:schemeClr val="bg1"/>
                </a:solidFill>
                <a:latin typeface="Open Sans Condensed"/>
                <a:cs typeface="Open Sans Condensed"/>
              </a:defRPr>
            </a:lvl1pPr>
          </a:lstStyle>
          <a:p>
            <a:endParaRPr/>
          </a:p>
        </p:txBody>
      </p:sp>
      <p:sp>
        <p:nvSpPr>
          <p:cNvPr id="7" name="Holder 4">
            <a:extLst>
              <a:ext uri="{FF2B5EF4-FFF2-40B4-BE49-F238E27FC236}">
                <a16:creationId xmlns:a16="http://schemas.microsoft.com/office/drawing/2014/main" id="{8F44C53D-5C1A-2A33-05D6-707D967EE685}"/>
              </a:ext>
            </a:extLst>
          </p:cNvPr>
          <p:cNvSpPr>
            <a:spLocks noGrp="1"/>
          </p:cNvSpPr>
          <p:nvPr>
            <p:ph type="ftr" sz="quarter" idx="3"/>
          </p:nvPr>
        </p:nvSpPr>
        <p:spPr>
          <a:xfrm>
            <a:off x="10021824" y="9573306"/>
            <a:ext cx="4974336" cy="215444"/>
          </a:xfrm>
          <a:prstGeom prst="rect">
            <a:avLst/>
          </a:prstGeom>
        </p:spPr>
        <p:txBody>
          <a:bodyPr lIns="0" tIns="0" rIns="0" bIns="0"/>
          <a:lstStyle>
            <a:lvl1pPr algn="ctr">
              <a:defRPr sz="1400">
                <a:solidFill>
                  <a:schemeClr val="tx1">
                    <a:lumMod val="65000"/>
                    <a:lumOff val="35000"/>
                  </a:schemeClr>
                </a:solidFill>
                <a:latin typeface="+mn-lt"/>
              </a:defRPr>
            </a:lvl1pPr>
          </a:lstStyle>
          <a:p>
            <a:pPr algn="r"/>
            <a:r>
              <a:rPr lang="en-US" dirty="0"/>
              <a:t>2025 Franklin Street</a:t>
            </a:r>
          </a:p>
        </p:txBody>
      </p:sp>
      <p:sp>
        <p:nvSpPr>
          <p:cNvPr id="8" name="Holder 5">
            <a:extLst>
              <a:ext uri="{FF2B5EF4-FFF2-40B4-BE49-F238E27FC236}">
                <a16:creationId xmlns:a16="http://schemas.microsoft.com/office/drawing/2014/main" id="{A3D3635A-C614-F6D8-43AF-6373A92053C9}"/>
              </a:ext>
            </a:extLst>
          </p:cNvPr>
          <p:cNvSpPr>
            <a:spLocks noGrp="1"/>
          </p:cNvSpPr>
          <p:nvPr>
            <p:ph type="dt" sz="half" idx="2"/>
          </p:nvPr>
        </p:nvSpPr>
        <p:spPr>
          <a:xfrm>
            <a:off x="457200" y="9583579"/>
            <a:ext cx="3575304" cy="215444"/>
          </a:xfrm>
          <a:prstGeom prst="rect">
            <a:avLst/>
          </a:prstGeom>
        </p:spPr>
        <p:txBody>
          <a:bodyPr lIns="0" tIns="0" rIns="0" bIns="0"/>
          <a:lstStyle>
            <a:lvl1pPr algn="l">
              <a:defRPr sz="1400">
                <a:solidFill>
                  <a:schemeClr val="tx1">
                    <a:lumMod val="65000"/>
                    <a:lumOff val="35000"/>
                  </a:schemeClr>
                </a:solidFill>
                <a:latin typeface="+mn-lt"/>
              </a:defRPr>
            </a:lvl1pPr>
          </a:lstStyle>
          <a:p>
            <a:r>
              <a:rPr lang="en-US"/>
              <a:t>Franklin Street Data &amp; Research</a:t>
            </a:r>
            <a:endParaRPr lang="en-US" dirty="0"/>
          </a:p>
        </p:txBody>
      </p:sp>
      <p:pic>
        <p:nvPicPr>
          <p:cNvPr id="9" name="Graphic 8" descr="Badge Copyright outline">
            <a:extLst>
              <a:ext uri="{FF2B5EF4-FFF2-40B4-BE49-F238E27FC236}">
                <a16:creationId xmlns:a16="http://schemas.microsoft.com/office/drawing/2014/main" id="{4AD47D20-438D-4B00-EF9E-1553C21E237B}"/>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58800" y="9542529"/>
            <a:ext cx="276999" cy="276999"/>
          </a:xfrm>
          <a:prstGeom prst="rect">
            <a:avLst/>
          </a:prstGeom>
        </p:spPr>
      </p:pic>
      <p:pic>
        <p:nvPicPr>
          <p:cNvPr id="10" name="Picture 9" descr="A blue text on a black background&#10;&#10;Description automatically generated">
            <a:extLst>
              <a:ext uri="{FF2B5EF4-FFF2-40B4-BE49-F238E27FC236}">
                <a16:creationId xmlns:a16="http://schemas.microsoft.com/office/drawing/2014/main" id="{190074F2-89BA-2539-3B72-47B657C6C4E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508992" y="203720"/>
            <a:ext cx="2491740" cy="558280"/>
          </a:xfrm>
          <a:prstGeom prst="rect">
            <a:avLst/>
          </a:prstGeom>
        </p:spPr>
      </p:pic>
      <p:sp>
        <p:nvSpPr>
          <p:cNvPr id="11" name="Holder 5">
            <a:extLst>
              <a:ext uri="{FF2B5EF4-FFF2-40B4-BE49-F238E27FC236}">
                <a16:creationId xmlns:a16="http://schemas.microsoft.com/office/drawing/2014/main" id="{523F0380-6C88-0452-50EC-9384882E139A}"/>
              </a:ext>
            </a:extLst>
          </p:cNvPr>
          <p:cNvSpPr txBox="1">
            <a:spLocks/>
          </p:cNvSpPr>
          <p:nvPr userDrawn="1"/>
        </p:nvSpPr>
        <p:spPr>
          <a:xfrm>
            <a:off x="544068" y="359750"/>
            <a:ext cx="3575304" cy="246221"/>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dirty="0"/>
              <a:t>SUBJECT | MARKET AREA | Q4-2023</a:t>
            </a:r>
          </a:p>
        </p:txBody>
      </p:sp>
      <p:cxnSp>
        <p:nvCxnSpPr>
          <p:cNvPr id="12" name="Straight Connector 11">
            <a:extLst>
              <a:ext uri="{FF2B5EF4-FFF2-40B4-BE49-F238E27FC236}">
                <a16:creationId xmlns:a16="http://schemas.microsoft.com/office/drawing/2014/main" id="{B00B7ABE-68FF-8DBE-3151-43E9F9E816DA}"/>
              </a:ext>
            </a:extLst>
          </p:cNvPr>
          <p:cNvCxnSpPr/>
          <p:nvPr userDrawn="1"/>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chart" Target="../charts/chart17.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chart" Target="../charts/chart16.xml"/><Relationship Id="rId5" Type="http://schemas.openxmlformats.org/officeDocument/2006/relationships/image" Target="../media/image15.png"/><Relationship Id="rId10" Type="http://schemas.openxmlformats.org/officeDocument/2006/relationships/chart" Target="../charts/chart15.xml"/><Relationship Id="rId4" Type="http://schemas.openxmlformats.org/officeDocument/2006/relationships/image" Target="../media/image14.png"/><Relationship Id="rId9"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image" Target="../media/image12.png"/><Relationship Id="rId7" Type="http://schemas.openxmlformats.org/officeDocument/2006/relationships/chart" Target="../charts/chart18.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21.xml"/><Relationship Id="rId4" Type="http://schemas.openxmlformats.org/officeDocument/2006/relationships/image" Target="../media/image13.png"/><Relationship Id="rId9" Type="http://schemas.openxmlformats.org/officeDocument/2006/relationships/chart" Target="../charts/chart20.xml"/></Relationships>
</file>

<file path=ppt/slides/_rels/slide1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hyperlink" Target="https://franklinst.com/" TargetMode="External"/><Relationship Id="rId5" Type="http://schemas.openxmlformats.org/officeDocument/2006/relationships/image" Target="../media/image21.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chart" Target="../charts/chart24.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chart" Target="../charts/chart23.xml"/><Relationship Id="rId5" Type="http://schemas.openxmlformats.org/officeDocument/2006/relationships/image" Target="../media/image15.png"/><Relationship Id="rId10" Type="http://schemas.openxmlformats.org/officeDocument/2006/relationships/chart" Target="../charts/chart22.xml"/><Relationship Id="rId4" Type="http://schemas.openxmlformats.org/officeDocument/2006/relationships/image" Target="../media/image14.png"/><Relationship Id="rId9" Type="http://schemas.openxmlformats.org/officeDocument/2006/relationships/image" Target="../media/image2.svg"/></Relationships>
</file>

<file path=ppt/slides/_rels/slide15.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image" Target="../media/image12.png"/><Relationship Id="rId7" Type="http://schemas.openxmlformats.org/officeDocument/2006/relationships/chart" Target="../charts/chart25.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28.xml"/><Relationship Id="rId4" Type="http://schemas.openxmlformats.org/officeDocument/2006/relationships/image" Target="../media/image13.png"/><Relationship Id="rId9" Type="http://schemas.openxmlformats.org/officeDocument/2006/relationships/chart" Target="../charts/chart27.xml"/></Relationships>
</file>

<file path=ppt/slides/_rels/slide16.xml.rels><?xml version="1.0" encoding="UTF-8" standalone="yes"?>
<Relationships xmlns="http://schemas.openxmlformats.org/package/2006/relationships"><Relationship Id="rId8" Type="http://schemas.openxmlformats.org/officeDocument/2006/relationships/hyperlink" Target="https://franklinst.com/" TargetMode="External"/><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hemeOverride" Target="../theme/themeOverride29.xml"/><Relationship Id="rId6" Type="http://schemas.openxmlformats.org/officeDocument/2006/relationships/image" Target="../media/image18.png"/><Relationship Id="rId5" Type="http://schemas.openxmlformats.org/officeDocument/2006/relationships/hyperlink" Target="mailto:Kelly.Antini@FranklinSt.com" TargetMode="External"/><Relationship Id="rId10" Type="http://schemas.openxmlformats.org/officeDocument/2006/relationships/image" Target="../media/image2.svg"/><Relationship Id="rId4" Type="http://schemas.openxmlformats.org/officeDocument/2006/relationships/image" Target="../media/image13.png"/><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hemeOverride" Target="../theme/themeOverride30.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chart" Target="../charts/chart31.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chart" Target="../charts/chart30.xml"/><Relationship Id="rId5" Type="http://schemas.openxmlformats.org/officeDocument/2006/relationships/image" Target="../media/image15.png"/><Relationship Id="rId10" Type="http://schemas.openxmlformats.org/officeDocument/2006/relationships/chart" Target="../charts/chart29.xml"/><Relationship Id="rId4" Type="http://schemas.openxmlformats.org/officeDocument/2006/relationships/image" Target="../media/image14.png"/><Relationship Id="rId9" Type="http://schemas.openxmlformats.org/officeDocument/2006/relationships/image" Target="../media/image2.svg"/></Relationships>
</file>

<file path=ppt/slides/_rels/slide19.xml.rels><?xml version="1.0" encoding="UTF-8" standalone="yes"?>
<Relationships xmlns="http://schemas.openxmlformats.org/package/2006/relationships"><Relationship Id="rId8" Type="http://schemas.openxmlformats.org/officeDocument/2006/relationships/chart" Target="../charts/chart33.xml"/><Relationship Id="rId3" Type="http://schemas.openxmlformats.org/officeDocument/2006/relationships/image" Target="../media/image12.png"/><Relationship Id="rId7" Type="http://schemas.openxmlformats.org/officeDocument/2006/relationships/chart" Target="../charts/chart3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35.xml"/><Relationship Id="rId4" Type="http://schemas.openxmlformats.org/officeDocument/2006/relationships/image" Target="../media/image13.png"/><Relationship Id="rId9" Type="http://schemas.openxmlformats.org/officeDocument/2006/relationships/chart" Target="../charts/chart34.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chart" Target="../charts/chart3.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chart" Target="../charts/chart2.xml"/><Relationship Id="rId5" Type="http://schemas.openxmlformats.org/officeDocument/2006/relationships/image" Target="../media/image15.png"/><Relationship Id="rId10" Type="http://schemas.openxmlformats.org/officeDocument/2006/relationships/chart" Target="../charts/chart1.xml"/><Relationship Id="rId4" Type="http://schemas.openxmlformats.org/officeDocument/2006/relationships/image" Target="../media/image14.png"/><Relationship Id="rId9" Type="http://schemas.openxmlformats.org/officeDocument/2006/relationships/image" Target="../media/image2.svg"/></Relationships>
</file>

<file path=ppt/slides/_rels/slide20.xml.rels><?xml version="1.0" encoding="UTF-8" standalone="yes"?>
<Relationships xmlns="http://schemas.openxmlformats.org/package/2006/relationships"><Relationship Id="rId8" Type="http://schemas.openxmlformats.org/officeDocument/2006/relationships/hyperlink" Target="https://franklinst.com/" TargetMode="External"/><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hemeOverride" Target="../theme/themeOverride38.xml"/><Relationship Id="rId6" Type="http://schemas.openxmlformats.org/officeDocument/2006/relationships/hyperlink" Target="mailto:Kelly.Antini@FranklinSt.com" TargetMode="External"/><Relationship Id="rId5" Type="http://schemas.openxmlformats.org/officeDocument/2006/relationships/image" Target="../media/image18.png"/><Relationship Id="rId10" Type="http://schemas.openxmlformats.org/officeDocument/2006/relationships/image" Target="../media/image2.svg"/><Relationship Id="rId4" Type="http://schemas.openxmlformats.org/officeDocument/2006/relationships/image" Target="../media/image13.pn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12.png"/><Relationship Id="rId7" Type="http://schemas.openxmlformats.org/officeDocument/2006/relationships/chart" Target="../charts/chart4.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7.xml"/><Relationship Id="rId4" Type="http://schemas.openxmlformats.org/officeDocument/2006/relationships/image" Target="../media/image13.png"/><Relationship Id="rId9" Type="http://schemas.openxmlformats.org/officeDocument/2006/relationships/chart" Target="../charts/chart6.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hyperlink" Target="https://franklinst.com/" TargetMode="Externa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mailto:Kelly.Antini@FranklinSt.com" TargetMode="External"/><Relationship Id="rId9"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chart" Target="../charts/chart10.xm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chart" Target="../charts/chart9.xml"/><Relationship Id="rId5" Type="http://schemas.openxmlformats.org/officeDocument/2006/relationships/image" Target="../media/image15.png"/><Relationship Id="rId10" Type="http://schemas.openxmlformats.org/officeDocument/2006/relationships/chart" Target="../charts/chart8.xml"/><Relationship Id="rId4" Type="http://schemas.openxmlformats.org/officeDocument/2006/relationships/image" Target="../media/image14.png"/><Relationship Id="rId9"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image" Target="../media/image12.png"/><Relationship Id="rId7" Type="http://schemas.openxmlformats.org/officeDocument/2006/relationships/chart" Target="../charts/chart1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chart" Target="../charts/chart14.xml"/><Relationship Id="rId4" Type="http://schemas.openxmlformats.org/officeDocument/2006/relationships/image" Target="../media/image13.png"/><Relationship Id="rId9" Type="http://schemas.openxmlformats.org/officeDocument/2006/relationships/chart" Target="../charts/chart13.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png"/><Relationship Id="rId7" Type="http://schemas.openxmlformats.org/officeDocument/2006/relationships/hyperlink" Target="https://franklinst.com/" TargetMode="Externa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hyperlink" Target="mailto:Kelly.Antini@FranklinSt.com" TargetMode="External"/><Relationship Id="rId5"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776926-C401-1E76-63A8-3ADB98465593}"/>
              </a:ext>
            </a:extLst>
          </p:cNvPr>
          <p:cNvPicPr>
            <a:picLocks noChangeAspect="1"/>
          </p:cNvPicPr>
          <p:nvPr/>
        </p:nvPicPr>
        <p:blipFill>
          <a:blip r:embed="rId3">
            <a:duotone>
              <a:prstClr val="black"/>
              <a:srgbClr val="3F4443">
                <a:tint val="45000"/>
                <a:satMod val="400000"/>
              </a:srgbClr>
            </a:duotone>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0" y="-20425"/>
            <a:ext cx="15544800" cy="10078826"/>
          </a:xfrm>
          <a:prstGeom prst="rect">
            <a:avLst/>
          </a:prstGeom>
        </p:spPr>
      </p:pic>
      <p:pic>
        <p:nvPicPr>
          <p:cNvPr id="9" name="Picture 8" descr="A blue background with white dots&#10;&#10;Description automatically generated">
            <a:extLst>
              <a:ext uri="{FF2B5EF4-FFF2-40B4-BE49-F238E27FC236}">
                <a16:creationId xmlns:a16="http://schemas.microsoft.com/office/drawing/2014/main" id="{A5DEB2AE-34B3-3CA8-D882-A3647BB0D107}"/>
              </a:ext>
            </a:extLst>
          </p:cNvPr>
          <p:cNvPicPr>
            <a:picLocks noChangeAspect="1"/>
          </p:cNvPicPr>
          <p:nvPr/>
        </p:nvPicPr>
        <p:blipFill rotWithShape="1">
          <a:blip r:embed="rId5" cstate="print">
            <a:alphaModFix amt="79000"/>
            <a:extLst>
              <a:ext uri="{28A0092B-C50C-407E-A947-70E740481C1C}">
                <a14:useLocalDpi xmlns:a14="http://schemas.microsoft.com/office/drawing/2010/main" val="0"/>
              </a:ext>
            </a:extLst>
          </a:blip>
          <a:srcRect l="-193" t="1" r="-1" b="-104"/>
          <a:stretch/>
        </p:blipFill>
        <p:spPr>
          <a:xfrm rot="2748722">
            <a:off x="-3243911" y="395130"/>
            <a:ext cx="15469036" cy="1172831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B2B04918-2CA3-DA69-6ADF-A3090E229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60B82A0E-F2F1-2A1D-6166-6A40232DDCFD}"/>
              </a:ext>
            </a:extLst>
          </p:cNvPr>
          <p:cNvSpPr/>
          <p:nvPr/>
        </p:nvSpPr>
        <p:spPr>
          <a:xfrm>
            <a:off x="10626511" y="6688098"/>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8158D5-7766-983F-4AC5-707D31E92C98}"/>
              </a:ext>
            </a:extLst>
          </p:cNvPr>
          <p:cNvSpPr txBox="1"/>
          <p:nvPr/>
        </p:nvSpPr>
        <p:spPr>
          <a:xfrm>
            <a:off x="457200" y="4775848"/>
            <a:ext cx="12379111" cy="3693319"/>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ATLANTA</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a:t>
            </a:r>
          </a:p>
          <a:p>
            <a:pPr marL="274320" algn="l">
              <a:lnSpc>
                <a:spcPct val="100000"/>
              </a:lnSpc>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E6B2DFE5-A0F8-F11F-91D3-76972152B157}"/>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3A3A6D4D-740C-4835-541E-22D0DB75A7CC}"/>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115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 | ORLANDO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23CBA492-7EE9-DF69-7D48-4219988841F8}"/>
              </a:ext>
            </a:extLst>
          </p:cNvPr>
          <p:cNvSpPr txBox="1"/>
          <p:nvPr/>
        </p:nvSpPr>
        <p:spPr>
          <a:xfrm>
            <a:off x="457200" y="737041"/>
            <a:ext cx="14249400" cy="1438855"/>
          </a:xfrm>
          <a:prstGeom prst="rect">
            <a:avLst/>
          </a:prstGeom>
        </p:spPr>
        <p:txBody>
          <a:bodyPr vert="horz" wrap="square" lIns="0" tIns="38100" rIns="0" bIns="0" rtlCol="0">
            <a:spAutoFit/>
          </a:bodyPr>
          <a:lstStyle/>
          <a:p>
            <a:pPr>
              <a:spcBef>
                <a:spcPts val="300"/>
              </a:spcBef>
            </a:pPr>
            <a:r>
              <a:rPr sz="21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endParaRPr lang="en-US" sz="1400" b="0" dirty="0">
              <a:latin typeface="Open Sans" panose="020B0606030504020204" pitchFamily="34" charset="0"/>
              <a:ea typeface="Open Sans" panose="020B0606030504020204" pitchFamily="34" charset="0"/>
              <a:cs typeface="Open Sans" panose="020B0606030504020204" pitchFamily="34" charset="0"/>
            </a:endParaRPr>
          </a:p>
          <a:p>
            <a:r>
              <a:rPr lang="en-US" sz="1400" dirty="0">
                <a:latin typeface="Open Sans" panose="020B0606030504020204" pitchFamily="34" charset="0"/>
                <a:ea typeface="Open Sans" panose="020B0606030504020204" pitchFamily="34" charset="0"/>
                <a:cs typeface="Open Sans" panose="020B0606030504020204" pitchFamily="34" charset="0"/>
              </a:rPr>
              <a:t>Retail demand in Orlando has remained strong in recent years, driven by rapid population growth and a strengthening local economy that has supported elevated consumer spending. CoStar reports that Orlando continues to be a key target for expanding retailers, though space is becoming increasingly difficult to find. Large, high-quality blocks of retail space are scarce, with only about 10% of all available inventory made up of 4 &amp; 5 Star properties. Freestanding buildings led the market in absorption over the past year with 240,000 SF, followed by neighborhood centers with 190,000 SF. Most of the recent softness has been concentrated in power centers. With fewer quality options available, CoStar notes that leasing activity has continued to slow, with both lease count and total leasing volume declining for three consecutive years.</a:t>
            </a:r>
          </a:p>
        </p:txBody>
      </p: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AEC1497F-5C46-E91A-8E10-6291F94C1B2C}"/>
              </a:ext>
            </a:extLst>
          </p:cNvPr>
          <p:cNvSpPr txBox="1"/>
          <p:nvPr/>
        </p:nvSpPr>
        <p:spPr>
          <a:xfrm>
            <a:off x="857250" y="614049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B36520AA-F5D9-61FD-E25A-EDCBD3B937A8}"/>
              </a:ext>
            </a:extLst>
          </p:cNvPr>
          <p:cNvSpPr txBox="1"/>
          <p:nvPr/>
        </p:nvSpPr>
        <p:spPr>
          <a:xfrm>
            <a:off x="8125563" y="2645995"/>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F3FA50E-DA9A-9100-8F4D-D1D43698F8D5}"/>
              </a:ext>
            </a:extLst>
          </p:cNvPr>
          <p:cNvSpPr txBox="1"/>
          <p:nvPr/>
        </p:nvSpPr>
        <p:spPr>
          <a:xfrm>
            <a:off x="8125562" y="6142191"/>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B555F39-0E90-9363-A13E-F333767766A4}"/>
              </a:ext>
            </a:extLst>
          </p:cNvPr>
          <p:cNvSpPr txBox="1"/>
          <p:nvPr/>
        </p:nvSpPr>
        <p:spPr>
          <a:xfrm>
            <a:off x="2095706" y="2910423"/>
            <a:ext cx="990600"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3.5%</a:t>
            </a:r>
          </a:p>
        </p:txBody>
      </p:sp>
      <p:cxnSp>
        <p:nvCxnSpPr>
          <p:cNvPr id="21" name="Straight Connector 20">
            <a:extLst>
              <a:ext uri="{FF2B5EF4-FFF2-40B4-BE49-F238E27FC236}">
                <a16:creationId xmlns:a16="http://schemas.microsoft.com/office/drawing/2014/main" id="{BE39787C-BB4D-819A-F4AF-3C6E5F045C11}"/>
              </a:ext>
            </a:extLst>
          </p:cNvPr>
          <p:cNvCxnSpPr>
            <a:cxnSpLocks/>
            <a:endCxn id="51" idx="4"/>
          </p:cNvCxnSpPr>
          <p:nvPr/>
        </p:nvCxnSpPr>
        <p:spPr>
          <a:xfrm>
            <a:off x="3456878"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FF4F28-B36D-D62F-6B99-9332A55D068A}"/>
              </a:ext>
            </a:extLst>
          </p:cNvPr>
          <p:cNvSpPr/>
          <p:nvPr/>
        </p:nvSpPr>
        <p:spPr>
          <a:xfrm>
            <a:off x="3229792"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331BC7F9-2A78-19C6-17AC-9E2414E68B06}"/>
              </a:ext>
            </a:extLst>
          </p:cNvPr>
          <p:cNvCxnSpPr>
            <a:cxnSpLocks/>
          </p:cNvCxnSpPr>
          <p:nvPr/>
        </p:nvCxnSpPr>
        <p:spPr>
          <a:xfrm rot="10800000">
            <a:off x="3457707" y="3005975"/>
            <a:ext cx="0" cy="29094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C5D79A-DC97-B03A-F8C6-FDFDB5453C70}"/>
              </a:ext>
            </a:extLst>
          </p:cNvPr>
          <p:cNvSpPr/>
          <p:nvPr/>
        </p:nvSpPr>
        <p:spPr>
          <a:xfrm>
            <a:off x="3235396"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4830D1E5-E4B0-E881-1221-F1DF2E437C58}"/>
              </a:ext>
            </a:extLst>
          </p:cNvPr>
          <p:cNvSpPr/>
          <p:nvPr/>
        </p:nvSpPr>
        <p:spPr>
          <a:xfrm>
            <a:off x="3235520"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Arrow Connector 51">
            <a:extLst>
              <a:ext uri="{FF2B5EF4-FFF2-40B4-BE49-F238E27FC236}">
                <a16:creationId xmlns:a16="http://schemas.microsoft.com/office/drawing/2014/main" id="{8D00DE23-633B-D743-14AB-F5A644AE2556}"/>
              </a:ext>
            </a:extLst>
          </p:cNvPr>
          <p:cNvCxnSpPr>
            <a:cxnSpLocks/>
          </p:cNvCxnSpPr>
          <p:nvPr/>
        </p:nvCxnSpPr>
        <p:spPr>
          <a:xfrm>
            <a:off x="3457196" y="5354445"/>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367B9733-9305-7C2F-5621-1791B9CE4FCA}"/>
              </a:ext>
            </a:extLst>
          </p:cNvPr>
          <p:cNvSpPr/>
          <p:nvPr/>
        </p:nvSpPr>
        <p:spPr>
          <a:xfrm>
            <a:off x="3235396"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85137F13-DEA8-20AC-26C4-4B2958FC8C0F}"/>
              </a:ext>
            </a:extLst>
          </p:cNvPr>
          <p:cNvCxnSpPr>
            <a:cxnSpLocks/>
          </p:cNvCxnSpPr>
          <p:nvPr/>
        </p:nvCxnSpPr>
        <p:spPr>
          <a:xfrm>
            <a:off x="3457072" y="4583736"/>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45C55CE-973A-9D07-72F4-07AFE668ED65}"/>
              </a:ext>
            </a:extLst>
          </p:cNvPr>
          <p:cNvSpPr txBox="1"/>
          <p:nvPr/>
        </p:nvSpPr>
        <p:spPr>
          <a:xfrm>
            <a:off x="2087049" y="3682763"/>
            <a:ext cx="1008587"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1.2M</a:t>
            </a:r>
          </a:p>
        </p:txBody>
      </p:sp>
      <p:sp>
        <p:nvSpPr>
          <p:cNvPr id="71" name="TextBox 70">
            <a:extLst>
              <a:ext uri="{FF2B5EF4-FFF2-40B4-BE49-F238E27FC236}">
                <a16:creationId xmlns:a16="http://schemas.microsoft.com/office/drawing/2014/main" id="{A1D9DA59-E709-5091-1300-6C60CBE70CF4}"/>
              </a:ext>
            </a:extLst>
          </p:cNvPr>
          <p:cNvSpPr txBox="1"/>
          <p:nvPr/>
        </p:nvSpPr>
        <p:spPr>
          <a:xfrm>
            <a:off x="1830141" y="4466605"/>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$29.38</a:t>
            </a:r>
          </a:p>
        </p:txBody>
      </p:sp>
      <p:sp>
        <p:nvSpPr>
          <p:cNvPr id="72" name="TextBox 71">
            <a:extLst>
              <a:ext uri="{FF2B5EF4-FFF2-40B4-BE49-F238E27FC236}">
                <a16:creationId xmlns:a16="http://schemas.microsoft.com/office/drawing/2014/main" id="{C21B232E-AD09-E8C5-598B-9D17E46A0E68}"/>
              </a:ext>
            </a:extLst>
          </p:cNvPr>
          <p:cNvSpPr txBox="1"/>
          <p:nvPr/>
        </p:nvSpPr>
        <p:spPr>
          <a:xfrm>
            <a:off x="2096820" y="5206460"/>
            <a:ext cx="1000685"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302K</a:t>
            </a:r>
          </a:p>
        </p:txBody>
      </p:sp>
      <p:sp>
        <p:nvSpPr>
          <p:cNvPr id="73" name="TextBox 72">
            <a:extLst>
              <a:ext uri="{FF2B5EF4-FFF2-40B4-BE49-F238E27FC236}">
                <a16:creationId xmlns:a16="http://schemas.microsoft.com/office/drawing/2014/main" id="{3EF0EDBD-62E7-4841-1D57-1701DB08158A}"/>
              </a:ext>
            </a:extLst>
          </p:cNvPr>
          <p:cNvSpPr txBox="1"/>
          <p:nvPr/>
        </p:nvSpPr>
        <p:spPr>
          <a:xfrm>
            <a:off x="2671643" y="2433171"/>
            <a:ext cx="1560038" cy="400110"/>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CE3E6F22-0AE9-76E4-2388-84EAB559BE36}"/>
              </a:ext>
            </a:extLst>
          </p:cNvPr>
          <p:cNvCxnSpPr>
            <a:cxnSpLocks/>
          </p:cNvCxnSpPr>
          <p:nvPr/>
        </p:nvCxnSpPr>
        <p:spPr>
          <a:xfrm rot="10800000">
            <a:off x="3462069" y="3765541"/>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53335A6-1AC0-EF9A-1429-873364A3DC8D}"/>
              </a:ext>
            </a:extLst>
          </p:cNvPr>
          <p:cNvPicPr>
            <a:picLocks noChangeAspect="1"/>
          </p:cNvPicPr>
          <p:nvPr/>
        </p:nvPicPr>
        <p:blipFill rotWithShape="1">
          <a:blip r:embed="rId4"/>
          <a:srcRect l="30849" t="19572" r="38455" b="51253"/>
          <a:stretch/>
        </p:blipFill>
        <p:spPr>
          <a:xfrm>
            <a:off x="1219262" y="2867582"/>
            <a:ext cx="462014" cy="548640"/>
          </a:xfrm>
          <a:prstGeom prst="rect">
            <a:avLst/>
          </a:prstGeom>
        </p:spPr>
      </p:pic>
      <p:pic>
        <p:nvPicPr>
          <p:cNvPr id="17" name="Picture 16">
            <a:extLst>
              <a:ext uri="{FF2B5EF4-FFF2-40B4-BE49-F238E27FC236}">
                <a16:creationId xmlns:a16="http://schemas.microsoft.com/office/drawing/2014/main" id="{8016854B-1AD4-0817-601B-7CC19D5B895C}"/>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18" name="Picture 17">
            <a:extLst>
              <a:ext uri="{FF2B5EF4-FFF2-40B4-BE49-F238E27FC236}">
                <a16:creationId xmlns:a16="http://schemas.microsoft.com/office/drawing/2014/main" id="{077A1C9A-CF2E-24E2-0CC7-B90E82FC4129}"/>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19" name="Picture 18">
            <a:extLst>
              <a:ext uri="{FF2B5EF4-FFF2-40B4-BE49-F238E27FC236}">
                <a16:creationId xmlns:a16="http://schemas.microsoft.com/office/drawing/2014/main" id="{027A5422-800E-5BD3-0474-9FA559382DCF}"/>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sp>
        <p:nvSpPr>
          <p:cNvPr id="25" name="TextBox 24">
            <a:extLst>
              <a:ext uri="{FF2B5EF4-FFF2-40B4-BE49-F238E27FC236}">
                <a16:creationId xmlns:a16="http://schemas.microsoft.com/office/drawing/2014/main" id="{1993225E-0C72-C7A8-E4B4-0013E004ECAB}"/>
              </a:ext>
            </a:extLst>
          </p:cNvPr>
          <p:cNvSpPr txBox="1"/>
          <p:nvPr/>
        </p:nvSpPr>
        <p:spPr>
          <a:xfrm>
            <a:off x="3877286" y="2976021"/>
            <a:ext cx="1564645" cy="369332"/>
          </a:xfrm>
          <a:prstGeom prst="rect">
            <a:avLst/>
          </a:prstGeom>
          <a:noFill/>
        </p:spPr>
        <p:txBody>
          <a:bodyPr wrap="square" rtlCol="0">
            <a:spAutoFit/>
          </a:bodyPr>
          <a:lstStyle/>
          <a:p>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Vacancy Rate</a:t>
            </a:r>
          </a:p>
        </p:txBody>
      </p:sp>
      <p:sp>
        <p:nvSpPr>
          <p:cNvPr id="27" name="TextBox 26">
            <a:extLst>
              <a:ext uri="{FF2B5EF4-FFF2-40B4-BE49-F238E27FC236}">
                <a16:creationId xmlns:a16="http://schemas.microsoft.com/office/drawing/2014/main" id="{94B31239-EEF8-DC2F-1416-F37A96D004C0}"/>
              </a:ext>
            </a:extLst>
          </p:cNvPr>
          <p:cNvSpPr txBox="1"/>
          <p:nvPr/>
        </p:nvSpPr>
        <p:spPr>
          <a:xfrm>
            <a:off x="3872203" y="3725386"/>
            <a:ext cx="2504310" cy="369332"/>
          </a:xfrm>
          <a:prstGeom prst="rect">
            <a:avLst/>
          </a:prstGeom>
          <a:noFill/>
        </p:spPr>
        <p:txBody>
          <a:bodyPr wrap="square" rtlCol="0">
            <a:spAutoFit/>
          </a:bodyPr>
          <a:lstStyle/>
          <a:p>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Under Construction SF</a:t>
            </a:r>
          </a:p>
        </p:txBody>
      </p:sp>
      <p:sp>
        <p:nvSpPr>
          <p:cNvPr id="28" name="TextBox 27">
            <a:extLst>
              <a:ext uri="{FF2B5EF4-FFF2-40B4-BE49-F238E27FC236}">
                <a16:creationId xmlns:a16="http://schemas.microsoft.com/office/drawing/2014/main" id="{766FC6E7-3E33-3376-6C2E-3D543496D106}"/>
              </a:ext>
            </a:extLst>
          </p:cNvPr>
          <p:cNvSpPr txBox="1"/>
          <p:nvPr/>
        </p:nvSpPr>
        <p:spPr>
          <a:xfrm>
            <a:off x="3872203" y="4543059"/>
            <a:ext cx="1808780" cy="369332"/>
          </a:xfrm>
          <a:prstGeom prst="rect">
            <a:avLst/>
          </a:prstGeom>
          <a:noFill/>
        </p:spPr>
        <p:txBody>
          <a:bodyPr wrap="square" rtlCol="0">
            <a:spAutoFit/>
          </a:bodyPr>
          <a:lstStyle/>
          <a:p>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Market Rent/SF</a:t>
            </a:r>
          </a:p>
        </p:txBody>
      </p:sp>
      <p:sp>
        <p:nvSpPr>
          <p:cNvPr id="29" name="TextBox 28">
            <a:extLst>
              <a:ext uri="{FF2B5EF4-FFF2-40B4-BE49-F238E27FC236}">
                <a16:creationId xmlns:a16="http://schemas.microsoft.com/office/drawing/2014/main" id="{BA4B8BC5-3601-AE77-1513-1F223E66A227}"/>
              </a:ext>
            </a:extLst>
          </p:cNvPr>
          <p:cNvSpPr txBox="1"/>
          <p:nvPr/>
        </p:nvSpPr>
        <p:spPr>
          <a:xfrm>
            <a:off x="3872203" y="5334951"/>
            <a:ext cx="2819400" cy="369332"/>
          </a:xfrm>
          <a:prstGeom prst="rect">
            <a:avLst/>
          </a:prstGeom>
          <a:noFill/>
        </p:spPr>
        <p:txBody>
          <a:bodyPr wrap="square" rtlCol="0">
            <a:spAutoFit/>
          </a:bodyPr>
          <a:lstStyle/>
          <a:p>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12 MO Net Absorption SF</a:t>
            </a:r>
          </a:p>
        </p:txBody>
      </p:sp>
      <p:sp>
        <p:nvSpPr>
          <p:cNvPr id="2" name="Holder 5">
            <a:extLst>
              <a:ext uri="{FF2B5EF4-FFF2-40B4-BE49-F238E27FC236}">
                <a16:creationId xmlns:a16="http://schemas.microsoft.com/office/drawing/2014/main" id="{B3977CBF-3C9B-CF1C-6CA9-430D84A8CFA7}"/>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4" name="Holder 4">
            <a:extLst>
              <a:ext uri="{FF2B5EF4-FFF2-40B4-BE49-F238E27FC236}">
                <a16:creationId xmlns:a16="http://schemas.microsoft.com/office/drawing/2014/main" id="{40012176-9E87-F7B5-5B66-4D0133C8C8BB}"/>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2" name="Graphic 11" descr="Badge Copyright outline">
            <a:extLst>
              <a:ext uri="{FF2B5EF4-FFF2-40B4-BE49-F238E27FC236}">
                <a16:creationId xmlns:a16="http://schemas.microsoft.com/office/drawing/2014/main" id="{3A2797E3-D6CB-1889-12BE-2F98D265C46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graphicFrame>
        <p:nvGraphicFramePr>
          <p:cNvPr id="15" name="Chart 14">
            <a:extLst>
              <a:ext uri="{FF2B5EF4-FFF2-40B4-BE49-F238E27FC236}">
                <a16:creationId xmlns:a16="http://schemas.microsoft.com/office/drawing/2014/main" id="{B3BEDE51-E3DF-D51E-7A48-97B72DDFD445}"/>
              </a:ext>
            </a:extLst>
          </p:cNvPr>
          <p:cNvGraphicFramePr>
            <a:graphicFrameLocks/>
          </p:cNvGraphicFramePr>
          <p:nvPr>
            <p:extLst>
              <p:ext uri="{D42A27DB-BD31-4B8C-83A1-F6EECF244321}">
                <p14:modId xmlns:p14="http://schemas.microsoft.com/office/powerpoint/2010/main" val="3167251390"/>
              </p:ext>
            </p:extLst>
          </p:nvPr>
        </p:nvGraphicFramePr>
        <p:xfrm>
          <a:off x="7319852" y="2957906"/>
          <a:ext cx="6949440"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0" name="Chart 19">
            <a:extLst>
              <a:ext uri="{FF2B5EF4-FFF2-40B4-BE49-F238E27FC236}">
                <a16:creationId xmlns:a16="http://schemas.microsoft.com/office/drawing/2014/main" id="{06F8CB34-135C-C0AC-CA34-B453FFDEDF1E}"/>
              </a:ext>
            </a:extLst>
          </p:cNvPr>
          <p:cNvGraphicFramePr>
            <a:graphicFrameLocks/>
          </p:cNvGraphicFramePr>
          <p:nvPr>
            <p:extLst>
              <p:ext uri="{D42A27DB-BD31-4B8C-83A1-F6EECF244321}">
                <p14:modId xmlns:p14="http://schemas.microsoft.com/office/powerpoint/2010/main" val="2813515932"/>
              </p:ext>
            </p:extLst>
          </p:nvPr>
        </p:nvGraphicFramePr>
        <p:xfrm>
          <a:off x="177275" y="6439231"/>
          <a:ext cx="6949440"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2" name="Chart 21">
            <a:extLst>
              <a:ext uri="{FF2B5EF4-FFF2-40B4-BE49-F238E27FC236}">
                <a16:creationId xmlns:a16="http://schemas.microsoft.com/office/drawing/2014/main" id="{A971EA61-8C86-7590-7B1E-AF0C5B0E8054}"/>
              </a:ext>
            </a:extLst>
          </p:cNvPr>
          <p:cNvGraphicFramePr>
            <a:graphicFrameLocks/>
          </p:cNvGraphicFramePr>
          <p:nvPr>
            <p:extLst>
              <p:ext uri="{D42A27DB-BD31-4B8C-83A1-F6EECF244321}">
                <p14:modId xmlns:p14="http://schemas.microsoft.com/office/powerpoint/2010/main" val="3513257365"/>
              </p:ext>
            </p:extLst>
          </p:nvPr>
        </p:nvGraphicFramePr>
        <p:xfrm>
          <a:off x="7419239" y="6521794"/>
          <a:ext cx="6949440"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239329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4196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 | ORLANDO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5" name="TextBox 4">
            <a:extLst>
              <a:ext uri="{FF2B5EF4-FFF2-40B4-BE49-F238E27FC236}">
                <a16:creationId xmlns:a16="http://schemas.microsoft.com/office/drawing/2014/main" id="{2705F4B9-B5EB-F586-158F-0CBB619A1102}"/>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D81A9CF-D2CB-B032-DDF1-ED4E08EB81A5}"/>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25B2AADD-0B0F-1E5E-450B-B97A1BC4E2B2}"/>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E9ADB06A-4A3C-8549-C3ED-AF11FAE3DAFD}"/>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Holder 5">
            <a:extLst>
              <a:ext uri="{FF2B5EF4-FFF2-40B4-BE49-F238E27FC236}">
                <a16:creationId xmlns:a16="http://schemas.microsoft.com/office/drawing/2014/main" id="{33E47CB7-3716-99B8-7E81-2BF56E10B23D}"/>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4" name="Holder 4">
            <a:extLst>
              <a:ext uri="{FF2B5EF4-FFF2-40B4-BE49-F238E27FC236}">
                <a16:creationId xmlns:a16="http://schemas.microsoft.com/office/drawing/2014/main" id="{63F0CE79-0909-4A76-BD0C-F34CE781CBE2}"/>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5" name="Graphic 14" descr="Badge Copyright outline">
            <a:extLst>
              <a:ext uri="{FF2B5EF4-FFF2-40B4-BE49-F238E27FC236}">
                <a16:creationId xmlns:a16="http://schemas.microsoft.com/office/drawing/2014/main" id="{500B145B-DC28-2621-798D-4011D520DF3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2" name="Chart 1">
            <a:extLst>
              <a:ext uri="{FF2B5EF4-FFF2-40B4-BE49-F238E27FC236}">
                <a16:creationId xmlns:a16="http://schemas.microsoft.com/office/drawing/2014/main" id="{D8D4F34F-0B95-40E3-90D7-54A600C8888E}"/>
              </a:ext>
            </a:extLst>
          </p:cNvPr>
          <p:cNvGraphicFramePr>
            <a:graphicFrameLocks/>
          </p:cNvGraphicFramePr>
          <p:nvPr>
            <p:extLst>
              <p:ext uri="{D42A27DB-BD31-4B8C-83A1-F6EECF244321}">
                <p14:modId xmlns:p14="http://schemas.microsoft.com/office/powerpoint/2010/main" val="3454247681"/>
              </p:ext>
            </p:extLst>
          </p:nvPr>
        </p:nvGraphicFramePr>
        <p:xfrm>
          <a:off x="152400" y="1654128"/>
          <a:ext cx="694944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 name="Chart 2">
            <a:extLst>
              <a:ext uri="{FF2B5EF4-FFF2-40B4-BE49-F238E27FC236}">
                <a16:creationId xmlns:a16="http://schemas.microsoft.com/office/drawing/2014/main" id="{BC5B840D-98EA-DD61-CD51-7C2D5F971AA4}"/>
              </a:ext>
            </a:extLst>
          </p:cNvPr>
          <p:cNvGraphicFramePr>
            <a:graphicFrameLocks/>
          </p:cNvGraphicFramePr>
          <p:nvPr>
            <p:extLst>
              <p:ext uri="{D42A27DB-BD31-4B8C-83A1-F6EECF244321}">
                <p14:modId xmlns:p14="http://schemas.microsoft.com/office/powerpoint/2010/main" val="2607825414"/>
              </p:ext>
            </p:extLst>
          </p:nvPr>
        </p:nvGraphicFramePr>
        <p:xfrm>
          <a:off x="7586926" y="1648158"/>
          <a:ext cx="694944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 name="Chart 3">
            <a:extLst>
              <a:ext uri="{FF2B5EF4-FFF2-40B4-BE49-F238E27FC236}">
                <a16:creationId xmlns:a16="http://schemas.microsoft.com/office/drawing/2014/main" id="{AED170DB-1819-00BD-FA78-DC685E5BA8EA}"/>
              </a:ext>
            </a:extLst>
          </p:cNvPr>
          <p:cNvGraphicFramePr>
            <a:graphicFrameLocks/>
          </p:cNvGraphicFramePr>
          <p:nvPr>
            <p:extLst>
              <p:ext uri="{D42A27DB-BD31-4B8C-83A1-F6EECF244321}">
                <p14:modId xmlns:p14="http://schemas.microsoft.com/office/powerpoint/2010/main" val="1014044974"/>
              </p:ext>
            </p:extLst>
          </p:nvPr>
        </p:nvGraphicFramePr>
        <p:xfrm>
          <a:off x="228600" y="6069079"/>
          <a:ext cx="694944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6" name="Chart 15">
            <a:extLst>
              <a:ext uri="{FF2B5EF4-FFF2-40B4-BE49-F238E27FC236}">
                <a16:creationId xmlns:a16="http://schemas.microsoft.com/office/drawing/2014/main" id="{1ADCFB98-BAB6-3EF6-94AB-80A33436664E}"/>
              </a:ext>
            </a:extLst>
          </p:cNvPr>
          <p:cNvGraphicFramePr>
            <a:graphicFrameLocks/>
          </p:cNvGraphicFramePr>
          <p:nvPr>
            <p:extLst>
              <p:ext uri="{D42A27DB-BD31-4B8C-83A1-F6EECF244321}">
                <p14:modId xmlns:p14="http://schemas.microsoft.com/office/powerpoint/2010/main" val="640546754"/>
              </p:ext>
            </p:extLst>
          </p:nvPr>
        </p:nvGraphicFramePr>
        <p:xfrm>
          <a:off x="7586924" y="6069078"/>
          <a:ext cx="7043475"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924028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 | ORLANDO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16" name="object 11">
            <a:extLst>
              <a:ext uri="{FF2B5EF4-FFF2-40B4-BE49-F238E27FC236}">
                <a16:creationId xmlns:a16="http://schemas.microsoft.com/office/drawing/2014/main" id="{2F3AFFBF-1744-6134-2C78-8796EBF40B77}"/>
              </a:ext>
            </a:extLst>
          </p:cNvPr>
          <p:cNvSpPr txBox="1"/>
          <p:nvPr/>
        </p:nvSpPr>
        <p:spPr>
          <a:xfrm>
            <a:off x="4251740" y="2489163"/>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Kelly.Antini@FranklinSt.com </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0" name="object 13">
            <a:extLst>
              <a:ext uri="{FF2B5EF4-FFF2-40B4-BE49-F238E27FC236}">
                <a16:creationId xmlns:a16="http://schemas.microsoft.com/office/drawing/2014/main" id="{0CD5F9EF-AEE3-D8FC-D072-AF5BF3FE18BA}"/>
              </a:ext>
            </a:extLst>
          </p:cNvPr>
          <p:cNvSpPr txBox="1"/>
          <p:nvPr/>
        </p:nvSpPr>
        <p:spPr>
          <a:xfrm>
            <a:off x="4251740" y="4035954"/>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2" name="object 17">
            <a:extLst>
              <a:ext uri="{FF2B5EF4-FFF2-40B4-BE49-F238E27FC236}">
                <a16:creationId xmlns:a16="http://schemas.microsoft.com/office/drawing/2014/main" id="{2997AC61-C32C-E7C2-9185-02004B65EA27}"/>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739BABC8-7DF3-528D-2686-A92E7BA33B95}"/>
              </a:ext>
            </a:extLst>
          </p:cNvPr>
          <p:cNvSpPr txBox="1"/>
          <p:nvPr/>
        </p:nvSpPr>
        <p:spPr>
          <a:xfrm>
            <a:off x="677364" y="2484946"/>
            <a:ext cx="3115454" cy="1325940"/>
          </a:xfrm>
          <a:prstGeom prst="rect">
            <a:avLst/>
          </a:prstGeom>
          <a:noFill/>
        </p:spPr>
        <p:txBody>
          <a:bodyPr wrap="square">
            <a:spAutoFit/>
          </a:bodyPr>
          <a:lstStyle/>
          <a:p>
            <a:pPr marR="1250315">
              <a:lnSpc>
                <a:spcPct val="116100"/>
              </a:lnSpc>
              <a:spcBef>
                <a:spcPts val="1760"/>
              </a:spcBef>
            </a:pPr>
            <a:r>
              <a:rPr lang="en-US" sz="1400" b="1" spc="-70" dirty="0">
                <a:solidFill>
                  <a:srgbClr val="005670"/>
                </a:solidFill>
                <a:latin typeface="Open Sans" panose="020B0606030504020204" pitchFamily="34" charset="0"/>
                <a:ea typeface="Open Sans" panose="020B0606030504020204" pitchFamily="34" charset="0"/>
                <a:cs typeface="Open Sans" panose="020B0606030504020204" pitchFamily="34" charset="0"/>
              </a:rPr>
              <a:t>JAMES REA</a:t>
            </a:r>
          </a:p>
          <a:p>
            <a:pPr marR="1250315">
              <a:lnSpc>
                <a:spcPct val="116100"/>
              </a:lnSpc>
            </a:pP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Director</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Retail Investment</a:t>
            </a:r>
            <a:r>
              <a:rPr lang="en-US" sz="1400" spc="-4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Services</a:t>
            </a:r>
          </a:p>
          <a:p>
            <a:pPr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James.Rea@FranklinSt.com</a:t>
            </a:r>
          </a:p>
          <a:p>
            <a:pPr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407.458.5400</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descr="A blue background with white dots&#10;&#10;Description automatically generated">
            <a:extLst>
              <a:ext uri="{FF2B5EF4-FFF2-40B4-BE49-F238E27FC236}">
                <a16:creationId xmlns:a16="http://schemas.microsoft.com/office/drawing/2014/main" id="{37E5A37C-F684-2928-5CDD-5ECB67A85B08}"/>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pic>
        <p:nvPicPr>
          <p:cNvPr id="10" name="Picture 9" descr="A map of the state of alaska&#10;&#10;Description automatically generated">
            <a:extLst>
              <a:ext uri="{FF2B5EF4-FFF2-40B4-BE49-F238E27FC236}">
                <a16:creationId xmlns:a16="http://schemas.microsoft.com/office/drawing/2014/main" id="{F06FF23D-0AC1-0181-9B0C-3AFF30F6A5AB}"/>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15366" t="35227" r="38813" b="38075"/>
          <a:stretch/>
        </p:blipFill>
        <p:spPr>
          <a:xfrm>
            <a:off x="8763002" y="2155623"/>
            <a:ext cx="5791196" cy="5061356"/>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4E9F29C1-0B82-43B0-7BFA-140174677545}"/>
              </a:ext>
            </a:extLst>
          </p:cNvPr>
          <p:cNvSpPr txBox="1"/>
          <p:nvPr/>
        </p:nvSpPr>
        <p:spPr>
          <a:xfrm>
            <a:off x="8763002" y="3759361"/>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Lake County</a:t>
            </a:r>
          </a:p>
        </p:txBody>
      </p:sp>
      <p:sp>
        <p:nvSpPr>
          <p:cNvPr id="18" name="TextBox 17">
            <a:extLst>
              <a:ext uri="{FF2B5EF4-FFF2-40B4-BE49-F238E27FC236}">
                <a16:creationId xmlns:a16="http://schemas.microsoft.com/office/drawing/2014/main" id="{EBD7C657-7D9D-E264-2843-8D448DFFAAA6}"/>
              </a:ext>
            </a:extLst>
          </p:cNvPr>
          <p:cNvSpPr txBox="1"/>
          <p:nvPr/>
        </p:nvSpPr>
        <p:spPr>
          <a:xfrm>
            <a:off x="10820400" y="5211291"/>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Tourist </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Corridor</a:t>
            </a:r>
          </a:p>
        </p:txBody>
      </p:sp>
      <p:sp>
        <p:nvSpPr>
          <p:cNvPr id="19" name="TextBox 18">
            <a:extLst>
              <a:ext uri="{FF2B5EF4-FFF2-40B4-BE49-F238E27FC236}">
                <a16:creationId xmlns:a16="http://schemas.microsoft.com/office/drawing/2014/main" id="{F71B5E48-B87D-C576-348A-B838AB194F70}"/>
              </a:ext>
            </a:extLst>
          </p:cNvPr>
          <p:cNvSpPr txBox="1"/>
          <p:nvPr/>
        </p:nvSpPr>
        <p:spPr>
          <a:xfrm>
            <a:off x="11658600" y="6725647"/>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Osceola Outlying</a:t>
            </a:r>
          </a:p>
        </p:txBody>
      </p:sp>
      <p:sp>
        <p:nvSpPr>
          <p:cNvPr id="21" name="TextBox 20">
            <a:extLst>
              <a:ext uri="{FF2B5EF4-FFF2-40B4-BE49-F238E27FC236}">
                <a16:creationId xmlns:a16="http://schemas.microsoft.com/office/drawing/2014/main" id="{D8F7CD47-2D01-009C-4B11-0E3B074A86E9}"/>
              </a:ext>
            </a:extLst>
          </p:cNvPr>
          <p:cNvSpPr txBox="1"/>
          <p:nvPr/>
        </p:nvSpPr>
        <p:spPr>
          <a:xfrm>
            <a:off x="10421486" y="4035153"/>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West Colonial</a:t>
            </a:r>
          </a:p>
        </p:txBody>
      </p:sp>
      <p:sp>
        <p:nvSpPr>
          <p:cNvPr id="23" name="TextBox 22">
            <a:extLst>
              <a:ext uri="{FF2B5EF4-FFF2-40B4-BE49-F238E27FC236}">
                <a16:creationId xmlns:a16="http://schemas.microsoft.com/office/drawing/2014/main" id="{6C35BCED-360D-1465-4B80-F6EC0D9EABE6}"/>
              </a:ext>
            </a:extLst>
          </p:cNvPr>
          <p:cNvSpPr txBox="1"/>
          <p:nvPr/>
        </p:nvSpPr>
        <p:spPr>
          <a:xfrm>
            <a:off x="11815789" y="4192546"/>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436 Corridor</a:t>
            </a:r>
          </a:p>
        </p:txBody>
      </p:sp>
      <p:sp>
        <p:nvSpPr>
          <p:cNvPr id="24" name="TextBox 23">
            <a:extLst>
              <a:ext uri="{FF2B5EF4-FFF2-40B4-BE49-F238E27FC236}">
                <a16:creationId xmlns:a16="http://schemas.microsoft.com/office/drawing/2014/main" id="{8C1D9B16-0005-FEE5-4EB7-71A2E14D26CF}"/>
              </a:ext>
            </a:extLst>
          </p:cNvPr>
          <p:cNvSpPr txBox="1"/>
          <p:nvPr/>
        </p:nvSpPr>
        <p:spPr>
          <a:xfrm>
            <a:off x="11201400" y="4716260"/>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Orlando Central Park</a:t>
            </a:r>
          </a:p>
        </p:txBody>
      </p:sp>
      <p:sp>
        <p:nvSpPr>
          <p:cNvPr id="25" name="TextBox 24">
            <a:extLst>
              <a:ext uri="{FF2B5EF4-FFF2-40B4-BE49-F238E27FC236}">
                <a16:creationId xmlns:a16="http://schemas.microsoft.com/office/drawing/2014/main" id="{66899D34-FE78-515A-EF67-BC87355C10CB}"/>
              </a:ext>
            </a:extLst>
          </p:cNvPr>
          <p:cNvSpPr txBox="1"/>
          <p:nvPr/>
        </p:nvSpPr>
        <p:spPr>
          <a:xfrm>
            <a:off x="12847306" y="4852434"/>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SE Orange Outlying</a:t>
            </a:r>
          </a:p>
        </p:txBody>
      </p:sp>
      <p:sp>
        <p:nvSpPr>
          <p:cNvPr id="26" name="TextBox 25">
            <a:extLst>
              <a:ext uri="{FF2B5EF4-FFF2-40B4-BE49-F238E27FC236}">
                <a16:creationId xmlns:a16="http://schemas.microsoft.com/office/drawing/2014/main" id="{4DED9C3A-9F3C-5A7C-B7BF-02DBDCCC6C5E}"/>
              </a:ext>
            </a:extLst>
          </p:cNvPr>
          <p:cNvSpPr txBox="1"/>
          <p:nvPr/>
        </p:nvSpPr>
        <p:spPr>
          <a:xfrm>
            <a:off x="12143079" y="3399262"/>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Casselberry</a:t>
            </a:r>
          </a:p>
        </p:txBody>
      </p:sp>
      <p:sp>
        <p:nvSpPr>
          <p:cNvPr id="28" name="TextBox 27">
            <a:extLst>
              <a:ext uri="{FF2B5EF4-FFF2-40B4-BE49-F238E27FC236}">
                <a16:creationId xmlns:a16="http://schemas.microsoft.com/office/drawing/2014/main" id="{7E2F4AFD-DB70-76B0-0E38-AA6CFE2A8FA0}"/>
              </a:ext>
            </a:extLst>
          </p:cNvPr>
          <p:cNvSpPr txBox="1"/>
          <p:nvPr/>
        </p:nvSpPr>
        <p:spPr>
          <a:xfrm>
            <a:off x="9806710" y="4896949"/>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SW Orange Outlying</a:t>
            </a:r>
          </a:p>
        </p:txBody>
      </p:sp>
      <p:sp>
        <p:nvSpPr>
          <p:cNvPr id="29" name="TextBox 28">
            <a:extLst>
              <a:ext uri="{FF2B5EF4-FFF2-40B4-BE49-F238E27FC236}">
                <a16:creationId xmlns:a16="http://schemas.microsoft.com/office/drawing/2014/main" id="{91307D5D-3E9A-7B50-E5FF-4C4AD8798346}"/>
              </a:ext>
            </a:extLst>
          </p:cNvPr>
          <p:cNvSpPr txBox="1"/>
          <p:nvPr/>
        </p:nvSpPr>
        <p:spPr>
          <a:xfrm>
            <a:off x="12099472" y="2284259"/>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Sanford</a:t>
            </a:r>
          </a:p>
        </p:txBody>
      </p:sp>
      <p:sp>
        <p:nvSpPr>
          <p:cNvPr id="30" name="TextBox 29">
            <a:extLst>
              <a:ext uri="{FF2B5EF4-FFF2-40B4-BE49-F238E27FC236}">
                <a16:creationId xmlns:a16="http://schemas.microsoft.com/office/drawing/2014/main" id="{E2C85ECC-A6A0-D46D-15C7-E79FFB2EA05F}"/>
              </a:ext>
            </a:extLst>
          </p:cNvPr>
          <p:cNvSpPr txBox="1"/>
          <p:nvPr/>
        </p:nvSpPr>
        <p:spPr>
          <a:xfrm>
            <a:off x="11816194" y="3714573"/>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Winter </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Park</a:t>
            </a:r>
          </a:p>
        </p:txBody>
      </p:sp>
      <p:sp>
        <p:nvSpPr>
          <p:cNvPr id="32" name="TextBox 31">
            <a:extLst>
              <a:ext uri="{FF2B5EF4-FFF2-40B4-BE49-F238E27FC236}">
                <a16:creationId xmlns:a16="http://schemas.microsoft.com/office/drawing/2014/main" id="{1309DA25-C8EA-6CA9-DF28-A8111BD0E4AA}"/>
              </a:ext>
            </a:extLst>
          </p:cNvPr>
          <p:cNvSpPr txBox="1"/>
          <p:nvPr/>
        </p:nvSpPr>
        <p:spPr>
          <a:xfrm>
            <a:off x="9890453" y="2646955"/>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NW Orange Outlying</a:t>
            </a:r>
          </a:p>
        </p:txBody>
      </p:sp>
      <p:sp>
        <p:nvSpPr>
          <p:cNvPr id="4" name="TextBox 3">
            <a:extLst>
              <a:ext uri="{FF2B5EF4-FFF2-40B4-BE49-F238E27FC236}">
                <a16:creationId xmlns:a16="http://schemas.microsoft.com/office/drawing/2014/main" id="{3DCFBB57-7CFA-1D4D-3B92-A32DE1ADCD62}"/>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 Costar</a:t>
            </a:r>
          </a:p>
        </p:txBody>
      </p:sp>
      <p:sp>
        <p:nvSpPr>
          <p:cNvPr id="5" name="TextBox 4">
            <a:extLst>
              <a:ext uri="{FF2B5EF4-FFF2-40B4-BE49-F238E27FC236}">
                <a16:creationId xmlns:a16="http://schemas.microsoft.com/office/drawing/2014/main" id="{CD57CED1-568F-34C6-1759-B796E5BF67A1}"/>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Holder 5">
            <a:extLst>
              <a:ext uri="{FF2B5EF4-FFF2-40B4-BE49-F238E27FC236}">
                <a16:creationId xmlns:a16="http://schemas.microsoft.com/office/drawing/2014/main" id="{0526BA8F-079C-441C-0529-A6792D69DC5E}"/>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3" name="Holder 4">
            <a:extLst>
              <a:ext uri="{FF2B5EF4-FFF2-40B4-BE49-F238E27FC236}">
                <a16:creationId xmlns:a16="http://schemas.microsoft.com/office/drawing/2014/main" id="{0B56E840-0510-60E0-510D-68AC3B1D24A6}"/>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4" name="Graphic 13" descr="Badge Copyright outline">
            <a:extLst>
              <a:ext uri="{FF2B5EF4-FFF2-40B4-BE49-F238E27FC236}">
                <a16:creationId xmlns:a16="http://schemas.microsoft.com/office/drawing/2014/main" id="{74470F79-5905-819D-244F-83AA7ECCD6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437264" y="9610698"/>
            <a:ext cx="276999" cy="276999"/>
          </a:xfrm>
          <a:prstGeom prst="rect">
            <a:avLst/>
          </a:prstGeom>
        </p:spPr>
      </p:pic>
      <p:sp>
        <p:nvSpPr>
          <p:cNvPr id="3" name="TextBox 2">
            <a:extLst>
              <a:ext uri="{FF2B5EF4-FFF2-40B4-BE49-F238E27FC236}">
                <a16:creationId xmlns:a16="http://schemas.microsoft.com/office/drawing/2014/main" id="{CB71DC35-F3B5-B495-7D59-3E394E2C58A0}"/>
              </a:ext>
            </a:extLst>
          </p:cNvPr>
          <p:cNvSpPr txBox="1"/>
          <p:nvPr/>
        </p:nvSpPr>
        <p:spPr>
          <a:xfrm>
            <a:off x="677364" y="4050605"/>
            <a:ext cx="3115454" cy="1325940"/>
          </a:xfrm>
          <a:prstGeom prst="rect">
            <a:avLst/>
          </a:prstGeom>
          <a:noFill/>
        </p:spPr>
        <p:txBody>
          <a:bodyPr wrap="square">
            <a:spAutoFit/>
          </a:bodyPr>
          <a:lstStyle/>
          <a:p>
            <a:pPr marR="1250315">
              <a:lnSpc>
                <a:spcPct val="116100"/>
              </a:lnSpc>
              <a:spcBef>
                <a:spcPts val="1760"/>
              </a:spcBef>
            </a:pPr>
            <a:r>
              <a:rPr lang="en-US" sz="1400" b="1" spc="-70" dirty="0">
                <a:solidFill>
                  <a:srgbClr val="005670"/>
                </a:solidFill>
                <a:latin typeface="Open Sans" panose="020B0606030504020204" pitchFamily="34" charset="0"/>
                <a:ea typeface="Open Sans" panose="020B0606030504020204" pitchFamily="34" charset="0"/>
                <a:cs typeface="Open Sans" panose="020B0606030504020204" pitchFamily="34" charset="0"/>
              </a:rPr>
              <a:t>ZACK MCNAMARA</a:t>
            </a:r>
          </a:p>
          <a:p>
            <a:pPr marR="1250315">
              <a:lnSpc>
                <a:spcPct val="116100"/>
              </a:lnSpc>
            </a:pP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Director</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Retail Leasing</a:t>
            </a:r>
            <a:r>
              <a:rPr lang="en-US" sz="1400" spc="-4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Services</a:t>
            </a:r>
          </a:p>
          <a:p>
            <a:pPr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Zack.McNamara@FranklinSt.com</a:t>
            </a:r>
          </a:p>
          <a:p>
            <a:pPr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407.458.5400</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89409BCF-5E29-DD5E-4141-22155399E576}"/>
              </a:ext>
            </a:extLst>
          </p:cNvPr>
          <p:cNvSpPr txBox="1"/>
          <p:nvPr/>
        </p:nvSpPr>
        <p:spPr>
          <a:xfrm>
            <a:off x="716718" y="5616264"/>
            <a:ext cx="3115454" cy="1325940"/>
          </a:xfrm>
          <a:prstGeom prst="rect">
            <a:avLst/>
          </a:prstGeom>
          <a:noFill/>
        </p:spPr>
        <p:txBody>
          <a:bodyPr wrap="square">
            <a:spAutoFit/>
          </a:bodyPr>
          <a:lstStyle/>
          <a:p>
            <a:pPr marR="1250315">
              <a:lnSpc>
                <a:spcPct val="116100"/>
              </a:lnSpc>
              <a:spcBef>
                <a:spcPts val="1760"/>
              </a:spcBef>
            </a:pPr>
            <a:r>
              <a:rPr lang="en-US" sz="1400" b="1" spc="-70" dirty="0">
                <a:solidFill>
                  <a:srgbClr val="005670"/>
                </a:solidFill>
                <a:latin typeface="Open Sans" panose="020B0606030504020204" pitchFamily="34" charset="0"/>
                <a:ea typeface="Open Sans" panose="020B0606030504020204" pitchFamily="34" charset="0"/>
                <a:cs typeface="Open Sans" panose="020B0606030504020204" pitchFamily="34" charset="0"/>
              </a:rPr>
              <a:t>KATY TAYLOR</a:t>
            </a:r>
          </a:p>
          <a:p>
            <a:pPr marR="1250315">
              <a:lnSpc>
                <a:spcPct val="116100"/>
              </a:lnSpc>
            </a:pP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Associate</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Retail Leasing</a:t>
            </a:r>
            <a:r>
              <a:rPr lang="en-US" sz="1400" spc="-4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Services</a:t>
            </a:r>
          </a:p>
          <a:p>
            <a:pPr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Katy.Taylor@FranklinSt.com</a:t>
            </a:r>
          </a:p>
          <a:p>
            <a:pPr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407.458.5400</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0918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EE3A84-EB5A-D1CA-28BD-8723567E4423}"/>
              </a:ext>
            </a:extLst>
          </p:cNvPr>
          <p:cNvPicPr>
            <a:picLocks noChangeAspect="1"/>
          </p:cNvPicPr>
          <p:nvPr/>
        </p:nvPicPr>
        <p:blipFill>
          <a:blip r:embed="rId3">
            <a:duotone>
              <a:prstClr val="black"/>
              <a:srgbClr val="3F4443">
                <a:tint val="45000"/>
                <a:satMod val="400000"/>
              </a:srgbClr>
            </a:duotone>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0" y="-20425"/>
            <a:ext cx="15544800" cy="10078826"/>
          </a:xfrm>
          <a:prstGeom prst="rect">
            <a:avLst/>
          </a:prstGeom>
        </p:spPr>
      </p:pic>
      <p:pic>
        <p:nvPicPr>
          <p:cNvPr id="9" name="Picture 8" descr="A blue background with white dots&#10;&#10;Description automatically generated">
            <a:extLst>
              <a:ext uri="{FF2B5EF4-FFF2-40B4-BE49-F238E27FC236}">
                <a16:creationId xmlns:a16="http://schemas.microsoft.com/office/drawing/2014/main" id="{A5DEB2AE-34B3-3CA8-D882-A3647BB0D107}"/>
              </a:ext>
            </a:extLst>
          </p:cNvPr>
          <p:cNvPicPr>
            <a:picLocks noChangeAspect="1"/>
          </p:cNvPicPr>
          <p:nvPr/>
        </p:nvPicPr>
        <p:blipFill rotWithShape="1">
          <a:blip r:embed="rId5" cstate="print">
            <a:alphaModFix amt="79000"/>
            <a:extLst>
              <a:ext uri="{28A0092B-C50C-407E-A947-70E740481C1C}">
                <a14:useLocalDpi xmlns:a14="http://schemas.microsoft.com/office/drawing/2010/main" val="0"/>
              </a:ext>
            </a:extLst>
          </a:blip>
          <a:srcRect l="-193" t="1" r="-1" b="-104"/>
          <a:stretch/>
        </p:blipFill>
        <p:spPr>
          <a:xfrm rot="2748722">
            <a:off x="-3243911" y="395130"/>
            <a:ext cx="15469036" cy="1172831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B2B04918-2CA3-DA69-6ADF-A3090E229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60B82A0E-F2F1-2A1D-6166-6A40232DDCFD}"/>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8158D5-7766-983F-4AC5-707D31E92C98}"/>
              </a:ext>
            </a:extLst>
          </p:cNvPr>
          <p:cNvSpPr txBox="1"/>
          <p:nvPr/>
        </p:nvSpPr>
        <p:spPr>
          <a:xfrm>
            <a:off x="457200" y="4775848"/>
            <a:ext cx="12379111" cy="3693319"/>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TAMPA</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a:t>
            </a:r>
          </a:p>
          <a:p>
            <a:pPr marL="274320" algn="l">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E6B2DFE5-A0F8-F11F-91D3-76972152B157}"/>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3A3A6D4D-740C-4835-541E-22D0DB75A7CC}"/>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133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3575304"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 | TAMPA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23CBA492-7EE9-DF69-7D48-4219988841F8}"/>
              </a:ext>
            </a:extLst>
          </p:cNvPr>
          <p:cNvSpPr txBox="1"/>
          <p:nvPr/>
        </p:nvSpPr>
        <p:spPr>
          <a:xfrm>
            <a:off x="838200" y="900009"/>
            <a:ext cx="13911272" cy="1438855"/>
          </a:xfrm>
          <a:prstGeom prst="rect">
            <a:avLst/>
          </a:prstGeom>
        </p:spPr>
        <p:txBody>
          <a:bodyPr vert="horz" wrap="square" lIns="0" tIns="38100" rIns="0" bIns="0" rtlCol="0">
            <a:spAutoFit/>
          </a:bodyPr>
          <a:lstStyle/>
          <a:p>
            <a:pPr>
              <a:spcBef>
                <a:spcPts val="300"/>
              </a:spcBef>
            </a:pPr>
            <a:r>
              <a:rPr sz="21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endParaRPr lang="en-US" sz="1400" dirty="0">
              <a:latin typeface="Open Sans" pitchFamily="2" charset="0"/>
              <a:ea typeface="Open Sans" pitchFamily="2" charset="0"/>
              <a:cs typeface="Open Sans" pitchFamily="2" charset="0"/>
            </a:endParaRPr>
          </a:p>
          <a:p>
            <a:r>
              <a:rPr lang="en-US" sz="1400" dirty="0">
                <a:latin typeface="Open Sans" pitchFamily="2" charset="0"/>
                <a:ea typeface="Open Sans" pitchFamily="2" charset="0"/>
                <a:cs typeface="Open Sans" pitchFamily="2" charset="0"/>
              </a:rPr>
              <a:t>Tampa's retail availability remains a challenge heading into 2025, despite several major retailers and restaurants announcing closures, including Macy’s, Party City, CVS, Walgreens, Friday’s, Red Lobster, Denny’s, Hooters, and Wendy’s. On the landlord side, these bankruptcies present opportunities to enhance the quality of the tenant mix and push rents to market levels. Several retailers are beginning to adopt a more cautious approach in light of ongoing tariffs and the uncertain economic implications they pose. Companies that depend heavily on products manufactured overseas are particularly vigilant, with many potentially delaying or scaling back expansion plans until there is greater clarity and stability in the trade environment.</a:t>
            </a:r>
          </a:p>
        </p:txBody>
      </p: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AEC1497F-5C46-E91A-8E10-6291F94C1B2C}"/>
              </a:ext>
            </a:extLst>
          </p:cNvPr>
          <p:cNvSpPr txBox="1"/>
          <p:nvPr/>
        </p:nvSpPr>
        <p:spPr>
          <a:xfrm>
            <a:off x="857250" y="614049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B36520AA-F5D9-61FD-E25A-EDCBD3B937A8}"/>
              </a:ext>
            </a:extLst>
          </p:cNvPr>
          <p:cNvSpPr txBox="1"/>
          <p:nvPr/>
        </p:nvSpPr>
        <p:spPr>
          <a:xfrm>
            <a:off x="8125563" y="2645995"/>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F3FA50E-DA9A-9100-8F4D-D1D43698F8D5}"/>
              </a:ext>
            </a:extLst>
          </p:cNvPr>
          <p:cNvSpPr txBox="1"/>
          <p:nvPr/>
        </p:nvSpPr>
        <p:spPr>
          <a:xfrm>
            <a:off x="8125562" y="6142191"/>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B555F39-0E90-9363-A13E-F333767766A4}"/>
              </a:ext>
            </a:extLst>
          </p:cNvPr>
          <p:cNvSpPr txBox="1"/>
          <p:nvPr/>
        </p:nvSpPr>
        <p:spPr>
          <a:xfrm>
            <a:off x="2095706" y="2862798"/>
            <a:ext cx="990600"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3.2%</a:t>
            </a:r>
          </a:p>
        </p:txBody>
      </p:sp>
      <p:cxnSp>
        <p:nvCxnSpPr>
          <p:cNvPr id="21" name="Straight Connector 20">
            <a:extLst>
              <a:ext uri="{FF2B5EF4-FFF2-40B4-BE49-F238E27FC236}">
                <a16:creationId xmlns:a16="http://schemas.microsoft.com/office/drawing/2014/main" id="{BE39787C-BB4D-819A-F4AF-3C6E5F045C11}"/>
              </a:ext>
            </a:extLst>
          </p:cNvPr>
          <p:cNvCxnSpPr>
            <a:cxnSpLocks/>
            <a:endCxn id="51" idx="4"/>
          </p:cNvCxnSpPr>
          <p:nvPr/>
        </p:nvCxnSpPr>
        <p:spPr>
          <a:xfrm>
            <a:off x="3456878"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FF4F28-B36D-D62F-6B99-9332A55D068A}"/>
              </a:ext>
            </a:extLst>
          </p:cNvPr>
          <p:cNvSpPr/>
          <p:nvPr/>
        </p:nvSpPr>
        <p:spPr>
          <a:xfrm>
            <a:off x="3226065"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75C5D79A-DC97-B03A-F8C6-FDFDB5453C70}"/>
              </a:ext>
            </a:extLst>
          </p:cNvPr>
          <p:cNvSpPr/>
          <p:nvPr/>
        </p:nvSpPr>
        <p:spPr>
          <a:xfrm>
            <a:off x="3226065" y="370613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4830D1E5-E4B0-E881-1221-F1DF2E437C58}"/>
              </a:ext>
            </a:extLst>
          </p:cNvPr>
          <p:cNvSpPr/>
          <p:nvPr/>
        </p:nvSpPr>
        <p:spPr>
          <a:xfrm>
            <a:off x="3235520"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Arrow Connector 51">
            <a:extLst>
              <a:ext uri="{FF2B5EF4-FFF2-40B4-BE49-F238E27FC236}">
                <a16:creationId xmlns:a16="http://schemas.microsoft.com/office/drawing/2014/main" id="{8D00DE23-633B-D743-14AB-F5A644AE2556}"/>
              </a:ext>
            </a:extLst>
          </p:cNvPr>
          <p:cNvCxnSpPr>
            <a:cxnSpLocks/>
          </p:cNvCxnSpPr>
          <p:nvPr/>
        </p:nvCxnSpPr>
        <p:spPr>
          <a:xfrm rot="10800000" flipV="1">
            <a:off x="3467356" y="5354445"/>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367B9733-9305-7C2F-5621-1791B9CE4FCA}"/>
              </a:ext>
            </a:extLst>
          </p:cNvPr>
          <p:cNvSpPr/>
          <p:nvPr/>
        </p:nvSpPr>
        <p:spPr>
          <a:xfrm>
            <a:off x="3226065"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545C55CE-973A-9D07-72F4-07AFE668ED65}"/>
              </a:ext>
            </a:extLst>
          </p:cNvPr>
          <p:cNvSpPr txBox="1"/>
          <p:nvPr/>
        </p:nvSpPr>
        <p:spPr>
          <a:xfrm>
            <a:off x="2087049" y="3654188"/>
            <a:ext cx="1008587"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422K</a:t>
            </a:r>
          </a:p>
        </p:txBody>
      </p:sp>
      <p:sp>
        <p:nvSpPr>
          <p:cNvPr id="71" name="TextBox 70">
            <a:extLst>
              <a:ext uri="{FF2B5EF4-FFF2-40B4-BE49-F238E27FC236}">
                <a16:creationId xmlns:a16="http://schemas.microsoft.com/office/drawing/2014/main" id="{A1D9DA59-E709-5091-1300-6C60CBE70CF4}"/>
              </a:ext>
            </a:extLst>
          </p:cNvPr>
          <p:cNvSpPr txBox="1"/>
          <p:nvPr/>
        </p:nvSpPr>
        <p:spPr>
          <a:xfrm>
            <a:off x="1830141" y="441898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$26.40</a:t>
            </a:r>
          </a:p>
        </p:txBody>
      </p:sp>
      <p:sp>
        <p:nvSpPr>
          <p:cNvPr id="72" name="TextBox 71">
            <a:extLst>
              <a:ext uri="{FF2B5EF4-FFF2-40B4-BE49-F238E27FC236}">
                <a16:creationId xmlns:a16="http://schemas.microsoft.com/office/drawing/2014/main" id="{C21B232E-AD09-E8C5-598B-9D17E46A0E68}"/>
              </a:ext>
            </a:extLst>
          </p:cNvPr>
          <p:cNvSpPr txBox="1"/>
          <p:nvPr/>
        </p:nvSpPr>
        <p:spPr>
          <a:xfrm>
            <a:off x="2096820" y="5206460"/>
            <a:ext cx="1000685"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637K</a:t>
            </a:r>
          </a:p>
        </p:txBody>
      </p:sp>
      <p:sp>
        <p:nvSpPr>
          <p:cNvPr id="73" name="TextBox 72">
            <a:extLst>
              <a:ext uri="{FF2B5EF4-FFF2-40B4-BE49-F238E27FC236}">
                <a16:creationId xmlns:a16="http://schemas.microsoft.com/office/drawing/2014/main" id="{3EF0EDBD-62E7-4841-1D57-1701DB08158A}"/>
              </a:ext>
            </a:extLst>
          </p:cNvPr>
          <p:cNvSpPr txBox="1"/>
          <p:nvPr/>
        </p:nvSpPr>
        <p:spPr>
          <a:xfrm>
            <a:off x="2667000" y="2419290"/>
            <a:ext cx="1560038" cy="400110"/>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CE3E6F22-0AE9-76E4-2388-84EAB559BE36}"/>
              </a:ext>
            </a:extLst>
          </p:cNvPr>
          <p:cNvCxnSpPr>
            <a:cxnSpLocks/>
          </p:cNvCxnSpPr>
          <p:nvPr/>
        </p:nvCxnSpPr>
        <p:spPr>
          <a:xfrm rot="10800000" flipV="1">
            <a:off x="3452821" y="3756210"/>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2159769-6081-B8D0-2AD4-9F55C3393A8D}"/>
              </a:ext>
            </a:extLst>
          </p:cNvPr>
          <p:cNvPicPr>
            <a:picLocks noChangeAspect="1"/>
          </p:cNvPicPr>
          <p:nvPr/>
        </p:nvPicPr>
        <p:blipFill rotWithShape="1">
          <a:blip r:embed="rId4"/>
          <a:srcRect l="30849" t="19572" r="38455" b="51253"/>
          <a:stretch/>
        </p:blipFill>
        <p:spPr>
          <a:xfrm>
            <a:off x="1219262" y="2867582"/>
            <a:ext cx="462014" cy="548640"/>
          </a:xfrm>
          <a:prstGeom prst="rect">
            <a:avLst/>
          </a:prstGeom>
        </p:spPr>
      </p:pic>
      <p:pic>
        <p:nvPicPr>
          <p:cNvPr id="17" name="Picture 16">
            <a:extLst>
              <a:ext uri="{FF2B5EF4-FFF2-40B4-BE49-F238E27FC236}">
                <a16:creationId xmlns:a16="http://schemas.microsoft.com/office/drawing/2014/main" id="{8691087B-26C7-246E-1389-54349820688C}"/>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18" name="Picture 17">
            <a:extLst>
              <a:ext uri="{FF2B5EF4-FFF2-40B4-BE49-F238E27FC236}">
                <a16:creationId xmlns:a16="http://schemas.microsoft.com/office/drawing/2014/main" id="{82A32318-D3F3-4357-3B6D-5334FB9D914D}"/>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19" name="Picture 18">
            <a:extLst>
              <a:ext uri="{FF2B5EF4-FFF2-40B4-BE49-F238E27FC236}">
                <a16:creationId xmlns:a16="http://schemas.microsoft.com/office/drawing/2014/main" id="{34A5FE29-84E2-8A55-25BF-0A58B6397436}"/>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sp>
        <p:nvSpPr>
          <p:cNvPr id="20" name="TextBox 19">
            <a:extLst>
              <a:ext uri="{FF2B5EF4-FFF2-40B4-BE49-F238E27FC236}">
                <a16:creationId xmlns:a16="http://schemas.microsoft.com/office/drawing/2014/main" id="{1D4A3CD4-E4E1-EC75-BD54-93099413FA56}"/>
              </a:ext>
            </a:extLst>
          </p:cNvPr>
          <p:cNvSpPr txBox="1"/>
          <p:nvPr/>
        </p:nvSpPr>
        <p:spPr>
          <a:xfrm>
            <a:off x="3877286" y="2966690"/>
            <a:ext cx="1564645" cy="369332"/>
          </a:xfrm>
          <a:prstGeom prst="rect">
            <a:avLst/>
          </a:prstGeom>
          <a:noFill/>
        </p:spPr>
        <p:txBody>
          <a:bodyPr wrap="square" rtlCol="0">
            <a:spAutoFit/>
          </a:bodyPr>
          <a:lstStyle/>
          <a:p>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Vacancy Rate</a:t>
            </a:r>
          </a:p>
        </p:txBody>
      </p:sp>
      <p:sp>
        <p:nvSpPr>
          <p:cNvPr id="22" name="TextBox 21">
            <a:extLst>
              <a:ext uri="{FF2B5EF4-FFF2-40B4-BE49-F238E27FC236}">
                <a16:creationId xmlns:a16="http://schemas.microsoft.com/office/drawing/2014/main" id="{649E48B1-4185-734D-0799-F18D0EAB2204}"/>
              </a:ext>
            </a:extLst>
          </p:cNvPr>
          <p:cNvSpPr txBox="1"/>
          <p:nvPr/>
        </p:nvSpPr>
        <p:spPr>
          <a:xfrm>
            <a:off x="3872203" y="3716055"/>
            <a:ext cx="2504310" cy="369332"/>
          </a:xfrm>
          <a:prstGeom prst="rect">
            <a:avLst/>
          </a:prstGeom>
          <a:noFill/>
        </p:spPr>
        <p:txBody>
          <a:bodyPr wrap="square" rtlCol="0">
            <a:spAutoFit/>
          </a:bodyPr>
          <a:lstStyle/>
          <a:p>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Under Construction SF</a:t>
            </a:r>
          </a:p>
        </p:txBody>
      </p:sp>
      <p:sp>
        <p:nvSpPr>
          <p:cNvPr id="23" name="TextBox 22">
            <a:extLst>
              <a:ext uri="{FF2B5EF4-FFF2-40B4-BE49-F238E27FC236}">
                <a16:creationId xmlns:a16="http://schemas.microsoft.com/office/drawing/2014/main" id="{19772D6F-DA62-0F6E-E6ED-1B3669322E66}"/>
              </a:ext>
            </a:extLst>
          </p:cNvPr>
          <p:cNvSpPr txBox="1"/>
          <p:nvPr/>
        </p:nvSpPr>
        <p:spPr>
          <a:xfrm>
            <a:off x="3872203" y="4533728"/>
            <a:ext cx="1808780" cy="369332"/>
          </a:xfrm>
          <a:prstGeom prst="rect">
            <a:avLst/>
          </a:prstGeom>
          <a:noFill/>
        </p:spPr>
        <p:txBody>
          <a:bodyPr wrap="square" rtlCol="0">
            <a:spAutoFit/>
          </a:bodyPr>
          <a:lstStyle/>
          <a:p>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Market Rent/SF</a:t>
            </a:r>
          </a:p>
        </p:txBody>
      </p:sp>
      <p:sp>
        <p:nvSpPr>
          <p:cNvPr id="24" name="TextBox 23">
            <a:extLst>
              <a:ext uri="{FF2B5EF4-FFF2-40B4-BE49-F238E27FC236}">
                <a16:creationId xmlns:a16="http://schemas.microsoft.com/office/drawing/2014/main" id="{9D58F34A-F41A-9460-3839-310447E20D98}"/>
              </a:ext>
            </a:extLst>
          </p:cNvPr>
          <p:cNvSpPr txBox="1"/>
          <p:nvPr/>
        </p:nvSpPr>
        <p:spPr>
          <a:xfrm>
            <a:off x="3872203" y="5325620"/>
            <a:ext cx="2819400" cy="369332"/>
          </a:xfrm>
          <a:prstGeom prst="rect">
            <a:avLst/>
          </a:prstGeom>
          <a:noFill/>
        </p:spPr>
        <p:txBody>
          <a:bodyPr wrap="square" rtlCol="0">
            <a:spAutoFit/>
          </a:bodyPr>
          <a:lstStyle/>
          <a:p>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12 MO Net Absorption SF</a:t>
            </a:r>
          </a:p>
        </p:txBody>
      </p:sp>
      <p:sp>
        <p:nvSpPr>
          <p:cNvPr id="2" name="Holder 5">
            <a:extLst>
              <a:ext uri="{FF2B5EF4-FFF2-40B4-BE49-F238E27FC236}">
                <a16:creationId xmlns:a16="http://schemas.microsoft.com/office/drawing/2014/main" id="{37DD54AC-1B69-77E0-281F-426F1111B8E4}"/>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4" name="Holder 4">
            <a:extLst>
              <a:ext uri="{FF2B5EF4-FFF2-40B4-BE49-F238E27FC236}">
                <a16:creationId xmlns:a16="http://schemas.microsoft.com/office/drawing/2014/main" id="{88013C06-3CF1-0CBE-5CD2-B095E427E2D1}"/>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2" name="Graphic 11" descr="Badge Copyright outline">
            <a:extLst>
              <a:ext uri="{FF2B5EF4-FFF2-40B4-BE49-F238E27FC236}">
                <a16:creationId xmlns:a16="http://schemas.microsoft.com/office/drawing/2014/main" id="{E4445848-7B2B-979E-BE25-D710C82FE1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cxnSp>
        <p:nvCxnSpPr>
          <p:cNvPr id="3" name="Straight Arrow Connector 2">
            <a:extLst>
              <a:ext uri="{FF2B5EF4-FFF2-40B4-BE49-F238E27FC236}">
                <a16:creationId xmlns:a16="http://schemas.microsoft.com/office/drawing/2014/main" id="{60480F55-181B-2016-64A9-12EE69841CBE}"/>
              </a:ext>
            </a:extLst>
          </p:cNvPr>
          <p:cNvCxnSpPr>
            <a:cxnSpLocks/>
          </p:cNvCxnSpPr>
          <p:nvPr/>
        </p:nvCxnSpPr>
        <p:spPr>
          <a:xfrm rot="10800000">
            <a:off x="3458545" y="3024364"/>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C9BBA72-9942-9FF8-F3AE-79560B0EB296}"/>
              </a:ext>
            </a:extLst>
          </p:cNvPr>
          <p:cNvCxnSpPr>
            <a:cxnSpLocks/>
          </p:cNvCxnSpPr>
          <p:nvPr/>
        </p:nvCxnSpPr>
        <p:spPr>
          <a:xfrm rot="10800000">
            <a:off x="3465767" y="4582071"/>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Chart 13">
            <a:extLst>
              <a:ext uri="{FF2B5EF4-FFF2-40B4-BE49-F238E27FC236}">
                <a16:creationId xmlns:a16="http://schemas.microsoft.com/office/drawing/2014/main" id="{FB774873-BAF2-E9AC-B90A-BDFD488B31CB}"/>
              </a:ext>
            </a:extLst>
          </p:cNvPr>
          <p:cNvGraphicFramePr>
            <a:graphicFrameLocks/>
          </p:cNvGraphicFramePr>
          <p:nvPr>
            <p:extLst>
              <p:ext uri="{D42A27DB-BD31-4B8C-83A1-F6EECF244321}">
                <p14:modId xmlns:p14="http://schemas.microsoft.com/office/powerpoint/2010/main" val="2593025140"/>
              </p:ext>
            </p:extLst>
          </p:nvPr>
        </p:nvGraphicFramePr>
        <p:xfrm>
          <a:off x="7518350" y="2966689"/>
          <a:ext cx="6949440"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9" name="Chart 28">
            <a:extLst>
              <a:ext uri="{FF2B5EF4-FFF2-40B4-BE49-F238E27FC236}">
                <a16:creationId xmlns:a16="http://schemas.microsoft.com/office/drawing/2014/main" id="{99034E7D-71F1-0D42-1EA1-F1732145C76F}"/>
              </a:ext>
            </a:extLst>
          </p:cNvPr>
          <p:cNvGraphicFramePr>
            <a:graphicFrameLocks/>
          </p:cNvGraphicFramePr>
          <p:nvPr>
            <p:extLst>
              <p:ext uri="{D42A27DB-BD31-4B8C-83A1-F6EECF244321}">
                <p14:modId xmlns:p14="http://schemas.microsoft.com/office/powerpoint/2010/main" val="3381778439"/>
              </p:ext>
            </p:extLst>
          </p:nvPr>
        </p:nvGraphicFramePr>
        <p:xfrm>
          <a:off x="236707" y="6473076"/>
          <a:ext cx="6949440"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0" name="Chart 29">
            <a:extLst>
              <a:ext uri="{FF2B5EF4-FFF2-40B4-BE49-F238E27FC236}">
                <a16:creationId xmlns:a16="http://schemas.microsoft.com/office/drawing/2014/main" id="{CE6CF59D-0AD7-81F9-C428-EA51A673241E}"/>
              </a:ext>
            </a:extLst>
          </p:cNvPr>
          <p:cNvGraphicFramePr>
            <a:graphicFrameLocks/>
          </p:cNvGraphicFramePr>
          <p:nvPr>
            <p:extLst>
              <p:ext uri="{D42A27DB-BD31-4B8C-83A1-F6EECF244321}">
                <p14:modId xmlns:p14="http://schemas.microsoft.com/office/powerpoint/2010/main" val="3537969516"/>
              </p:ext>
            </p:extLst>
          </p:nvPr>
        </p:nvGraphicFramePr>
        <p:xfrm>
          <a:off x="7515240" y="6470782"/>
          <a:ext cx="7472819"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780871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3575304"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 | TAMPA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5" name="TextBox 4">
            <a:extLst>
              <a:ext uri="{FF2B5EF4-FFF2-40B4-BE49-F238E27FC236}">
                <a16:creationId xmlns:a16="http://schemas.microsoft.com/office/drawing/2014/main" id="{8BE6A1D0-B84F-06D9-2CD1-83B98D71F814}"/>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C6178A52-BBB1-6987-6382-529C0627C985}"/>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C0CADF1-4520-82F2-1058-CFB3FFCC8ACA}"/>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34F83D78-D29D-21B3-92E8-B1908FD236C2}"/>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Holder 5">
            <a:extLst>
              <a:ext uri="{FF2B5EF4-FFF2-40B4-BE49-F238E27FC236}">
                <a16:creationId xmlns:a16="http://schemas.microsoft.com/office/drawing/2014/main" id="{A0EF5B6D-CB46-0117-80C9-060B1A977933}"/>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4" name="Holder 4">
            <a:extLst>
              <a:ext uri="{FF2B5EF4-FFF2-40B4-BE49-F238E27FC236}">
                <a16:creationId xmlns:a16="http://schemas.microsoft.com/office/drawing/2014/main" id="{D3C13625-AD7F-F719-A86B-5A200251D618}"/>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5" name="Graphic 14" descr="Badge Copyright outline">
            <a:extLst>
              <a:ext uri="{FF2B5EF4-FFF2-40B4-BE49-F238E27FC236}">
                <a16:creationId xmlns:a16="http://schemas.microsoft.com/office/drawing/2014/main" id="{61D45649-9DCE-5B76-7577-315B38BEBE9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17" name="Chart 16">
            <a:extLst>
              <a:ext uri="{FF2B5EF4-FFF2-40B4-BE49-F238E27FC236}">
                <a16:creationId xmlns:a16="http://schemas.microsoft.com/office/drawing/2014/main" id="{A71B8134-E105-DD81-BD59-5DDB17FA5D90}"/>
              </a:ext>
            </a:extLst>
          </p:cNvPr>
          <p:cNvGraphicFramePr>
            <a:graphicFrameLocks/>
          </p:cNvGraphicFramePr>
          <p:nvPr>
            <p:extLst>
              <p:ext uri="{D42A27DB-BD31-4B8C-83A1-F6EECF244321}">
                <p14:modId xmlns:p14="http://schemas.microsoft.com/office/powerpoint/2010/main" val="153072677"/>
              </p:ext>
            </p:extLst>
          </p:nvPr>
        </p:nvGraphicFramePr>
        <p:xfrm>
          <a:off x="228600" y="1635543"/>
          <a:ext cx="694944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8" name="Chart 17">
            <a:extLst>
              <a:ext uri="{FF2B5EF4-FFF2-40B4-BE49-F238E27FC236}">
                <a16:creationId xmlns:a16="http://schemas.microsoft.com/office/drawing/2014/main" id="{73F987E5-918C-D593-F047-B8EBD8772773}"/>
              </a:ext>
            </a:extLst>
          </p:cNvPr>
          <p:cNvGraphicFramePr>
            <a:graphicFrameLocks/>
          </p:cNvGraphicFramePr>
          <p:nvPr>
            <p:extLst>
              <p:ext uri="{D42A27DB-BD31-4B8C-83A1-F6EECF244321}">
                <p14:modId xmlns:p14="http://schemas.microsoft.com/office/powerpoint/2010/main" val="3808582308"/>
              </p:ext>
            </p:extLst>
          </p:nvPr>
        </p:nvGraphicFramePr>
        <p:xfrm>
          <a:off x="7605236" y="1695719"/>
          <a:ext cx="694944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9" name="Chart 18">
            <a:extLst>
              <a:ext uri="{FF2B5EF4-FFF2-40B4-BE49-F238E27FC236}">
                <a16:creationId xmlns:a16="http://schemas.microsoft.com/office/drawing/2014/main" id="{B5B695F5-8B46-D4FF-529D-1AD5383B5A69}"/>
              </a:ext>
            </a:extLst>
          </p:cNvPr>
          <p:cNvGraphicFramePr>
            <a:graphicFrameLocks/>
          </p:cNvGraphicFramePr>
          <p:nvPr>
            <p:extLst>
              <p:ext uri="{D42A27DB-BD31-4B8C-83A1-F6EECF244321}">
                <p14:modId xmlns:p14="http://schemas.microsoft.com/office/powerpoint/2010/main" val="4124384963"/>
              </p:ext>
            </p:extLst>
          </p:nvPr>
        </p:nvGraphicFramePr>
        <p:xfrm>
          <a:off x="228600" y="6090314"/>
          <a:ext cx="694944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0" name="Chart 19">
            <a:extLst>
              <a:ext uri="{FF2B5EF4-FFF2-40B4-BE49-F238E27FC236}">
                <a16:creationId xmlns:a16="http://schemas.microsoft.com/office/drawing/2014/main" id="{C141CC2E-89B7-AA2E-E849-2B60D37AEB44}"/>
              </a:ext>
            </a:extLst>
          </p:cNvPr>
          <p:cNvGraphicFramePr>
            <a:graphicFrameLocks/>
          </p:cNvGraphicFramePr>
          <p:nvPr>
            <p:extLst>
              <p:ext uri="{D42A27DB-BD31-4B8C-83A1-F6EECF244321}">
                <p14:modId xmlns:p14="http://schemas.microsoft.com/office/powerpoint/2010/main" val="2737055221"/>
              </p:ext>
            </p:extLst>
          </p:nvPr>
        </p:nvGraphicFramePr>
        <p:xfrm>
          <a:off x="7772400" y="6093101"/>
          <a:ext cx="6949440"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09035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3575304"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 | TAMPA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15" name="object 10">
            <a:extLst>
              <a:ext uri="{FF2B5EF4-FFF2-40B4-BE49-F238E27FC236}">
                <a16:creationId xmlns:a16="http://schemas.microsoft.com/office/drawing/2014/main" id="{2D136012-7B9A-10BA-66F1-97BC4B7F81C6}"/>
              </a:ext>
            </a:extLst>
          </p:cNvPr>
          <p:cNvSpPr txBox="1"/>
          <p:nvPr/>
        </p:nvSpPr>
        <p:spPr>
          <a:xfrm>
            <a:off x="710563" y="5920969"/>
            <a:ext cx="2922274" cy="1332352"/>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RYAN DERRIMAN</a:t>
            </a:r>
          </a:p>
          <a:p>
            <a:pPr marL="12700" marR="5080">
              <a:lnSpc>
                <a:spcPct val="116100"/>
              </a:lnSpc>
              <a:spcBef>
                <a:spcPts val="370"/>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Director</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Retail Investment Sales</a:t>
            </a:r>
          </a:p>
          <a:p>
            <a:pPr marL="12700" marR="5080">
              <a:lnSpc>
                <a:spcPct val="116100"/>
              </a:lnSpc>
            </a:pPr>
            <a:r>
              <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Ryan.Derriman</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@FranklinSt.com </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16" name="object 11">
            <a:extLst>
              <a:ext uri="{FF2B5EF4-FFF2-40B4-BE49-F238E27FC236}">
                <a16:creationId xmlns:a16="http://schemas.microsoft.com/office/drawing/2014/main" id="{2F3AFFBF-1744-6134-2C78-8796EBF40B77}"/>
              </a:ext>
            </a:extLst>
          </p:cNvPr>
          <p:cNvSpPr txBox="1"/>
          <p:nvPr/>
        </p:nvSpPr>
        <p:spPr>
          <a:xfrm>
            <a:off x="4108704" y="4242712"/>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2" name="object 17">
            <a:extLst>
              <a:ext uri="{FF2B5EF4-FFF2-40B4-BE49-F238E27FC236}">
                <a16:creationId xmlns:a16="http://schemas.microsoft.com/office/drawing/2014/main" id="{2997AC61-C32C-E7C2-9185-02004B65EA27}"/>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object 30">
            <a:extLst>
              <a:ext uri="{FF2B5EF4-FFF2-40B4-BE49-F238E27FC236}">
                <a16:creationId xmlns:a16="http://schemas.microsoft.com/office/drawing/2014/main" id="{16EDE279-A5B2-8710-2ED4-959ECF8BF1D7}"/>
              </a:ext>
            </a:extLst>
          </p:cNvPr>
          <p:cNvSpPr txBox="1"/>
          <p:nvPr/>
        </p:nvSpPr>
        <p:spPr>
          <a:xfrm>
            <a:off x="685681" y="4242712"/>
            <a:ext cx="3334665" cy="1259255"/>
          </a:xfrm>
          <a:prstGeom prst="rect">
            <a:avLst/>
          </a:prstGeom>
        </p:spPr>
        <p:txBody>
          <a:bodyPr vert="horz" wrap="square" lIns="0" tIns="12700" rIns="0" bIns="0" rtlCol="0">
            <a:spAutoFit/>
          </a:bodyPr>
          <a:lstStyle/>
          <a:p>
            <a:pPr marL="12700" marR="1392555">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BRIAN BERN</a:t>
            </a:r>
          </a:p>
          <a:p>
            <a:pPr marL="12700" marR="1392555">
              <a:lnSpc>
                <a:spcPct val="116100"/>
              </a:lnSpc>
              <a:spcBef>
                <a:spcPts val="100"/>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Director</a:t>
            </a:r>
            <a:endPar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Retail</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Leasing Services </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Brian.Bern@</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813.839.7300</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739BABC8-7DF3-528D-2686-A92E7BA33B95}"/>
              </a:ext>
            </a:extLst>
          </p:cNvPr>
          <p:cNvSpPr txBox="1"/>
          <p:nvPr/>
        </p:nvSpPr>
        <p:spPr>
          <a:xfrm>
            <a:off x="584054" y="2484946"/>
            <a:ext cx="3334664" cy="1338764"/>
          </a:xfrm>
          <a:prstGeom prst="rect">
            <a:avLst/>
          </a:prstGeom>
          <a:noFill/>
        </p:spPr>
        <p:txBody>
          <a:bodyPr wrap="square">
            <a:spAutoFit/>
          </a:bodyPr>
          <a:lstStyle/>
          <a:p>
            <a:pPr marL="12700" marR="1392555">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WRIGHT</a:t>
            </a:r>
          </a:p>
          <a:p>
            <a:pPr marL="12700" marR="1392555">
              <a:lnSpc>
                <a:spcPct val="116100"/>
              </a:lnSpc>
              <a:spcBef>
                <a:spcPts val="100"/>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Director</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Retail</a:t>
            </a:r>
            <a:r>
              <a:rPr lang="en-US" sz="1400" spc="-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Investment Sales</a:t>
            </a:r>
            <a:endPar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u="sng"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Alex.Wright@FranklinSt.com</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400"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813.839.7300</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descr="A blue background with white dots&#10;&#10;Description automatically generated">
            <a:extLst>
              <a:ext uri="{FF2B5EF4-FFF2-40B4-BE49-F238E27FC236}">
                <a16:creationId xmlns:a16="http://schemas.microsoft.com/office/drawing/2014/main" id="{37E5A37C-F684-2928-5CDD-5ECB67A85B08}"/>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pic>
        <p:nvPicPr>
          <p:cNvPr id="5" name="Picture 4" descr="A map of the united states&#10;&#10;Description automatically generated">
            <a:extLst>
              <a:ext uri="{FF2B5EF4-FFF2-40B4-BE49-F238E27FC236}">
                <a16:creationId xmlns:a16="http://schemas.microsoft.com/office/drawing/2014/main" id="{DAEEE206-DA8B-3F80-0038-73C0BDCEBD5A}"/>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2273" t="32576" r="64426" b="44136"/>
          <a:stretch/>
        </p:blipFill>
        <p:spPr>
          <a:xfrm>
            <a:off x="9182746" y="2084790"/>
            <a:ext cx="4951707" cy="5194146"/>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A5BA55BD-8841-F5F8-2656-C112CD5571FC}"/>
              </a:ext>
            </a:extLst>
          </p:cNvPr>
          <p:cNvSpPr txBox="1"/>
          <p:nvPr/>
        </p:nvSpPr>
        <p:spPr>
          <a:xfrm>
            <a:off x="11658599" y="2443518"/>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Pasco County</a:t>
            </a:r>
          </a:p>
        </p:txBody>
      </p:sp>
      <p:sp>
        <p:nvSpPr>
          <p:cNvPr id="10" name="TextBox 9">
            <a:extLst>
              <a:ext uri="{FF2B5EF4-FFF2-40B4-BE49-F238E27FC236}">
                <a16:creationId xmlns:a16="http://schemas.microsoft.com/office/drawing/2014/main" id="{536F35FC-4DED-FD9D-5A61-FEFBAD8099FD}"/>
              </a:ext>
            </a:extLst>
          </p:cNvPr>
          <p:cNvSpPr txBox="1"/>
          <p:nvPr/>
        </p:nvSpPr>
        <p:spPr>
          <a:xfrm>
            <a:off x="10210800" y="5981434"/>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 Pinellas</a:t>
            </a:r>
          </a:p>
        </p:txBody>
      </p:sp>
      <p:sp>
        <p:nvSpPr>
          <p:cNvPr id="12" name="TextBox 11">
            <a:extLst>
              <a:ext uri="{FF2B5EF4-FFF2-40B4-BE49-F238E27FC236}">
                <a16:creationId xmlns:a16="http://schemas.microsoft.com/office/drawing/2014/main" id="{DDABF1E0-39D0-F5E8-187E-1D81BC6610B8}"/>
              </a:ext>
            </a:extLst>
          </p:cNvPr>
          <p:cNvSpPr txBox="1"/>
          <p:nvPr/>
        </p:nvSpPr>
        <p:spPr>
          <a:xfrm>
            <a:off x="10021824" y="3893645"/>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North Pinellas</a:t>
            </a:r>
          </a:p>
        </p:txBody>
      </p:sp>
      <p:sp>
        <p:nvSpPr>
          <p:cNvPr id="18" name="TextBox 17">
            <a:extLst>
              <a:ext uri="{FF2B5EF4-FFF2-40B4-BE49-F238E27FC236}">
                <a16:creationId xmlns:a16="http://schemas.microsoft.com/office/drawing/2014/main" id="{309FEFBA-B6C3-B858-29D6-47D859D4C6F6}"/>
              </a:ext>
            </a:extLst>
          </p:cNvPr>
          <p:cNvSpPr txBox="1"/>
          <p:nvPr/>
        </p:nvSpPr>
        <p:spPr>
          <a:xfrm>
            <a:off x="11476205" y="3878993"/>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NW Tampa</a:t>
            </a:r>
          </a:p>
        </p:txBody>
      </p:sp>
      <p:sp>
        <p:nvSpPr>
          <p:cNvPr id="19" name="TextBox 18">
            <a:extLst>
              <a:ext uri="{FF2B5EF4-FFF2-40B4-BE49-F238E27FC236}">
                <a16:creationId xmlns:a16="http://schemas.microsoft.com/office/drawing/2014/main" id="{D85833BA-D562-6923-D21D-728E1C450058}"/>
              </a:ext>
            </a:extLst>
          </p:cNvPr>
          <p:cNvSpPr txBox="1"/>
          <p:nvPr/>
        </p:nvSpPr>
        <p:spPr>
          <a:xfrm>
            <a:off x="12930586" y="3878993"/>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NE Tampa</a:t>
            </a:r>
          </a:p>
        </p:txBody>
      </p:sp>
      <p:sp>
        <p:nvSpPr>
          <p:cNvPr id="21" name="TextBox 20">
            <a:extLst>
              <a:ext uri="{FF2B5EF4-FFF2-40B4-BE49-F238E27FC236}">
                <a16:creationId xmlns:a16="http://schemas.microsoft.com/office/drawing/2014/main" id="{E7FF09AA-A75A-ED1B-A487-FDA87B4F8A46}"/>
              </a:ext>
            </a:extLst>
          </p:cNvPr>
          <p:cNvSpPr txBox="1"/>
          <p:nvPr/>
        </p:nvSpPr>
        <p:spPr>
          <a:xfrm>
            <a:off x="13057467" y="5039426"/>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E Tampa</a:t>
            </a:r>
          </a:p>
        </p:txBody>
      </p:sp>
      <p:sp>
        <p:nvSpPr>
          <p:cNvPr id="23" name="TextBox 22">
            <a:extLst>
              <a:ext uri="{FF2B5EF4-FFF2-40B4-BE49-F238E27FC236}">
                <a16:creationId xmlns:a16="http://schemas.microsoft.com/office/drawing/2014/main" id="{00E3DB1C-1F28-8FC9-8916-5DEA45DD549F}"/>
              </a:ext>
            </a:extLst>
          </p:cNvPr>
          <p:cNvSpPr txBox="1"/>
          <p:nvPr/>
        </p:nvSpPr>
        <p:spPr>
          <a:xfrm>
            <a:off x="11780278" y="4613604"/>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Westshore</a:t>
            </a:r>
          </a:p>
        </p:txBody>
      </p:sp>
      <p:sp>
        <p:nvSpPr>
          <p:cNvPr id="25" name="TextBox 24">
            <a:extLst>
              <a:ext uri="{FF2B5EF4-FFF2-40B4-BE49-F238E27FC236}">
                <a16:creationId xmlns:a16="http://schemas.microsoft.com/office/drawing/2014/main" id="{8436D721-65F4-9D45-22AB-FBBCA2ED1886}"/>
              </a:ext>
            </a:extLst>
          </p:cNvPr>
          <p:cNvSpPr txBox="1"/>
          <p:nvPr/>
        </p:nvSpPr>
        <p:spPr>
          <a:xfrm>
            <a:off x="11815789" y="5428854"/>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 Tampa</a:t>
            </a:r>
          </a:p>
        </p:txBody>
      </p:sp>
      <p:sp>
        <p:nvSpPr>
          <p:cNvPr id="26" name="TextBox 25">
            <a:extLst>
              <a:ext uri="{FF2B5EF4-FFF2-40B4-BE49-F238E27FC236}">
                <a16:creationId xmlns:a16="http://schemas.microsoft.com/office/drawing/2014/main" id="{58E0F102-26AD-3F46-1D48-F6E0F3E097A5}"/>
              </a:ext>
            </a:extLst>
          </p:cNvPr>
          <p:cNvSpPr txBox="1"/>
          <p:nvPr/>
        </p:nvSpPr>
        <p:spPr>
          <a:xfrm>
            <a:off x="9648228" y="5379544"/>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Mid Pinellas</a:t>
            </a:r>
          </a:p>
        </p:txBody>
      </p:sp>
      <p:sp>
        <p:nvSpPr>
          <p:cNvPr id="28" name="TextBox 27">
            <a:extLst>
              <a:ext uri="{FF2B5EF4-FFF2-40B4-BE49-F238E27FC236}">
                <a16:creationId xmlns:a16="http://schemas.microsoft.com/office/drawing/2014/main" id="{3B69FBE2-02B4-44A7-2632-72F2EEDF22DB}"/>
              </a:ext>
            </a:extLst>
          </p:cNvPr>
          <p:cNvSpPr txBox="1"/>
          <p:nvPr/>
        </p:nvSpPr>
        <p:spPr>
          <a:xfrm>
            <a:off x="10697885" y="5428854"/>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Gateway</a:t>
            </a:r>
          </a:p>
        </p:txBody>
      </p:sp>
      <p:sp>
        <p:nvSpPr>
          <p:cNvPr id="4" name="TextBox 3">
            <a:extLst>
              <a:ext uri="{FF2B5EF4-FFF2-40B4-BE49-F238E27FC236}">
                <a16:creationId xmlns:a16="http://schemas.microsoft.com/office/drawing/2014/main" id="{D010A85B-194E-DED6-CB8A-977F92E7FA49}"/>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 Costar</a:t>
            </a:r>
          </a:p>
        </p:txBody>
      </p:sp>
      <p:sp>
        <p:nvSpPr>
          <p:cNvPr id="29" name="TextBox 28">
            <a:extLst>
              <a:ext uri="{FF2B5EF4-FFF2-40B4-BE49-F238E27FC236}">
                <a16:creationId xmlns:a16="http://schemas.microsoft.com/office/drawing/2014/main" id="{45F34543-E9B6-A7AF-2CB4-9F612ACCFD22}"/>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3" name="object 10">
            <a:extLst>
              <a:ext uri="{FF2B5EF4-FFF2-40B4-BE49-F238E27FC236}">
                <a16:creationId xmlns:a16="http://schemas.microsoft.com/office/drawing/2014/main" id="{D6EA4B37-9101-E1D2-C9F1-0413A3BAC406}"/>
              </a:ext>
            </a:extLst>
          </p:cNvPr>
          <p:cNvSpPr txBox="1"/>
          <p:nvPr/>
        </p:nvSpPr>
        <p:spPr>
          <a:xfrm>
            <a:off x="4108704" y="2484946"/>
            <a:ext cx="2922274" cy="128105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ANTHONY SUAREZ</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Associate </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Retail Investment Sales</a:t>
            </a:r>
          </a:p>
          <a:p>
            <a:pPr marL="12700" marR="5080">
              <a:lnSpc>
                <a:spcPct val="116100"/>
              </a:lnSpc>
            </a:pPr>
            <a:r>
              <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Anthony.Suarez@FranklinSt.com </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14" name="Holder 5">
            <a:extLst>
              <a:ext uri="{FF2B5EF4-FFF2-40B4-BE49-F238E27FC236}">
                <a16:creationId xmlns:a16="http://schemas.microsoft.com/office/drawing/2014/main" id="{630E1FBE-441F-13D0-3D77-E62C5D2CFAE4}"/>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20" name="Holder 4">
            <a:extLst>
              <a:ext uri="{FF2B5EF4-FFF2-40B4-BE49-F238E27FC236}">
                <a16:creationId xmlns:a16="http://schemas.microsoft.com/office/drawing/2014/main" id="{1AA36E1C-8E0B-2937-8A60-855BD80FDB20}"/>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32" name="Graphic 31" descr="Badge Copyright outline">
            <a:extLst>
              <a:ext uri="{FF2B5EF4-FFF2-40B4-BE49-F238E27FC236}">
                <a16:creationId xmlns:a16="http://schemas.microsoft.com/office/drawing/2014/main" id="{9CFF0E6F-D0AF-632E-A12C-0879FE82ADB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437264" y="9610698"/>
            <a:ext cx="276999" cy="276999"/>
          </a:xfrm>
          <a:prstGeom prst="rect">
            <a:avLst/>
          </a:prstGeom>
        </p:spPr>
      </p:pic>
      <p:sp>
        <p:nvSpPr>
          <p:cNvPr id="2" name="object 13">
            <a:extLst>
              <a:ext uri="{FF2B5EF4-FFF2-40B4-BE49-F238E27FC236}">
                <a16:creationId xmlns:a16="http://schemas.microsoft.com/office/drawing/2014/main" id="{821D479A-1F5D-C3A2-98BD-25C63E521716}"/>
              </a:ext>
            </a:extLst>
          </p:cNvPr>
          <p:cNvSpPr txBox="1"/>
          <p:nvPr/>
        </p:nvSpPr>
        <p:spPr>
          <a:xfrm>
            <a:off x="4108704" y="5864227"/>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Tree>
    <p:extLst>
      <p:ext uri="{BB962C8B-B14F-4D97-AF65-F5344CB8AC3E}">
        <p14:creationId xmlns:p14="http://schemas.microsoft.com/office/powerpoint/2010/main" val="3969040314"/>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C0128D-F0D9-7251-A626-419E63FF91D7}"/>
              </a:ext>
            </a:extLst>
          </p:cNvPr>
          <p:cNvPicPr>
            <a:picLocks noChangeAspect="1"/>
          </p:cNvPicPr>
          <p:nvPr/>
        </p:nvPicPr>
        <p:blipFill>
          <a:blip r:embed="rId4">
            <a:duotone>
              <a:prstClr val="black"/>
              <a:srgbClr val="3F4443">
                <a:tint val="45000"/>
                <a:satMod val="400000"/>
              </a:srgbClr>
            </a:duotone>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0" y="-20425"/>
            <a:ext cx="15544800" cy="10078826"/>
          </a:xfrm>
          <a:prstGeom prst="rect">
            <a:avLst/>
          </a:prstGeom>
        </p:spPr>
      </p:pic>
      <p:pic>
        <p:nvPicPr>
          <p:cNvPr id="9" name="Picture 8" descr="A blue background with white dots&#10;&#10;Description automatically generated">
            <a:extLst>
              <a:ext uri="{FF2B5EF4-FFF2-40B4-BE49-F238E27FC236}">
                <a16:creationId xmlns:a16="http://schemas.microsoft.com/office/drawing/2014/main" id="{A5DEB2AE-34B3-3CA8-D882-A3647BB0D107}"/>
              </a:ext>
            </a:extLst>
          </p:cNvPr>
          <p:cNvPicPr>
            <a:picLocks noChangeAspect="1"/>
          </p:cNvPicPr>
          <p:nvPr/>
        </p:nvPicPr>
        <p:blipFill rotWithShape="1">
          <a:blip r:embed="rId6" cstate="print">
            <a:alphaModFix amt="79000"/>
            <a:extLst>
              <a:ext uri="{28A0092B-C50C-407E-A947-70E740481C1C}">
                <a14:useLocalDpi xmlns:a14="http://schemas.microsoft.com/office/drawing/2010/main" val="0"/>
              </a:ext>
            </a:extLst>
          </a:blip>
          <a:srcRect l="-193" t="1" r="-1" b="-104"/>
          <a:stretch/>
        </p:blipFill>
        <p:spPr>
          <a:xfrm rot="2748722">
            <a:off x="-3243911" y="395130"/>
            <a:ext cx="15469036" cy="1172831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B2B04918-2CA3-DA69-6ADF-A3090E229F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60B82A0E-F2F1-2A1D-6166-6A40232DDCFD}"/>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8158D5-7766-983F-4AC5-707D31E92C98}"/>
              </a:ext>
            </a:extLst>
          </p:cNvPr>
          <p:cNvSpPr txBox="1"/>
          <p:nvPr/>
        </p:nvSpPr>
        <p:spPr>
          <a:xfrm>
            <a:off x="457200" y="4775848"/>
            <a:ext cx="12379111" cy="3693319"/>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SOUTH FLORIDA</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a:t>
            </a:r>
          </a:p>
          <a:p>
            <a:pPr marL="274320" algn="l">
              <a:lnSpc>
                <a:spcPct val="100000"/>
              </a:lnSpc>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E6B2DFE5-A0F8-F11F-91D3-76972152B157}"/>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3A3A6D4D-740C-4835-541E-22D0DB75A7CC}"/>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370246"/>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 | SOUTH FLORIDA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23CBA492-7EE9-DF69-7D48-4219988841F8}"/>
              </a:ext>
            </a:extLst>
          </p:cNvPr>
          <p:cNvSpPr txBox="1"/>
          <p:nvPr/>
        </p:nvSpPr>
        <p:spPr>
          <a:xfrm>
            <a:off x="581206" y="882734"/>
            <a:ext cx="14216072" cy="1451679"/>
          </a:xfrm>
          <a:prstGeom prst="rect">
            <a:avLst/>
          </a:prstGeom>
        </p:spPr>
        <p:txBody>
          <a:bodyPr vert="horz" wrap="square" lIns="0" tIns="38100" rIns="0" bIns="0" rtlCol="0">
            <a:spAutoFit/>
          </a:bodyPr>
          <a:lstStyle/>
          <a:p>
            <a:pPr>
              <a:spcBef>
                <a:spcPts val="300"/>
              </a:spcBef>
            </a:pPr>
            <a:r>
              <a:rPr sz="21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endParaRPr lang="en-US" sz="21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a:p>
            <a:pPr marR="5080" algn="just">
              <a:spcBef>
                <a:spcPts val="75"/>
              </a:spcBef>
            </a:pPr>
            <a:r>
              <a:rPr lang="en-US" sz="1400" dirty="0">
                <a:latin typeface="Open Sans" panose="020B0606030504020204" pitchFamily="34" charset="0"/>
                <a:ea typeface="Open Sans" panose="020B0606030504020204" pitchFamily="34" charset="0"/>
                <a:cs typeface="Open Sans" panose="020B0606030504020204" pitchFamily="34" charset="0"/>
              </a:rPr>
              <a:t>Retail demand in South Florida is currently at an all-time high, while available inventory remains extremely limited. Vacancy rates are exceptionally low, particularly in Miami-Dade County compared to Palm Beach and Broward. New inventory is scarce, leading to competitive bidding wars for select big-box spaces being vacated by national retailers. The supply of multi-tenant retail centers coming to market remains minimal and is not keeping pace with robust demand. Overall, sales activity has increased, with pricing and deal structures becoming more aligned with market fundamentals. However, a significant bid-ask spread persists and is unlikely to narrow until interest rates begin to decline. Well-priced assets continue to transact quickly, attracting </a:t>
            </a:r>
            <a:r>
              <a:rPr lang="en-US" sz="1400">
                <a:latin typeface="Open Sans" panose="020B0606030504020204" pitchFamily="34" charset="0"/>
                <a:ea typeface="Open Sans" panose="020B0606030504020204" pitchFamily="34" charset="0"/>
                <a:cs typeface="Open Sans" panose="020B0606030504020204" pitchFamily="34" charset="0"/>
              </a:rPr>
              <a:t>strong competition.</a:t>
            </a:r>
            <a:endParaRPr lang="en-US" sz="1400" spc="-1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AEC1497F-5C46-E91A-8E10-6291F94C1B2C}"/>
              </a:ext>
            </a:extLst>
          </p:cNvPr>
          <p:cNvSpPr txBox="1"/>
          <p:nvPr/>
        </p:nvSpPr>
        <p:spPr>
          <a:xfrm>
            <a:off x="857250" y="614049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B36520AA-F5D9-61FD-E25A-EDCBD3B937A8}"/>
              </a:ext>
            </a:extLst>
          </p:cNvPr>
          <p:cNvSpPr txBox="1"/>
          <p:nvPr/>
        </p:nvSpPr>
        <p:spPr>
          <a:xfrm>
            <a:off x="8125563" y="2645995"/>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F3FA50E-DA9A-9100-8F4D-D1D43698F8D5}"/>
              </a:ext>
            </a:extLst>
          </p:cNvPr>
          <p:cNvSpPr txBox="1"/>
          <p:nvPr/>
        </p:nvSpPr>
        <p:spPr>
          <a:xfrm>
            <a:off x="8125562" y="6142191"/>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B555F39-0E90-9363-A13E-F333767766A4}"/>
              </a:ext>
            </a:extLst>
          </p:cNvPr>
          <p:cNvSpPr txBox="1"/>
          <p:nvPr/>
        </p:nvSpPr>
        <p:spPr>
          <a:xfrm>
            <a:off x="2116116" y="2862798"/>
            <a:ext cx="970189"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3.4%</a:t>
            </a:r>
          </a:p>
        </p:txBody>
      </p:sp>
      <p:cxnSp>
        <p:nvCxnSpPr>
          <p:cNvPr id="21" name="Straight Connector 20">
            <a:extLst>
              <a:ext uri="{FF2B5EF4-FFF2-40B4-BE49-F238E27FC236}">
                <a16:creationId xmlns:a16="http://schemas.microsoft.com/office/drawing/2014/main" id="{BE39787C-BB4D-819A-F4AF-3C6E5F045C11}"/>
              </a:ext>
            </a:extLst>
          </p:cNvPr>
          <p:cNvCxnSpPr>
            <a:cxnSpLocks/>
            <a:endCxn id="51" idx="4"/>
          </p:cNvCxnSpPr>
          <p:nvPr/>
        </p:nvCxnSpPr>
        <p:spPr>
          <a:xfrm>
            <a:off x="3456878"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FF4F28-B36D-D62F-6B99-9332A55D068A}"/>
              </a:ext>
            </a:extLst>
          </p:cNvPr>
          <p:cNvSpPr/>
          <p:nvPr/>
        </p:nvSpPr>
        <p:spPr>
          <a:xfrm>
            <a:off x="3225871"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331BC7F9-2A78-19C6-17AC-9E2414E68B06}"/>
              </a:ext>
            </a:extLst>
          </p:cNvPr>
          <p:cNvCxnSpPr>
            <a:cxnSpLocks/>
          </p:cNvCxnSpPr>
          <p:nvPr/>
        </p:nvCxnSpPr>
        <p:spPr>
          <a:xfrm flipV="1">
            <a:off x="3457707" y="3005975"/>
            <a:ext cx="0" cy="29094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C5D79A-DC97-B03A-F8C6-FDFDB5453C70}"/>
              </a:ext>
            </a:extLst>
          </p:cNvPr>
          <p:cNvSpPr/>
          <p:nvPr/>
        </p:nvSpPr>
        <p:spPr>
          <a:xfrm>
            <a:off x="3226065"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4830D1E5-E4B0-E881-1221-F1DF2E437C58}"/>
              </a:ext>
            </a:extLst>
          </p:cNvPr>
          <p:cNvSpPr/>
          <p:nvPr/>
        </p:nvSpPr>
        <p:spPr>
          <a:xfrm>
            <a:off x="3235520"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82D1F88F-DF52-1929-5D77-AE11F4EE2049}"/>
              </a:ext>
            </a:extLst>
          </p:cNvPr>
          <p:cNvSpPr txBox="1"/>
          <p:nvPr/>
        </p:nvSpPr>
        <p:spPr>
          <a:xfrm>
            <a:off x="3877286" y="2929366"/>
            <a:ext cx="1564645" cy="369332"/>
          </a:xfrm>
          <a:prstGeom prst="rect">
            <a:avLst/>
          </a:prstGeom>
          <a:noFill/>
        </p:spPr>
        <p:txBody>
          <a:bodyPr wrap="square" rtlCol="0">
            <a:spAutoFit/>
          </a:bodyPr>
          <a:lstStyle/>
          <a:p>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Vacancy Rate</a:t>
            </a:r>
          </a:p>
        </p:txBody>
      </p:sp>
      <p:sp>
        <p:nvSpPr>
          <p:cNvPr id="54" name="TextBox 53">
            <a:extLst>
              <a:ext uri="{FF2B5EF4-FFF2-40B4-BE49-F238E27FC236}">
                <a16:creationId xmlns:a16="http://schemas.microsoft.com/office/drawing/2014/main" id="{B9C4686D-CA81-A5F0-74BB-C4AC35CC3D63}"/>
              </a:ext>
            </a:extLst>
          </p:cNvPr>
          <p:cNvSpPr txBox="1"/>
          <p:nvPr/>
        </p:nvSpPr>
        <p:spPr>
          <a:xfrm>
            <a:off x="3872203" y="3706724"/>
            <a:ext cx="2504310" cy="369332"/>
          </a:xfrm>
          <a:prstGeom prst="rect">
            <a:avLst/>
          </a:prstGeom>
          <a:noFill/>
        </p:spPr>
        <p:txBody>
          <a:bodyPr wrap="square" rtlCol="0">
            <a:spAutoFit/>
          </a:bodyPr>
          <a:lstStyle/>
          <a:p>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Under Construction SF</a:t>
            </a:r>
          </a:p>
        </p:txBody>
      </p:sp>
      <p:sp>
        <p:nvSpPr>
          <p:cNvPr id="55" name="TextBox 54">
            <a:extLst>
              <a:ext uri="{FF2B5EF4-FFF2-40B4-BE49-F238E27FC236}">
                <a16:creationId xmlns:a16="http://schemas.microsoft.com/office/drawing/2014/main" id="{E1C7A9C5-6E5C-E784-EC13-008856E8C2F6}"/>
              </a:ext>
            </a:extLst>
          </p:cNvPr>
          <p:cNvSpPr txBox="1"/>
          <p:nvPr/>
        </p:nvSpPr>
        <p:spPr>
          <a:xfrm>
            <a:off x="3872203" y="4487073"/>
            <a:ext cx="1808780" cy="369332"/>
          </a:xfrm>
          <a:prstGeom prst="rect">
            <a:avLst/>
          </a:prstGeom>
          <a:noFill/>
        </p:spPr>
        <p:txBody>
          <a:bodyPr wrap="square" rtlCol="0">
            <a:spAutoFit/>
          </a:bodyPr>
          <a:lstStyle/>
          <a:p>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Market Rent/SF</a:t>
            </a:r>
          </a:p>
        </p:txBody>
      </p:sp>
      <p:sp>
        <p:nvSpPr>
          <p:cNvPr id="56" name="TextBox 55">
            <a:extLst>
              <a:ext uri="{FF2B5EF4-FFF2-40B4-BE49-F238E27FC236}">
                <a16:creationId xmlns:a16="http://schemas.microsoft.com/office/drawing/2014/main" id="{F18F1E6D-019F-47DC-CF20-102CC8632253}"/>
              </a:ext>
            </a:extLst>
          </p:cNvPr>
          <p:cNvSpPr txBox="1"/>
          <p:nvPr/>
        </p:nvSpPr>
        <p:spPr>
          <a:xfrm>
            <a:off x="3872203" y="5260303"/>
            <a:ext cx="2819400" cy="369332"/>
          </a:xfrm>
          <a:prstGeom prst="rect">
            <a:avLst/>
          </a:prstGeom>
          <a:noFill/>
        </p:spPr>
        <p:txBody>
          <a:bodyPr wrap="square" rtlCol="0">
            <a:spAutoFit/>
          </a:bodyPr>
          <a:lstStyle/>
          <a:p>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12 MO Net Absorption SF</a:t>
            </a:r>
          </a:p>
        </p:txBody>
      </p:sp>
      <p:sp>
        <p:nvSpPr>
          <p:cNvPr id="58" name="Oval 57">
            <a:extLst>
              <a:ext uri="{FF2B5EF4-FFF2-40B4-BE49-F238E27FC236}">
                <a16:creationId xmlns:a16="http://schemas.microsoft.com/office/drawing/2014/main" id="{367B9733-9305-7C2F-5621-1791B9CE4FCA}"/>
              </a:ext>
            </a:extLst>
          </p:cNvPr>
          <p:cNvSpPr/>
          <p:nvPr/>
        </p:nvSpPr>
        <p:spPr>
          <a:xfrm>
            <a:off x="3235396"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85137F13-DEA8-20AC-26C4-4B2958FC8C0F}"/>
              </a:ext>
            </a:extLst>
          </p:cNvPr>
          <p:cNvCxnSpPr>
            <a:cxnSpLocks/>
          </p:cNvCxnSpPr>
          <p:nvPr/>
        </p:nvCxnSpPr>
        <p:spPr>
          <a:xfrm flipV="1">
            <a:off x="3466403" y="4583736"/>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45C55CE-973A-9D07-72F4-07AFE668ED65}"/>
              </a:ext>
            </a:extLst>
          </p:cNvPr>
          <p:cNvSpPr txBox="1"/>
          <p:nvPr/>
        </p:nvSpPr>
        <p:spPr>
          <a:xfrm>
            <a:off x="2125447" y="3654188"/>
            <a:ext cx="970189"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1.5M</a:t>
            </a:r>
          </a:p>
        </p:txBody>
      </p:sp>
      <p:sp>
        <p:nvSpPr>
          <p:cNvPr id="71" name="TextBox 70">
            <a:extLst>
              <a:ext uri="{FF2B5EF4-FFF2-40B4-BE49-F238E27FC236}">
                <a16:creationId xmlns:a16="http://schemas.microsoft.com/office/drawing/2014/main" id="{A1D9DA59-E709-5091-1300-6C60CBE70CF4}"/>
              </a:ext>
            </a:extLst>
          </p:cNvPr>
          <p:cNvSpPr txBox="1"/>
          <p:nvPr/>
        </p:nvSpPr>
        <p:spPr>
          <a:xfrm>
            <a:off x="1844011" y="4418980"/>
            <a:ext cx="125680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$40.78</a:t>
            </a:r>
          </a:p>
        </p:txBody>
      </p:sp>
      <p:sp>
        <p:nvSpPr>
          <p:cNvPr id="72" name="TextBox 71">
            <a:extLst>
              <a:ext uri="{FF2B5EF4-FFF2-40B4-BE49-F238E27FC236}">
                <a16:creationId xmlns:a16="http://schemas.microsoft.com/office/drawing/2014/main" id="{C21B232E-AD09-E8C5-598B-9D17E46A0E68}"/>
              </a:ext>
            </a:extLst>
          </p:cNvPr>
          <p:cNvSpPr txBox="1"/>
          <p:nvPr/>
        </p:nvSpPr>
        <p:spPr>
          <a:xfrm>
            <a:off x="2125447" y="5206460"/>
            <a:ext cx="972058"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301K</a:t>
            </a:r>
          </a:p>
        </p:txBody>
      </p:sp>
      <p:sp>
        <p:nvSpPr>
          <p:cNvPr id="73" name="TextBox 72">
            <a:extLst>
              <a:ext uri="{FF2B5EF4-FFF2-40B4-BE49-F238E27FC236}">
                <a16:creationId xmlns:a16="http://schemas.microsoft.com/office/drawing/2014/main" id="{3EF0EDBD-62E7-4841-1D57-1701DB08158A}"/>
              </a:ext>
            </a:extLst>
          </p:cNvPr>
          <p:cNvSpPr txBox="1"/>
          <p:nvPr/>
        </p:nvSpPr>
        <p:spPr>
          <a:xfrm>
            <a:off x="2658391" y="2387112"/>
            <a:ext cx="1560038" cy="400110"/>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5E9F7BA0-BAD6-5A25-C365-B6FC4908325A}"/>
              </a:ext>
            </a:extLst>
          </p:cNvPr>
          <p:cNvPicPr>
            <a:picLocks noChangeAspect="1"/>
          </p:cNvPicPr>
          <p:nvPr/>
        </p:nvPicPr>
        <p:blipFill rotWithShape="1">
          <a:blip r:embed="rId4"/>
          <a:srcRect l="30849" t="19572" r="38455" b="51253"/>
          <a:stretch/>
        </p:blipFill>
        <p:spPr>
          <a:xfrm>
            <a:off x="1219262" y="2867582"/>
            <a:ext cx="462014" cy="548640"/>
          </a:xfrm>
          <a:prstGeom prst="rect">
            <a:avLst/>
          </a:prstGeom>
        </p:spPr>
      </p:pic>
      <p:pic>
        <p:nvPicPr>
          <p:cNvPr id="17" name="Picture 16">
            <a:extLst>
              <a:ext uri="{FF2B5EF4-FFF2-40B4-BE49-F238E27FC236}">
                <a16:creationId xmlns:a16="http://schemas.microsoft.com/office/drawing/2014/main" id="{2ACD9821-F5B7-09C5-669A-4F16316FA908}"/>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18" name="Picture 17">
            <a:extLst>
              <a:ext uri="{FF2B5EF4-FFF2-40B4-BE49-F238E27FC236}">
                <a16:creationId xmlns:a16="http://schemas.microsoft.com/office/drawing/2014/main" id="{C83D3185-A664-B28E-2C95-005755FF3944}"/>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19" name="Picture 18">
            <a:extLst>
              <a:ext uri="{FF2B5EF4-FFF2-40B4-BE49-F238E27FC236}">
                <a16:creationId xmlns:a16="http://schemas.microsoft.com/office/drawing/2014/main" id="{56C6D740-3B65-5D0E-522F-6CF592D6C845}"/>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cxnSp>
        <p:nvCxnSpPr>
          <p:cNvPr id="15" name="Straight Arrow Connector 14">
            <a:extLst>
              <a:ext uri="{FF2B5EF4-FFF2-40B4-BE49-F238E27FC236}">
                <a16:creationId xmlns:a16="http://schemas.microsoft.com/office/drawing/2014/main" id="{F59F20D7-7926-900A-BC7B-1B764575FE47}"/>
              </a:ext>
            </a:extLst>
          </p:cNvPr>
          <p:cNvCxnSpPr>
            <a:cxnSpLocks/>
          </p:cNvCxnSpPr>
          <p:nvPr/>
        </p:nvCxnSpPr>
        <p:spPr>
          <a:xfrm rot="10800000" flipV="1">
            <a:off x="3462152" y="3766176"/>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61C0493-4DB9-AA37-56AF-002B6B9A1B1D}"/>
              </a:ext>
            </a:extLst>
          </p:cNvPr>
          <p:cNvCxnSpPr>
            <a:cxnSpLocks/>
          </p:cNvCxnSpPr>
          <p:nvPr/>
        </p:nvCxnSpPr>
        <p:spPr>
          <a:xfrm rot="10800000" flipV="1">
            <a:off x="3467038" y="5356518"/>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Holder 5">
            <a:extLst>
              <a:ext uri="{FF2B5EF4-FFF2-40B4-BE49-F238E27FC236}">
                <a16:creationId xmlns:a16="http://schemas.microsoft.com/office/drawing/2014/main" id="{36C54EB2-9A81-BD5C-4EC2-9FE4AFDDCB49}"/>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3" name="Holder 4">
            <a:extLst>
              <a:ext uri="{FF2B5EF4-FFF2-40B4-BE49-F238E27FC236}">
                <a16:creationId xmlns:a16="http://schemas.microsoft.com/office/drawing/2014/main" id="{864C292E-FFAF-5607-F563-81A263825475}"/>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4" name="Graphic 13" descr="Badge Copyright outline">
            <a:extLst>
              <a:ext uri="{FF2B5EF4-FFF2-40B4-BE49-F238E27FC236}">
                <a16:creationId xmlns:a16="http://schemas.microsoft.com/office/drawing/2014/main" id="{ECE47931-9673-D305-85CC-982A0BA65C0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graphicFrame>
        <p:nvGraphicFramePr>
          <p:cNvPr id="3" name="Chart 2">
            <a:extLst>
              <a:ext uri="{FF2B5EF4-FFF2-40B4-BE49-F238E27FC236}">
                <a16:creationId xmlns:a16="http://schemas.microsoft.com/office/drawing/2014/main" id="{4F22B469-A6EF-C237-E509-0FFB19B6A5EB}"/>
              </a:ext>
            </a:extLst>
          </p:cNvPr>
          <p:cNvGraphicFramePr>
            <a:graphicFrameLocks/>
          </p:cNvGraphicFramePr>
          <p:nvPr>
            <p:extLst>
              <p:ext uri="{D42A27DB-BD31-4B8C-83A1-F6EECF244321}">
                <p14:modId xmlns:p14="http://schemas.microsoft.com/office/powerpoint/2010/main" val="2971981535"/>
              </p:ext>
            </p:extLst>
          </p:nvPr>
        </p:nvGraphicFramePr>
        <p:xfrm>
          <a:off x="7364842" y="2967739"/>
          <a:ext cx="6949440"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 name="Chart 3">
            <a:extLst>
              <a:ext uri="{FF2B5EF4-FFF2-40B4-BE49-F238E27FC236}">
                <a16:creationId xmlns:a16="http://schemas.microsoft.com/office/drawing/2014/main" id="{B8FDBA1E-19DC-ADE6-FEC2-A193FCFC0691}"/>
              </a:ext>
            </a:extLst>
          </p:cNvPr>
          <p:cNvGraphicFramePr>
            <a:graphicFrameLocks/>
          </p:cNvGraphicFramePr>
          <p:nvPr>
            <p:extLst>
              <p:ext uri="{D42A27DB-BD31-4B8C-83A1-F6EECF244321}">
                <p14:modId xmlns:p14="http://schemas.microsoft.com/office/powerpoint/2010/main" val="2534698671"/>
              </p:ext>
            </p:extLst>
          </p:nvPr>
        </p:nvGraphicFramePr>
        <p:xfrm>
          <a:off x="222690" y="6490812"/>
          <a:ext cx="6949440"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C31FB4A6-F167-2D0E-2D66-3D0703D9DD51}"/>
              </a:ext>
            </a:extLst>
          </p:cNvPr>
          <p:cNvGraphicFramePr>
            <a:graphicFrameLocks/>
          </p:cNvGraphicFramePr>
          <p:nvPr>
            <p:extLst>
              <p:ext uri="{D42A27DB-BD31-4B8C-83A1-F6EECF244321}">
                <p14:modId xmlns:p14="http://schemas.microsoft.com/office/powerpoint/2010/main" val="398948367"/>
              </p:ext>
            </p:extLst>
          </p:nvPr>
        </p:nvGraphicFramePr>
        <p:xfrm>
          <a:off x="7364841" y="6535565"/>
          <a:ext cx="7189359"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256802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4196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 | SOUTH FLORIDA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5" name="TextBox 4">
            <a:extLst>
              <a:ext uri="{FF2B5EF4-FFF2-40B4-BE49-F238E27FC236}">
                <a16:creationId xmlns:a16="http://schemas.microsoft.com/office/drawing/2014/main" id="{3ADB46D5-2883-1C76-935D-FE3CDC59522C}"/>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C9BC4E5A-B0DA-5ABF-E849-B2276FC5485C}"/>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98FDB303-C5C1-F810-BE7A-B658C979DABA}"/>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0FB89902-FDE4-1C5C-BBFC-921B844193A6}"/>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Holder 5">
            <a:extLst>
              <a:ext uri="{FF2B5EF4-FFF2-40B4-BE49-F238E27FC236}">
                <a16:creationId xmlns:a16="http://schemas.microsoft.com/office/drawing/2014/main" id="{8C7E9F65-1EAA-BC88-644D-C619B34B9C32}"/>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4" name="Holder 4">
            <a:extLst>
              <a:ext uri="{FF2B5EF4-FFF2-40B4-BE49-F238E27FC236}">
                <a16:creationId xmlns:a16="http://schemas.microsoft.com/office/drawing/2014/main" id="{AEA08B6C-9D2D-DF67-A9CB-05FE3F8FBDC4}"/>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5" name="Graphic 14" descr="Badge Copyright outline">
            <a:extLst>
              <a:ext uri="{FF2B5EF4-FFF2-40B4-BE49-F238E27FC236}">
                <a16:creationId xmlns:a16="http://schemas.microsoft.com/office/drawing/2014/main" id="{E72F8CE9-E15E-0D5D-47B3-C56C01C5B58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2" name="Chart 1">
            <a:extLst>
              <a:ext uri="{FF2B5EF4-FFF2-40B4-BE49-F238E27FC236}">
                <a16:creationId xmlns:a16="http://schemas.microsoft.com/office/drawing/2014/main" id="{CD95BBEA-7FDC-78F8-4405-80B723C41B9B}"/>
              </a:ext>
            </a:extLst>
          </p:cNvPr>
          <p:cNvGraphicFramePr>
            <a:graphicFrameLocks/>
          </p:cNvGraphicFramePr>
          <p:nvPr>
            <p:extLst>
              <p:ext uri="{D42A27DB-BD31-4B8C-83A1-F6EECF244321}">
                <p14:modId xmlns:p14="http://schemas.microsoft.com/office/powerpoint/2010/main" val="1905428391"/>
              </p:ext>
            </p:extLst>
          </p:nvPr>
        </p:nvGraphicFramePr>
        <p:xfrm>
          <a:off x="221454" y="1695510"/>
          <a:ext cx="694944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 name="Chart 2">
            <a:extLst>
              <a:ext uri="{FF2B5EF4-FFF2-40B4-BE49-F238E27FC236}">
                <a16:creationId xmlns:a16="http://schemas.microsoft.com/office/drawing/2014/main" id="{319DF1A8-E136-A9B8-5CFD-D22564738893}"/>
              </a:ext>
            </a:extLst>
          </p:cNvPr>
          <p:cNvGraphicFramePr>
            <a:graphicFrameLocks/>
          </p:cNvGraphicFramePr>
          <p:nvPr>
            <p:extLst>
              <p:ext uri="{D42A27DB-BD31-4B8C-83A1-F6EECF244321}">
                <p14:modId xmlns:p14="http://schemas.microsoft.com/office/powerpoint/2010/main" val="3872118627"/>
              </p:ext>
            </p:extLst>
          </p:nvPr>
        </p:nvGraphicFramePr>
        <p:xfrm>
          <a:off x="7467600" y="1695510"/>
          <a:ext cx="694944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 name="Chart 3">
            <a:extLst>
              <a:ext uri="{FF2B5EF4-FFF2-40B4-BE49-F238E27FC236}">
                <a16:creationId xmlns:a16="http://schemas.microsoft.com/office/drawing/2014/main" id="{F4917B66-1F5A-720C-ED6D-FC3668A47375}"/>
              </a:ext>
            </a:extLst>
          </p:cNvPr>
          <p:cNvGraphicFramePr>
            <a:graphicFrameLocks/>
          </p:cNvGraphicFramePr>
          <p:nvPr>
            <p:extLst>
              <p:ext uri="{D42A27DB-BD31-4B8C-83A1-F6EECF244321}">
                <p14:modId xmlns:p14="http://schemas.microsoft.com/office/powerpoint/2010/main" val="3720376952"/>
              </p:ext>
            </p:extLst>
          </p:nvPr>
        </p:nvGraphicFramePr>
        <p:xfrm>
          <a:off x="152400" y="6090315"/>
          <a:ext cx="694944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6" name="Chart 15">
            <a:extLst>
              <a:ext uri="{FF2B5EF4-FFF2-40B4-BE49-F238E27FC236}">
                <a16:creationId xmlns:a16="http://schemas.microsoft.com/office/drawing/2014/main" id="{F426CC84-8E2E-B77A-C2FD-956CFE493493}"/>
              </a:ext>
            </a:extLst>
          </p:cNvPr>
          <p:cNvGraphicFramePr>
            <a:graphicFrameLocks/>
          </p:cNvGraphicFramePr>
          <p:nvPr>
            <p:extLst>
              <p:ext uri="{D42A27DB-BD31-4B8C-83A1-F6EECF244321}">
                <p14:modId xmlns:p14="http://schemas.microsoft.com/office/powerpoint/2010/main" val="2060888009"/>
              </p:ext>
            </p:extLst>
          </p:nvPr>
        </p:nvGraphicFramePr>
        <p:xfrm>
          <a:off x="7618571" y="6090315"/>
          <a:ext cx="6949440"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866679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3" name="Holder 5">
            <a:extLst>
              <a:ext uri="{FF2B5EF4-FFF2-40B4-BE49-F238E27FC236}">
                <a16:creationId xmlns:a16="http://schemas.microsoft.com/office/drawing/2014/main" id="{5DFF78EC-B609-D266-0C1A-2261C44F5A85}"/>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2672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 | ATLANTA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23CBA492-7EE9-DF69-7D48-4219988841F8}"/>
              </a:ext>
            </a:extLst>
          </p:cNvPr>
          <p:cNvSpPr txBox="1"/>
          <p:nvPr/>
        </p:nvSpPr>
        <p:spPr>
          <a:xfrm>
            <a:off x="533400" y="783351"/>
            <a:ext cx="14216072" cy="1654299"/>
          </a:xfrm>
          <a:prstGeom prst="rect">
            <a:avLst/>
          </a:prstGeom>
        </p:spPr>
        <p:txBody>
          <a:bodyPr vert="horz" wrap="square" lIns="0" tIns="38100" rIns="0" bIns="0" rtlCol="0">
            <a:spAutoFit/>
          </a:bodyPr>
          <a:lstStyle/>
          <a:p>
            <a:pPr>
              <a:spcBef>
                <a:spcPts val="300"/>
              </a:spcBef>
            </a:pPr>
            <a:r>
              <a:rPr sz="21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endParaRPr sz="21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a:p>
            <a:r>
              <a:rPr lang="en-US" sz="1400" dirty="0">
                <a:latin typeface="Open Sans" panose="020B0606030504020204" pitchFamily="34" charset="0"/>
                <a:ea typeface="Open Sans" panose="020B0606030504020204" pitchFamily="34" charset="0"/>
                <a:cs typeface="Open Sans" panose="020B0606030504020204" pitchFamily="34" charset="0"/>
              </a:rPr>
              <a:t>In Atlanta’s retail market, Q1 2025 sales remained consistent with last quarter, and cap rates for multi-tenant assets have plateaued. Sellers continue to hesitate in bringing assets to market, opting to wait for more stability in capital markets. Meanwhile, buyer demand for multi-tenant retail remains strong, with competitive bid lists for assets that do come to market. The single-tenant net lease (STNL) segment continues to face oversupply challenges, driving cap rates higher. Build-to-suit expansion among STNL tenants is adding even more product to the market. Traditionally, STNL buyers have largely been 1031 exchange investors, but a slowdown in transactions across more management-intensive asset classes—such as office, apartments, and industrial—has thinned the typical buyer pool. As the market evolves, attention is focused on the potential impacts of ongoing trade tensions and Treasury yield movements on retailer expansion and investment activity.</a:t>
            </a:r>
          </a:p>
        </p:txBody>
      </p: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AEC1497F-5C46-E91A-8E10-6291F94C1B2C}"/>
              </a:ext>
            </a:extLst>
          </p:cNvPr>
          <p:cNvSpPr txBox="1"/>
          <p:nvPr/>
        </p:nvSpPr>
        <p:spPr>
          <a:xfrm>
            <a:off x="857250" y="614049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B36520AA-F5D9-61FD-E25A-EDCBD3B937A8}"/>
              </a:ext>
            </a:extLst>
          </p:cNvPr>
          <p:cNvSpPr txBox="1"/>
          <p:nvPr/>
        </p:nvSpPr>
        <p:spPr>
          <a:xfrm>
            <a:off x="8125563" y="2645995"/>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F3FA50E-DA9A-9100-8F4D-D1D43698F8D5}"/>
              </a:ext>
            </a:extLst>
          </p:cNvPr>
          <p:cNvSpPr txBox="1"/>
          <p:nvPr/>
        </p:nvSpPr>
        <p:spPr>
          <a:xfrm>
            <a:off x="8125562" y="6142191"/>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B555F39-0E90-9363-A13E-F333767766A4}"/>
              </a:ext>
            </a:extLst>
          </p:cNvPr>
          <p:cNvSpPr txBox="1"/>
          <p:nvPr/>
        </p:nvSpPr>
        <p:spPr>
          <a:xfrm>
            <a:off x="2095706" y="2862798"/>
            <a:ext cx="990600"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3.9%</a:t>
            </a:r>
          </a:p>
        </p:txBody>
      </p:sp>
      <p:cxnSp>
        <p:nvCxnSpPr>
          <p:cNvPr id="21" name="Straight Connector 20">
            <a:extLst>
              <a:ext uri="{FF2B5EF4-FFF2-40B4-BE49-F238E27FC236}">
                <a16:creationId xmlns:a16="http://schemas.microsoft.com/office/drawing/2014/main" id="{BE39787C-BB4D-819A-F4AF-3C6E5F045C11}"/>
              </a:ext>
            </a:extLst>
          </p:cNvPr>
          <p:cNvCxnSpPr>
            <a:cxnSpLocks/>
            <a:endCxn id="51" idx="4"/>
          </p:cNvCxnSpPr>
          <p:nvPr/>
        </p:nvCxnSpPr>
        <p:spPr>
          <a:xfrm>
            <a:off x="3456878"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FF4F28-B36D-D62F-6B99-9332A55D068A}"/>
              </a:ext>
            </a:extLst>
          </p:cNvPr>
          <p:cNvSpPr/>
          <p:nvPr/>
        </p:nvSpPr>
        <p:spPr>
          <a:xfrm>
            <a:off x="3229240"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331BC7F9-2A78-19C6-17AC-9E2414E68B06}"/>
              </a:ext>
            </a:extLst>
          </p:cNvPr>
          <p:cNvCxnSpPr>
            <a:cxnSpLocks/>
          </p:cNvCxnSpPr>
          <p:nvPr/>
        </p:nvCxnSpPr>
        <p:spPr>
          <a:xfrm rot="10800000">
            <a:off x="3457707" y="3005975"/>
            <a:ext cx="0" cy="29094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C5D79A-DC97-B03A-F8C6-FDFDB5453C70}"/>
              </a:ext>
            </a:extLst>
          </p:cNvPr>
          <p:cNvSpPr/>
          <p:nvPr/>
        </p:nvSpPr>
        <p:spPr>
          <a:xfrm>
            <a:off x="3235396"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4830D1E5-E4B0-E881-1221-F1DF2E437C58}"/>
              </a:ext>
            </a:extLst>
          </p:cNvPr>
          <p:cNvSpPr/>
          <p:nvPr/>
        </p:nvSpPr>
        <p:spPr>
          <a:xfrm>
            <a:off x="3235520"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Arrow Connector 51">
            <a:extLst>
              <a:ext uri="{FF2B5EF4-FFF2-40B4-BE49-F238E27FC236}">
                <a16:creationId xmlns:a16="http://schemas.microsoft.com/office/drawing/2014/main" id="{8D00DE23-633B-D743-14AB-F5A644AE2556}"/>
              </a:ext>
            </a:extLst>
          </p:cNvPr>
          <p:cNvCxnSpPr>
            <a:cxnSpLocks/>
          </p:cNvCxnSpPr>
          <p:nvPr/>
        </p:nvCxnSpPr>
        <p:spPr>
          <a:xfrm rot="10800000" flipV="1">
            <a:off x="3457196" y="5354639"/>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2D1F88F-DF52-1929-5D77-AE11F4EE2049}"/>
              </a:ext>
            </a:extLst>
          </p:cNvPr>
          <p:cNvSpPr txBox="1"/>
          <p:nvPr/>
        </p:nvSpPr>
        <p:spPr>
          <a:xfrm>
            <a:off x="3872203" y="2966782"/>
            <a:ext cx="1564645"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Vacancy Rate</a:t>
            </a:r>
          </a:p>
        </p:txBody>
      </p:sp>
      <p:sp>
        <p:nvSpPr>
          <p:cNvPr id="54" name="TextBox 53">
            <a:extLst>
              <a:ext uri="{FF2B5EF4-FFF2-40B4-BE49-F238E27FC236}">
                <a16:creationId xmlns:a16="http://schemas.microsoft.com/office/drawing/2014/main" id="{B9C4686D-CA81-A5F0-74BB-C4AC35CC3D63}"/>
              </a:ext>
            </a:extLst>
          </p:cNvPr>
          <p:cNvSpPr txBox="1"/>
          <p:nvPr/>
        </p:nvSpPr>
        <p:spPr>
          <a:xfrm>
            <a:off x="3872203" y="3730850"/>
            <a:ext cx="250431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Under Construction SF</a:t>
            </a:r>
          </a:p>
        </p:txBody>
      </p:sp>
      <p:sp>
        <p:nvSpPr>
          <p:cNvPr id="55" name="TextBox 54">
            <a:extLst>
              <a:ext uri="{FF2B5EF4-FFF2-40B4-BE49-F238E27FC236}">
                <a16:creationId xmlns:a16="http://schemas.microsoft.com/office/drawing/2014/main" id="{E1C7A9C5-6E5C-E784-EC13-008856E8C2F6}"/>
              </a:ext>
            </a:extLst>
          </p:cNvPr>
          <p:cNvSpPr txBox="1"/>
          <p:nvPr/>
        </p:nvSpPr>
        <p:spPr>
          <a:xfrm>
            <a:off x="3872203" y="4551402"/>
            <a:ext cx="180878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Market Rent/SF</a:t>
            </a:r>
          </a:p>
        </p:txBody>
      </p:sp>
      <p:sp>
        <p:nvSpPr>
          <p:cNvPr id="56" name="TextBox 55">
            <a:extLst>
              <a:ext uri="{FF2B5EF4-FFF2-40B4-BE49-F238E27FC236}">
                <a16:creationId xmlns:a16="http://schemas.microsoft.com/office/drawing/2014/main" id="{F18F1E6D-019F-47DC-CF20-102CC8632253}"/>
              </a:ext>
            </a:extLst>
          </p:cNvPr>
          <p:cNvSpPr txBox="1"/>
          <p:nvPr/>
        </p:nvSpPr>
        <p:spPr>
          <a:xfrm>
            <a:off x="3872203" y="5317209"/>
            <a:ext cx="2819400" cy="369332"/>
          </a:xfrm>
          <a:prstGeom prst="rect">
            <a:avLst/>
          </a:prstGeom>
          <a:noFill/>
        </p:spPr>
        <p:txBody>
          <a:bodyPr wrap="square" rtlCol="0">
            <a:spAutoFit/>
          </a:bodyPr>
          <a:lstStyle/>
          <a:p>
            <a:pPr algn="l"/>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12 MO Net Absorption SF</a:t>
            </a:r>
          </a:p>
        </p:txBody>
      </p:sp>
      <p:sp>
        <p:nvSpPr>
          <p:cNvPr id="58" name="Oval 57">
            <a:extLst>
              <a:ext uri="{FF2B5EF4-FFF2-40B4-BE49-F238E27FC236}">
                <a16:creationId xmlns:a16="http://schemas.microsoft.com/office/drawing/2014/main" id="{367B9733-9305-7C2F-5621-1791B9CE4FCA}"/>
              </a:ext>
            </a:extLst>
          </p:cNvPr>
          <p:cNvSpPr/>
          <p:nvPr/>
        </p:nvSpPr>
        <p:spPr>
          <a:xfrm>
            <a:off x="3235396"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85137F13-DEA8-20AC-26C4-4B2958FC8C0F}"/>
              </a:ext>
            </a:extLst>
          </p:cNvPr>
          <p:cNvCxnSpPr>
            <a:cxnSpLocks/>
          </p:cNvCxnSpPr>
          <p:nvPr/>
        </p:nvCxnSpPr>
        <p:spPr>
          <a:xfrm flipV="1">
            <a:off x="3466403" y="4574405"/>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45C55CE-973A-9D07-72F4-07AFE668ED65}"/>
              </a:ext>
            </a:extLst>
          </p:cNvPr>
          <p:cNvSpPr txBox="1"/>
          <p:nvPr/>
        </p:nvSpPr>
        <p:spPr>
          <a:xfrm>
            <a:off x="2087049" y="3654188"/>
            <a:ext cx="1008587"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723K</a:t>
            </a:r>
          </a:p>
        </p:txBody>
      </p:sp>
      <p:sp>
        <p:nvSpPr>
          <p:cNvPr id="71" name="TextBox 70">
            <a:extLst>
              <a:ext uri="{FF2B5EF4-FFF2-40B4-BE49-F238E27FC236}">
                <a16:creationId xmlns:a16="http://schemas.microsoft.com/office/drawing/2014/main" id="{A1D9DA59-E709-5091-1300-6C60CBE70CF4}"/>
              </a:ext>
            </a:extLst>
          </p:cNvPr>
          <p:cNvSpPr txBox="1"/>
          <p:nvPr/>
        </p:nvSpPr>
        <p:spPr>
          <a:xfrm>
            <a:off x="1830141" y="441898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$23.14</a:t>
            </a:r>
          </a:p>
        </p:txBody>
      </p:sp>
      <p:sp>
        <p:nvSpPr>
          <p:cNvPr id="72" name="TextBox 71">
            <a:extLst>
              <a:ext uri="{FF2B5EF4-FFF2-40B4-BE49-F238E27FC236}">
                <a16:creationId xmlns:a16="http://schemas.microsoft.com/office/drawing/2014/main" id="{C21B232E-AD09-E8C5-598B-9D17E46A0E68}"/>
              </a:ext>
            </a:extLst>
          </p:cNvPr>
          <p:cNvSpPr txBox="1"/>
          <p:nvPr/>
        </p:nvSpPr>
        <p:spPr>
          <a:xfrm>
            <a:off x="1906754" y="5206460"/>
            <a:ext cx="1190751"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(802K)</a:t>
            </a:r>
          </a:p>
        </p:txBody>
      </p:sp>
      <p:sp>
        <p:nvSpPr>
          <p:cNvPr id="73" name="TextBox 72">
            <a:extLst>
              <a:ext uri="{FF2B5EF4-FFF2-40B4-BE49-F238E27FC236}">
                <a16:creationId xmlns:a16="http://schemas.microsoft.com/office/drawing/2014/main" id="{3EF0EDBD-62E7-4841-1D57-1701DB08158A}"/>
              </a:ext>
            </a:extLst>
          </p:cNvPr>
          <p:cNvSpPr txBox="1"/>
          <p:nvPr/>
        </p:nvSpPr>
        <p:spPr>
          <a:xfrm>
            <a:off x="2658391" y="2454657"/>
            <a:ext cx="1560038" cy="400110"/>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CE3E6F22-0AE9-76E4-2388-84EAB559BE36}"/>
              </a:ext>
            </a:extLst>
          </p:cNvPr>
          <p:cNvCxnSpPr>
            <a:cxnSpLocks/>
          </p:cNvCxnSpPr>
          <p:nvPr/>
        </p:nvCxnSpPr>
        <p:spPr>
          <a:xfrm rot="10800000" flipV="1">
            <a:off x="3461323" y="3775066"/>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E32A01F-964A-4127-ED92-8D77C03800F4}"/>
              </a:ext>
            </a:extLst>
          </p:cNvPr>
          <p:cNvPicPr>
            <a:picLocks noChangeAspect="1"/>
          </p:cNvPicPr>
          <p:nvPr/>
        </p:nvPicPr>
        <p:blipFill rotWithShape="1">
          <a:blip r:embed="rId4"/>
          <a:srcRect l="30849" t="19572" r="38455" b="51253"/>
          <a:stretch/>
        </p:blipFill>
        <p:spPr>
          <a:xfrm>
            <a:off x="1219262" y="2867582"/>
            <a:ext cx="462014" cy="548640"/>
          </a:xfrm>
          <a:prstGeom prst="rect">
            <a:avLst/>
          </a:prstGeom>
        </p:spPr>
      </p:pic>
      <p:pic>
        <p:nvPicPr>
          <p:cNvPr id="17" name="Picture 16">
            <a:extLst>
              <a:ext uri="{FF2B5EF4-FFF2-40B4-BE49-F238E27FC236}">
                <a16:creationId xmlns:a16="http://schemas.microsoft.com/office/drawing/2014/main" id="{EC8DB75D-CF04-9721-A14B-D491AB00AD17}"/>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18" name="Picture 17">
            <a:extLst>
              <a:ext uri="{FF2B5EF4-FFF2-40B4-BE49-F238E27FC236}">
                <a16:creationId xmlns:a16="http://schemas.microsoft.com/office/drawing/2014/main" id="{D9AC1293-ECA1-F477-9437-BDFC980CECC1}"/>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19" name="Picture 18">
            <a:extLst>
              <a:ext uri="{FF2B5EF4-FFF2-40B4-BE49-F238E27FC236}">
                <a16:creationId xmlns:a16="http://schemas.microsoft.com/office/drawing/2014/main" id="{4ED9ED6B-3537-88DD-352F-C0D63E7DEF42}"/>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sp>
        <p:nvSpPr>
          <p:cNvPr id="20" name="Holder 4">
            <a:extLst>
              <a:ext uri="{FF2B5EF4-FFF2-40B4-BE49-F238E27FC236}">
                <a16:creationId xmlns:a16="http://schemas.microsoft.com/office/drawing/2014/main" id="{7D007ED7-5A3E-8DFD-C3F3-AB940BD7185D}"/>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22" name="Graphic 21" descr="Badge Copyright outline">
            <a:extLst>
              <a:ext uri="{FF2B5EF4-FFF2-40B4-BE49-F238E27FC236}">
                <a16:creationId xmlns:a16="http://schemas.microsoft.com/office/drawing/2014/main" id="{43436932-BDCD-6647-3D49-7763DD01DE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graphicFrame>
        <p:nvGraphicFramePr>
          <p:cNvPr id="2" name="Chart 1">
            <a:extLst>
              <a:ext uri="{FF2B5EF4-FFF2-40B4-BE49-F238E27FC236}">
                <a16:creationId xmlns:a16="http://schemas.microsoft.com/office/drawing/2014/main" id="{048AAEBE-E1E2-C893-70D5-A7E821B8D048}"/>
              </a:ext>
            </a:extLst>
          </p:cNvPr>
          <p:cNvGraphicFramePr>
            <a:graphicFrameLocks/>
          </p:cNvGraphicFramePr>
          <p:nvPr>
            <p:extLst>
              <p:ext uri="{D42A27DB-BD31-4B8C-83A1-F6EECF244321}">
                <p14:modId xmlns:p14="http://schemas.microsoft.com/office/powerpoint/2010/main" val="3162568163"/>
              </p:ext>
            </p:extLst>
          </p:nvPr>
        </p:nvGraphicFramePr>
        <p:xfrm>
          <a:off x="7420456" y="3005975"/>
          <a:ext cx="6949440"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 name="Chart 3">
            <a:extLst>
              <a:ext uri="{FF2B5EF4-FFF2-40B4-BE49-F238E27FC236}">
                <a16:creationId xmlns:a16="http://schemas.microsoft.com/office/drawing/2014/main" id="{FEF0CBE5-61AE-0AC2-FC54-FC22955337CE}"/>
              </a:ext>
            </a:extLst>
          </p:cNvPr>
          <p:cNvGraphicFramePr>
            <a:graphicFrameLocks/>
          </p:cNvGraphicFramePr>
          <p:nvPr>
            <p:extLst>
              <p:ext uri="{D42A27DB-BD31-4B8C-83A1-F6EECF244321}">
                <p14:modId xmlns:p14="http://schemas.microsoft.com/office/powerpoint/2010/main" val="3148930609"/>
              </p:ext>
            </p:extLst>
          </p:nvPr>
        </p:nvGraphicFramePr>
        <p:xfrm>
          <a:off x="82782" y="6369474"/>
          <a:ext cx="6949440"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7D267417-1EDA-5818-A006-CD6FED3F4A29}"/>
              </a:ext>
            </a:extLst>
          </p:cNvPr>
          <p:cNvGraphicFramePr>
            <a:graphicFrameLocks/>
          </p:cNvGraphicFramePr>
          <p:nvPr>
            <p:extLst>
              <p:ext uri="{D42A27DB-BD31-4B8C-83A1-F6EECF244321}">
                <p14:modId xmlns:p14="http://schemas.microsoft.com/office/powerpoint/2010/main" val="45905013"/>
              </p:ext>
            </p:extLst>
          </p:nvPr>
        </p:nvGraphicFramePr>
        <p:xfrm>
          <a:off x="7641436" y="6498358"/>
          <a:ext cx="7215861"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871218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3434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 | SOUTH FLORIDA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22" name="object 17">
            <a:extLst>
              <a:ext uri="{FF2B5EF4-FFF2-40B4-BE49-F238E27FC236}">
                <a16:creationId xmlns:a16="http://schemas.microsoft.com/office/drawing/2014/main" id="{2997AC61-C32C-E7C2-9185-02004B65EA27}"/>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descr="A blue background with white dots&#10;&#10;Description automatically generated">
            <a:extLst>
              <a:ext uri="{FF2B5EF4-FFF2-40B4-BE49-F238E27FC236}">
                <a16:creationId xmlns:a16="http://schemas.microsoft.com/office/drawing/2014/main" id="{37E5A37C-F684-2928-5CDD-5ECB67A85B08}"/>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sp>
        <p:nvSpPr>
          <p:cNvPr id="43" name="object 10">
            <a:extLst>
              <a:ext uri="{FF2B5EF4-FFF2-40B4-BE49-F238E27FC236}">
                <a16:creationId xmlns:a16="http://schemas.microsoft.com/office/drawing/2014/main" id="{83A1A6FE-47E8-EFD1-448B-A4E86D7F2D37}"/>
              </a:ext>
            </a:extLst>
          </p:cNvPr>
          <p:cNvSpPr txBox="1"/>
          <p:nvPr/>
        </p:nvSpPr>
        <p:spPr>
          <a:xfrm>
            <a:off x="710563" y="2565677"/>
            <a:ext cx="2922274" cy="128105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JUSTIN WALKER</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Director</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Investment Sales</a:t>
            </a:r>
          </a:p>
          <a:p>
            <a:pPr marL="12700" marR="5080">
              <a:lnSpc>
                <a:spcPct val="116100"/>
              </a:lnSpc>
            </a:pPr>
            <a:r>
              <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Justin</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Walker</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@FranklinSt.com </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954.640.1100</a:t>
            </a:r>
            <a:endPar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object 11">
            <a:extLst>
              <a:ext uri="{FF2B5EF4-FFF2-40B4-BE49-F238E27FC236}">
                <a16:creationId xmlns:a16="http://schemas.microsoft.com/office/drawing/2014/main" id="{1E6BB771-F1F5-BF7E-BE1F-1B6A9BEDD48F}"/>
              </a:ext>
            </a:extLst>
          </p:cNvPr>
          <p:cNvSpPr txBox="1"/>
          <p:nvPr/>
        </p:nvSpPr>
        <p:spPr>
          <a:xfrm>
            <a:off x="710563" y="4266764"/>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45" name="object 13">
            <a:extLst>
              <a:ext uri="{FF2B5EF4-FFF2-40B4-BE49-F238E27FC236}">
                <a16:creationId xmlns:a16="http://schemas.microsoft.com/office/drawing/2014/main" id="{137108B7-38F2-9733-6D17-1D224C598C5C}"/>
              </a:ext>
            </a:extLst>
          </p:cNvPr>
          <p:cNvSpPr txBox="1"/>
          <p:nvPr/>
        </p:nvSpPr>
        <p:spPr>
          <a:xfrm>
            <a:off x="710563" y="5696110"/>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pic>
        <p:nvPicPr>
          <p:cNvPr id="5" name="Picture 4" descr="A map of the state of florida&#10;&#10;Description automatically generated">
            <a:extLst>
              <a:ext uri="{FF2B5EF4-FFF2-40B4-BE49-F238E27FC236}">
                <a16:creationId xmlns:a16="http://schemas.microsoft.com/office/drawing/2014/main" id="{6DB55A98-9E5F-8598-2A61-23F705A73F16}"/>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41759" t="26004" r="4121" b="26293"/>
          <a:stretch/>
        </p:blipFill>
        <p:spPr>
          <a:xfrm>
            <a:off x="9346162" y="1949913"/>
            <a:ext cx="4531615" cy="5476339"/>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6F96247E-8ED5-4DDC-FF31-6063B7D6D985}"/>
              </a:ext>
            </a:extLst>
          </p:cNvPr>
          <p:cNvSpPr txBox="1"/>
          <p:nvPr/>
        </p:nvSpPr>
        <p:spPr>
          <a:xfrm>
            <a:off x="10287000" y="6687978"/>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Kendall</a:t>
            </a:r>
          </a:p>
        </p:txBody>
      </p:sp>
      <p:sp>
        <p:nvSpPr>
          <p:cNvPr id="10" name="TextBox 9">
            <a:extLst>
              <a:ext uri="{FF2B5EF4-FFF2-40B4-BE49-F238E27FC236}">
                <a16:creationId xmlns:a16="http://schemas.microsoft.com/office/drawing/2014/main" id="{272A0494-81D3-7B69-69EB-FE1D60EE9939}"/>
              </a:ext>
            </a:extLst>
          </p:cNvPr>
          <p:cNvSpPr txBox="1"/>
          <p:nvPr/>
        </p:nvSpPr>
        <p:spPr>
          <a:xfrm>
            <a:off x="11964340" y="5914636"/>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Miami Beach</a:t>
            </a:r>
          </a:p>
        </p:txBody>
      </p:sp>
      <p:sp>
        <p:nvSpPr>
          <p:cNvPr id="12" name="TextBox 11">
            <a:extLst>
              <a:ext uri="{FF2B5EF4-FFF2-40B4-BE49-F238E27FC236}">
                <a16:creationId xmlns:a16="http://schemas.microsoft.com/office/drawing/2014/main" id="{6FCBD2BC-83E6-30C1-229F-DD34E2DDBD8C}"/>
              </a:ext>
            </a:extLst>
          </p:cNvPr>
          <p:cNvSpPr txBox="1"/>
          <p:nvPr/>
        </p:nvSpPr>
        <p:spPr>
          <a:xfrm>
            <a:off x="12062391" y="3930957"/>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Fort Lauderdale</a:t>
            </a:r>
          </a:p>
        </p:txBody>
      </p:sp>
      <p:sp>
        <p:nvSpPr>
          <p:cNvPr id="15" name="TextBox 14">
            <a:extLst>
              <a:ext uri="{FF2B5EF4-FFF2-40B4-BE49-F238E27FC236}">
                <a16:creationId xmlns:a16="http://schemas.microsoft.com/office/drawing/2014/main" id="{462005AD-BEA1-9CBB-1435-7FD59D1B2C17}"/>
              </a:ext>
            </a:extLst>
          </p:cNvPr>
          <p:cNvSpPr txBox="1"/>
          <p:nvPr/>
        </p:nvSpPr>
        <p:spPr>
          <a:xfrm>
            <a:off x="10021824" y="4571294"/>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SW Broward</a:t>
            </a:r>
          </a:p>
        </p:txBody>
      </p:sp>
      <p:sp>
        <p:nvSpPr>
          <p:cNvPr id="16" name="TextBox 15">
            <a:extLst>
              <a:ext uri="{FF2B5EF4-FFF2-40B4-BE49-F238E27FC236}">
                <a16:creationId xmlns:a16="http://schemas.microsoft.com/office/drawing/2014/main" id="{AEF5A559-102F-9D10-FDC6-336A4F12AF74}"/>
              </a:ext>
            </a:extLst>
          </p:cNvPr>
          <p:cNvSpPr txBox="1"/>
          <p:nvPr/>
        </p:nvSpPr>
        <p:spPr>
          <a:xfrm>
            <a:off x="11704306" y="3262773"/>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Pompano Beach</a:t>
            </a:r>
          </a:p>
        </p:txBody>
      </p:sp>
      <p:sp>
        <p:nvSpPr>
          <p:cNvPr id="18" name="TextBox 17">
            <a:extLst>
              <a:ext uri="{FF2B5EF4-FFF2-40B4-BE49-F238E27FC236}">
                <a16:creationId xmlns:a16="http://schemas.microsoft.com/office/drawing/2014/main" id="{E544A737-BAD0-23CC-9AF6-1502B52BDDED}"/>
              </a:ext>
            </a:extLst>
          </p:cNvPr>
          <p:cNvSpPr txBox="1"/>
          <p:nvPr/>
        </p:nvSpPr>
        <p:spPr>
          <a:xfrm>
            <a:off x="11193315" y="5860360"/>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Miami</a:t>
            </a:r>
          </a:p>
        </p:txBody>
      </p:sp>
      <p:sp>
        <p:nvSpPr>
          <p:cNvPr id="19" name="TextBox 18">
            <a:extLst>
              <a:ext uri="{FF2B5EF4-FFF2-40B4-BE49-F238E27FC236}">
                <a16:creationId xmlns:a16="http://schemas.microsoft.com/office/drawing/2014/main" id="{79567247-B9C9-48F2-1772-56D37A330E3E}"/>
              </a:ext>
            </a:extLst>
          </p:cNvPr>
          <p:cNvSpPr txBox="1"/>
          <p:nvPr/>
        </p:nvSpPr>
        <p:spPr>
          <a:xfrm>
            <a:off x="11025110" y="3519099"/>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NW Broward</a:t>
            </a:r>
          </a:p>
        </p:txBody>
      </p:sp>
      <p:sp>
        <p:nvSpPr>
          <p:cNvPr id="20" name="TextBox 19">
            <a:extLst>
              <a:ext uri="{FF2B5EF4-FFF2-40B4-BE49-F238E27FC236}">
                <a16:creationId xmlns:a16="http://schemas.microsoft.com/office/drawing/2014/main" id="{194F3162-FC20-95D5-9AAE-07955E6309FB}"/>
              </a:ext>
            </a:extLst>
          </p:cNvPr>
          <p:cNvSpPr txBox="1"/>
          <p:nvPr/>
        </p:nvSpPr>
        <p:spPr>
          <a:xfrm>
            <a:off x="9427383" y="3659255"/>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Outlying Broward</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County</a:t>
            </a:r>
          </a:p>
        </p:txBody>
      </p:sp>
      <p:sp>
        <p:nvSpPr>
          <p:cNvPr id="21" name="TextBox 20">
            <a:extLst>
              <a:ext uri="{FF2B5EF4-FFF2-40B4-BE49-F238E27FC236}">
                <a16:creationId xmlns:a16="http://schemas.microsoft.com/office/drawing/2014/main" id="{360BE4CB-B5C2-24ED-C6EB-1B9CB7B75CD5}"/>
              </a:ext>
            </a:extLst>
          </p:cNvPr>
          <p:cNvSpPr txBox="1"/>
          <p:nvPr/>
        </p:nvSpPr>
        <p:spPr>
          <a:xfrm>
            <a:off x="9500110" y="2299375"/>
            <a:ext cx="1765932"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Palm Beach</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County Outlying</a:t>
            </a:r>
          </a:p>
        </p:txBody>
      </p:sp>
      <p:sp>
        <p:nvSpPr>
          <p:cNvPr id="23" name="TextBox 22">
            <a:extLst>
              <a:ext uri="{FF2B5EF4-FFF2-40B4-BE49-F238E27FC236}">
                <a16:creationId xmlns:a16="http://schemas.microsoft.com/office/drawing/2014/main" id="{4B41C7B9-84F6-0745-D08E-49F7705E6699}"/>
              </a:ext>
            </a:extLst>
          </p:cNvPr>
          <p:cNvSpPr txBox="1"/>
          <p:nvPr/>
        </p:nvSpPr>
        <p:spPr>
          <a:xfrm>
            <a:off x="10142144" y="6009909"/>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Miami Airport</a:t>
            </a:r>
          </a:p>
        </p:txBody>
      </p:sp>
      <p:sp>
        <p:nvSpPr>
          <p:cNvPr id="24" name="TextBox 23">
            <a:extLst>
              <a:ext uri="{FF2B5EF4-FFF2-40B4-BE49-F238E27FC236}">
                <a16:creationId xmlns:a16="http://schemas.microsoft.com/office/drawing/2014/main" id="{9D09E315-CBC3-A7B5-39B1-DBCAAFE5B4D7}"/>
              </a:ext>
            </a:extLst>
          </p:cNvPr>
          <p:cNvSpPr txBox="1"/>
          <p:nvPr/>
        </p:nvSpPr>
        <p:spPr>
          <a:xfrm>
            <a:off x="11658600" y="2736676"/>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Boca Raton</a:t>
            </a:r>
          </a:p>
        </p:txBody>
      </p:sp>
      <p:sp>
        <p:nvSpPr>
          <p:cNvPr id="25" name="TextBox 24">
            <a:extLst>
              <a:ext uri="{FF2B5EF4-FFF2-40B4-BE49-F238E27FC236}">
                <a16:creationId xmlns:a16="http://schemas.microsoft.com/office/drawing/2014/main" id="{FDEBF1A4-F195-FB4D-0339-8F384098C5E8}"/>
              </a:ext>
            </a:extLst>
          </p:cNvPr>
          <p:cNvSpPr txBox="1"/>
          <p:nvPr/>
        </p:nvSpPr>
        <p:spPr>
          <a:xfrm>
            <a:off x="11224723" y="4732423"/>
            <a:ext cx="1765932"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Hollywood</a:t>
            </a:r>
          </a:p>
        </p:txBody>
      </p:sp>
      <p:sp>
        <p:nvSpPr>
          <p:cNvPr id="4" name="TextBox 3">
            <a:extLst>
              <a:ext uri="{FF2B5EF4-FFF2-40B4-BE49-F238E27FC236}">
                <a16:creationId xmlns:a16="http://schemas.microsoft.com/office/drawing/2014/main" id="{0FE2F985-6566-4A9D-CD3E-5C6CB6B1091D}"/>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 Costar</a:t>
            </a:r>
          </a:p>
        </p:txBody>
      </p:sp>
      <p:sp>
        <p:nvSpPr>
          <p:cNvPr id="26" name="TextBox 25">
            <a:extLst>
              <a:ext uri="{FF2B5EF4-FFF2-40B4-BE49-F238E27FC236}">
                <a16:creationId xmlns:a16="http://schemas.microsoft.com/office/drawing/2014/main" id="{22B61089-CBE2-8B1D-8D49-630703BA541F}"/>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3" name="Holder 5">
            <a:extLst>
              <a:ext uri="{FF2B5EF4-FFF2-40B4-BE49-F238E27FC236}">
                <a16:creationId xmlns:a16="http://schemas.microsoft.com/office/drawing/2014/main" id="{BC909393-CBF0-CE29-9AD0-B80B5E25D256}"/>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4" name="Holder 4">
            <a:extLst>
              <a:ext uri="{FF2B5EF4-FFF2-40B4-BE49-F238E27FC236}">
                <a16:creationId xmlns:a16="http://schemas.microsoft.com/office/drawing/2014/main" id="{A9206D74-9EFD-7A0F-896F-26C9C6B6F478}"/>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29" name="Graphic 28" descr="Badge Copyright outline">
            <a:extLst>
              <a:ext uri="{FF2B5EF4-FFF2-40B4-BE49-F238E27FC236}">
                <a16:creationId xmlns:a16="http://schemas.microsoft.com/office/drawing/2014/main" id="{D2C068AC-52B4-2A90-840B-F8591BE450F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437264" y="9610698"/>
            <a:ext cx="276999" cy="276999"/>
          </a:xfrm>
          <a:prstGeom prst="rect">
            <a:avLst/>
          </a:prstGeom>
        </p:spPr>
      </p:pic>
    </p:spTree>
    <p:extLst>
      <p:ext uri="{BB962C8B-B14F-4D97-AF65-F5344CB8AC3E}">
        <p14:creationId xmlns:p14="http://schemas.microsoft.com/office/powerpoint/2010/main" val="75561862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1910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 | ATLANTA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5" name="TextBox 4">
            <a:extLst>
              <a:ext uri="{FF2B5EF4-FFF2-40B4-BE49-F238E27FC236}">
                <a16:creationId xmlns:a16="http://schemas.microsoft.com/office/drawing/2014/main" id="{D8503933-0476-F4F6-DD40-3F393FB63BFF}"/>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64542FC-62BB-DC22-2FF5-15F02552C6F1}"/>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E6B0658C-9CA9-648B-C6F3-3E7D328A7D61}"/>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A83E212C-4DFA-B5CE-52F5-B2C5A96E5960}"/>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Holder 5">
            <a:extLst>
              <a:ext uri="{FF2B5EF4-FFF2-40B4-BE49-F238E27FC236}">
                <a16:creationId xmlns:a16="http://schemas.microsoft.com/office/drawing/2014/main" id="{8D540A23-4265-A370-65A0-6EE795344597}"/>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cxnSp>
        <p:nvCxnSpPr>
          <p:cNvPr id="14" name="Straight Connector 13">
            <a:extLst>
              <a:ext uri="{FF2B5EF4-FFF2-40B4-BE49-F238E27FC236}">
                <a16:creationId xmlns:a16="http://schemas.microsoft.com/office/drawing/2014/main" id="{54A3B5DE-1716-5E14-FB28-C25468B5A1B1}"/>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Holder 4">
            <a:extLst>
              <a:ext uri="{FF2B5EF4-FFF2-40B4-BE49-F238E27FC236}">
                <a16:creationId xmlns:a16="http://schemas.microsoft.com/office/drawing/2014/main" id="{779B821E-8D35-CEBE-2603-EA1706C9AAC2}"/>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6" name="Graphic 15" descr="Badge Copyright outline">
            <a:extLst>
              <a:ext uri="{FF2B5EF4-FFF2-40B4-BE49-F238E27FC236}">
                <a16:creationId xmlns:a16="http://schemas.microsoft.com/office/drawing/2014/main" id="{FA31AE9C-C787-0018-DB91-540A9D82A1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2" name="Chart 1">
            <a:extLst>
              <a:ext uri="{FF2B5EF4-FFF2-40B4-BE49-F238E27FC236}">
                <a16:creationId xmlns:a16="http://schemas.microsoft.com/office/drawing/2014/main" id="{A730D393-F4D5-56CC-8A3A-9DD4C0199DC3}"/>
              </a:ext>
            </a:extLst>
          </p:cNvPr>
          <p:cNvGraphicFramePr>
            <a:graphicFrameLocks/>
          </p:cNvGraphicFramePr>
          <p:nvPr>
            <p:extLst>
              <p:ext uri="{D42A27DB-BD31-4B8C-83A1-F6EECF244321}">
                <p14:modId xmlns:p14="http://schemas.microsoft.com/office/powerpoint/2010/main" val="1023691769"/>
              </p:ext>
            </p:extLst>
          </p:nvPr>
        </p:nvGraphicFramePr>
        <p:xfrm>
          <a:off x="228599" y="1695510"/>
          <a:ext cx="694944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 name="Chart 2">
            <a:extLst>
              <a:ext uri="{FF2B5EF4-FFF2-40B4-BE49-F238E27FC236}">
                <a16:creationId xmlns:a16="http://schemas.microsoft.com/office/drawing/2014/main" id="{60381B6A-A18C-2D64-61D8-D843DC0D97CE}"/>
              </a:ext>
            </a:extLst>
          </p:cNvPr>
          <p:cNvGraphicFramePr>
            <a:graphicFrameLocks/>
          </p:cNvGraphicFramePr>
          <p:nvPr>
            <p:extLst>
              <p:ext uri="{D42A27DB-BD31-4B8C-83A1-F6EECF244321}">
                <p14:modId xmlns:p14="http://schemas.microsoft.com/office/powerpoint/2010/main" val="740386947"/>
              </p:ext>
            </p:extLst>
          </p:nvPr>
        </p:nvGraphicFramePr>
        <p:xfrm>
          <a:off x="7619999" y="1695510"/>
          <a:ext cx="694944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 name="Chart 3">
            <a:extLst>
              <a:ext uri="{FF2B5EF4-FFF2-40B4-BE49-F238E27FC236}">
                <a16:creationId xmlns:a16="http://schemas.microsoft.com/office/drawing/2014/main" id="{7248C317-6F16-F04C-B9F2-5664D56EF3D8}"/>
              </a:ext>
            </a:extLst>
          </p:cNvPr>
          <p:cNvGraphicFramePr>
            <a:graphicFrameLocks/>
          </p:cNvGraphicFramePr>
          <p:nvPr>
            <p:extLst>
              <p:ext uri="{D42A27DB-BD31-4B8C-83A1-F6EECF244321}">
                <p14:modId xmlns:p14="http://schemas.microsoft.com/office/powerpoint/2010/main" val="1585385912"/>
              </p:ext>
            </p:extLst>
          </p:nvPr>
        </p:nvGraphicFramePr>
        <p:xfrm>
          <a:off x="228599" y="6041390"/>
          <a:ext cx="694944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7" name="Chart 16">
            <a:extLst>
              <a:ext uri="{FF2B5EF4-FFF2-40B4-BE49-F238E27FC236}">
                <a16:creationId xmlns:a16="http://schemas.microsoft.com/office/drawing/2014/main" id="{CE1E7FA1-CB26-A595-6C90-1C52EB28FC29}"/>
              </a:ext>
            </a:extLst>
          </p:cNvPr>
          <p:cNvGraphicFramePr>
            <a:graphicFrameLocks/>
          </p:cNvGraphicFramePr>
          <p:nvPr>
            <p:extLst>
              <p:ext uri="{D42A27DB-BD31-4B8C-83A1-F6EECF244321}">
                <p14:modId xmlns:p14="http://schemas.microsoft.com/office/powerpoint/2010/main" val="1264147419"/>
              </p:ext>
            </p:extLst>
          </p:nvPr>
        </p:nvGraphicFramePr>
        <p:xfrm>
          <a:off x="7619998" y="6084302"/>
          <a:ext cx="7010401" cy="3054096"/>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3211360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1910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 | ATLANTA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16" name="object 11">
            <a:extLst>
              <a:ext uri="{FF2B5EF4-FFF2-40B4-BE49-F238E27FC236}">
                <a16:creationId xmlns:a16="http://schemas.microsoft.com/office/drawing/2014/main" id="{2F3AFFBF-1744-6134-2C78-8796EBF40B77}"/>
              </a:ext>
            </a:extLst>
          </p:cNvPr>
          <p:cNvSpPr txBox="1"/>
          <p:nvPr/>
        </p:nvSpPr>
        <p:spPr>
          <a:xfrm>
            <a:off x="636027" y="5811653"/>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0" name="object 13">
            <a:extLst>
              <a:ext uri="{FF2B5EF4-FFF2-40B4-BE49-F238E27FC236}">
                <a16:creationId xmlns:a16="http://schemas.microsoft.com/office/drawing/2014/main" id="{0CD5F9EF-AEE3-D8FC-D072-AF5BF3FE18BA}"/>
              </a:ext>
            </a:extLst>
          </p:cNvPr>
          <p:cNvSpPr txBox="1"/>
          <p:nvPr/>
        </p:nvSpPr>
        <p:spPr>
          <a:xfrm>
            <a:off x="4230327" y="2556319"/>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22" name="object 17">
            <a:extLst>
              <a:ext uri="{FF2B5EF4-FFF2-40B4-BE49-F238E27FC236}">
                <a16:creationId xmlns:a16="http://schemas.microsoft.com/office/drawing/2014/main" id="{2997AC61-C32C-E7C2-9185-02004B65EA27}"/>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object 30">
            <a:extLst>
              <a:ext uri="{FF2B5EF4-FFF2-40B4-BE49-F238E27FC236}">
                <a16:creationId xmlns:a16="http://schemas.microsoft.com/office/drawing/2014/main" id="{16EDE279-A5B2-8710-2ED4-959ECF8BF1D7}"/>
              </a:ext>
            </a:extLst>
          </p:cNvPr>
          <p:cNvSpPr txBox="1"/>
          <p:nvPr/>
        </p:nvSpPr>
        <p:spPr>
          <a:xfrm>
            <a:off x="622536" y="4197211"/>
            <a:ext cx="3797064" cy="1259255"/>
          </a:xfrm>
          <a:prstGeom prst="rect">
            <a:avLst/>
          </a:prstGeom>
        </p:spPr>
        <p:txBody>
          <a:bodyPr vert="horz" wrap="square" lIns="0" tIns="12700" rIns="0" bIns="0" rtlCol="0">
            <a:spAutoFit/>
          </a:bodyPr>
          <a:lstStyle/>
          <a:p>
            <a:pPr marL="12700" marR="1392555">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GREG EISENMAN</a:t>
            </a:r>
          </a:p>
          <a:p>
            <a:pPr marL="12700" marR="1392555">
              <a:lnSpc>
                <a:spcPct val="116100"/>
              </a:lnSpc>
              <a:spcBef>
                <a:spcPts val="100"/>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Regional Managing  Director</a:t>
            </a:r>
            <a:endPar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Retail Investment Sales </a:t>
            </a:r>
            <a:r>
              <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Greg.Eisenman@</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404.832.1250</a:t>
            </a:r>
          </a:p>
        </p:txBody>
      </p:sp>
      <p:pic>
        <p:nvPicPr>
          <p:cNvPr id="17" name="Picture 16" descr="A blue background with white dots&#10;&#10;Description automatically generated">
            <a:extLst>
              <a:ext uri="{FF2B5EF4-FFF2-40B4-BE49-F238E27FC236}">
                <a16:creationId xmlns:a16="http://schemas.microsoft.com/office/drawing/2014/main" id="{37E5A37C-F684-2928-5CDD-5ECB67A85B08}"/>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pic>
        <p:nvPicPr>
          <p:cNvPr id="34" name="Picture 33" descr="A map of different colored states&#10;&#10;Description automatically generated">
            <a:extLst>
              <a:ext uri="{FF2B5EF4-FFF2-40B4-BE49-F238E27FC236}">
                <a16:creationId xmlns:a16="http://schemas.microsoft.com/office/drawing/2014/main" id="{05FCE3D2-9D24-7DD1-BE29-85BF8389A98E}"/>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l="32399" t="33029" r="38917" b="50000"/>
          <a:stretch/>
        </p:blipFill>
        <p:spPr>
          <a:xfrm>
            <a:off x="9180209" y="2307093"/>
            <a:ext cx="5285266" cy="4690427"/>
          </a:xfrm>
          <a:prstGeom prst="rect">
            <a:avLst/>
          </a:prstGeom>
          <a:ln>
            <a:noFill/>
          </a:ln>
          <a:effectLst>
            <a:outerShdw blurRad="190500" algn="tl" rotWithShape="0">
              <a:srgbClr val="000000">
                <a:alpha val="70000"/>
              </a:srgbClr>
            </a:outerShdw>
          </a:effectLst>
        </p:spPr>
      </p:pic>
      <p:sp>
        <p:nvSpPr>
          <p:cNvPr id="25" name="TextBox 24">
            <a:extLst>
              <a:ext uri="{FF2B5EF4-FFF2-40B4-BE49-F238E27FC236}">
                <a16:creationId xmlns:a16="http://schemas.microsoft.com/office/drawing/2014/main" id="{E47A95A7-CFA2-B5CA-F92F-1B91B9EE8641}"/>
              </a:ext>
            </a:extLst>
          </p:cNvPr>
          <p:cNvSpPr txBox="1"/>
          <p:nvPr/>
        </p:nvSpPr>
        <p:spPr>
          <a:xfrm>
            <a:off x="11876743" y="2715418"/>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Roswell/</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Alpharetta</a:t>
            </a:r>
          </a:p>
        </p:txBody>
      </p:sp>
      <p:sp>
        <p:nvSpPr>
          <p:cNvPr id="5" name="object 30">
            <a:extLst>
              <a:ext uri="{FF2B5EF4-FFF2-40B4-BE49-F238E27FC236}">
                <a16:creationId xmlns:a16="http://schemas.microsoft.com/office/drawing/2014/main" id="{758F5A7A-AB1A-BD90-FF50-0E3437AF80DC}"/>
              </a:ext>
            </a:extLst>
          </p:cNvPr>
          <p:cNvSpPr txBox="1"/>
          <p:nvPr/>
        </p:nvSpPr>
        <p:spPr>
          <a:xfrm>
            <a:off x="636027" y="2556319"/>
            <a:ext cx="3334665" cy="1259255"/>
          </a:xfrm>
          <a:prstGeom prst="rect">
            <a:avLst/>
          </a:prstGeom>
        </p:spPr>
        <p:txBody>
          <a:bodyPr vert="horz" wrap="square" lIns="0" tIns="12700" rIns="0" bIns="0" rtlCol="0">
            <a:spAutoFit/>
          </a:bodyPr>
          <a:lstStyle/>
          <a:p>
            <a:pPr marL="12700" marR="1392555">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BRYAN BELK</a:t>
            </a:r>
          </a:p>
          <a:p>
            <a:pPr marL="12700" marR="1392555">
              <a:lnSpc>
                <a:spcPct val="116100"/>
              </a:lnSpc>
              <a:spcBef>
                <a:spcPts val="100"/>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Managing Director</a:t>
            </a:r>
            <a:endPar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Retail Investment Sales </a:t>
            </a:r>
            <a:r>
              <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Bryan.Belk@</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404.832.1250</a:t>
            </a:r>
          </a:p>
        </p:txBody>
      </p:sp>
      <p:sp>
        <p:nvSpPr>
          <p:cNvPr id="35" name="TextBox 34">
            <a:extLst>
              <a:ext uri="{FF2B5EF4-FFF2-40B4-BE49-F238E27FC236}">
                <a16:creationId xmlns:a16="http://schemas.microsoft.com/office/drawing/2014/main" id="{07522544-DFE9-23C0-8D05-CA8D4995D97E}"/>
              </a:ext>
            </a:extLst>
          </p:cNvPr>
          <p:cNvSpPr txBox="1"/>
          <p:nvPr/>
        </p:nvSpPr>
        <p:spPr>
          <a:xfrm>
            <a:off x="13230066" y="3344981"/>
            <a:ext cx="1260368"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Gwinnet Mall/</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Duluth</a:t>
            </a:r>
          </a:p>
        </p:txBody>
      </p:sp>
      <p:sp>
        <p:nvSpPr>
          <p:cNvPr id="36" name="TextBox 35">
            <a:extLst>
              <a:ext uri="{FF2B5EF4-FFF2-40B4-BE49-F238E27FC236}">
                <a16:creationId xmlns:a16="http://schemas.microsoft.com/office/drawing/2014/main" id="{D7715A93-2264-729B-AA68-578856D562B4}"/>
              </a:ext>
            </a:extLst>
          </p:cNvPr>
          <p:cNvSpPr txBox="1"/>
          <p:nvPr/>
        </p:nvSpPr>
        <p:spPr>
          <a:xfrm>
            <a:off x="11568670" y="4336711"/>
            <a:ext cx="1260368"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Buckhead/</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Lenox</a:t>
            </a:r>
          </a:p>
        </p:txBody>
      </p:sp>
      <p:sp>
        <p:nvSpPr>
          <p:cNvPr id="37" name="TextBox 36">
            <a:extLst>
              <a:ext uri="{FF2B5EF4-FFF2-40B4-BE49-F238E27FC236}">
                <a16:creationId xmlns:a16="http://schemas.microsoft.com/office/drawing/2014/main" id="{D0000E21-B0EA-EBAE-66C7-BAC40DCC0ABF}"/>
              </a:ext>
            </a:extLst>
          </p:cNvPr>
          <p:cNvSpPr txBox="1"/>
          <p:nvPr/>
        </p:nvSpPr>
        <p:spPr>
          <a:xfrm>
            <a:off x="9283897" y="3114148"/>
            <a:ext cx="1260368"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Kennesaw/ </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NW Cobb</a:t>
            </a:r>
          </a:p>
        </p:txBody>
      </p:sp>
      <p:sp>
        <p:nvSpPr>
          <p:cNvPr id="38" name="TextBox 37">
            <a:extLst>
              <a:ext uri="{FF2B5EF4-FFF2-40B4-BE49-F238E27FC236}">
                <a16:creationId xmlns:a16="http://schemas.microsoft.com/office/drawing/2014/main" id="{FF982E46-96A2-26A1-E9B0-B4DD4B5F7BE5}"/>
              </a:ext>
            </a:extLst>
          </p:cNvPr>
          <p:cNvSpPr txBox="1"/>
          <p:nvPr/>
        </p:nvSpPr>
        <p:spPr>
          <a:xfrm>
            <a:off x="10506619" y="3139556"/>
            <a:ext cx="1260368"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Town Center/</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Marietta</a:t>
            </a:r>
          </a:p>
        </p:txBody>
      </p:sp>
      <p:sp>
        <p:nvSpPr>
          <p:cNvPr id="39" name="TextBox 38">
            <a:extLst>
              <a:ext uri="{FF2B5EF4-FFF2-40B4-BE49-F238E27FC236}">
                <a16:creationId xmlns:a16="http://schemas.microsoft.com/office/drawing/2014/main" id="{433DA3F2-6492-C5C7-E89B-C60BF38E74C6}"/>
              </a:ext>
            </a:extLst>
          </p:cNvPr>
          <p:cNvSpPr txBox="1"/>
          <p:nvPr/>
        </p:nvSpPr>
        <p:spPr>
          <a:xfrm>
            <a:off x="11585874" y="3607823"/>
            <a:ext cx="1260368"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Sandy Springs/</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 Ctrl</a:t>
            </a:r>
          </a:p>
        </p:txBody>
      </p:sp>
      <p:sp>
        <p:nvSpPr>
          <p:cNvPr id="40" name="TextBox 39">
            <a:extLst>
              <a:ext uri="{FF2B5EF4-FFF2-40B4-BE49-F238E27FC236}">
                <a16:creationId xmlns:a16="http://schemas.microsoft.com/office/drawing/2014/main" id="{C5FF75D2-B7C2-3693-401F-A618FCD91F7F}"/>
              </a:ext>
            </a:extLst>
          </p:cNvPr>
          <p:cNvSpPr txBox="1"/>
          <p:nvPr/>
        </p:nvSpPr>
        <p:spPr>
          <a:xfrm>
            <a:off x="9339883" y="4181342"/>
            <a:ext cx="1260368"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Power Springs/</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Austell</a:t>
            </a:r>
          </a:p>
        </p:txBody>
      </p:sp>
      <p:sp>
        <p:nvSpPr>
          <p:cNvPr id="41" name="TextBox 40">
            <a:extLst>
              <a:ext uri="{FF2B5EF4-FFF2-40B4-BE49-F238E27FC236}">
                <a16:creationId xmlns:a16="http://schemas.microsoft.com/office/drawing/2014/main" id="{8B204ABD-64C5-2AC4-B1A5-F178C107C9AA}"/>
              </a:ext>
            </a:extLst>
          </p:cNvPr>
          <p:cNvSpPr txBox="1"/>
          <p:nvPr/>
        </p:nvSpPr>
        <p:spPr>
          <a:xfrm>
            <a:off x="11136803" y="4854851"/>
            <a:ext cx="1260368"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Midtown</a:t>
            </a:r>
          </a:p>
        </p:txBody>
      </p:sp>
      <p:sp>
        <p:nvSpPr>
          <p:cNvPr id="42" name="TextBox 41">
            <a:extLst>
              <a:ext uri="{FF2B5EF4-FFF2-40B4-BE49-F238E27FC236}">
                <a16:creationId xmlns:a16="http://schemas.microsoft.com/office/drawing/2014/main" id="{946CBBE3-647C-8D59-2A40-BFBB4A864E7E}"/>
              </a:ext>
            </a:extLst>
          </p:cNvPr>
          <p:cNvSpPr txBox="1"/>
          <p:nvPr/>
        </p:nvSpPr>
        <p:spPr>
          <a:xfrm>
            <a:off x="12244051" y="5116199"/>
            <a:ext cx="1260368"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Decatur/</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East </a:t>
            </a:r>
            <a:r>
              <a:rPr lang="en-US" sz="1200" i="1" dirty="0" err="1">
                <a:solidFill>
                  <a:srgbClr val="3F4443"/>
                </a:solidFill>
                <a:latin typeface="Open Sans" panose="020B0606030504020204" pitchFamily="34" charset="0"/>
                <a:ea typeface="Open Sans" panose="020B0606030504020204" pitchFamily="34" charset="0"/>
                <a:cs typeface="Open Sans" panose="020B0606030504020204" pitchFamily="34" charset="0"/>
              </a:rPr>
              <a:t>Atl</a:t>
            </a:r>
            <a:endPar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FB3DA3F0-B71C-828F-04AE-A880400C6663}"/>
              </a:ext>
            </a:extLst>
          </p:cNvPr>
          <p:cNvSpPr txBox="1"/>
          <p:nvPr/>
        </p:nvSpPr>
        <p:spPr>
          <a:xfrm>
            <a:off x="9753600" y="6128701"/>
            <a:ext cx="1260368"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 Fulton/</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Union City</a:t>
            </a:r>
          </a:p>
        </p:txBody>
      </p:sp>
      <p:sp>
        <p:nvSpPr>
          <p:cNvPr id="44" name="TextBox 43">
            <a:extLst>
              <a:ext uri="{FF2B5EF4-FFF2-40B4-BE49-F238E27FC236}">
                <a16:creationId xmlns:a16="http://schemas.microsoft.com/office/drawing/2014/main" id="{7EC8A392-DAA4-EA0C-1213-99CE4CD9A105}"/>
              </a:ext>
            </a:extLst>
          </p:cNvPr>
          <p:cNvSpPr txBox="1"/>
          <p:nvPr/>
        </p:nvSpPr>
        <p:spPr>
          <a:xfrm>
            <a:off x="12990756" y="4786301"/>
            <a:ext cx="1260368"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Stone Mtn/</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Clarkston</a:t>
            </a:r>
          </a:p>
        </p:txBody>
      </p:sp>
      <p:sp>
        <p:nvSpPr>
          <p:cNvPr id="45" name="TextBox 44">
            <a:extLst>
              <a:ext uri="{FF2B5EF4-FFF2-40B4-BE49-F238E27FC236}">
                <a16:creationId xmlns:a16="http://schemas.microsoft.com/office/drawing/2014/main" id="{B5F261A8-FF2C-63A1-1E2E-B2A1476E3F2F}"/>
              </a:ext>
            </a:extLst>
          </p:cNvPr>
          <p:cNvSpPr txBox="1"/>
          <p:nvPr/>
        </p:nvSpPr>
        <p:spPr>
          <a:xfrm>
            <a:off x="12216058" y="6063844"/>
            <a:ext cx="1260368"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Forest Park/</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Morrow</a:t>
            </a:r>
          </a:p>
        </p:txBody>
      </p:sp>
      <p:sp>
        <p:nvSpPr>
          <p:cNvPr id="2" name="TextBox 1">
            <a:extLst>
              <a:ext uri="{FF2B5EF4-FFF2-40B4-BE49-F238E27FC236}">
                <a16:creationId xmlns:a16="http://schemas.microsoft.com/office/drawing/2014/main" id="{14A19E0F-48C0-E8E9-D835-8993C41EC95C}"/>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3A2FCD69-0C59-4B8D-8E95-0C0C698F71B5}"/>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 Costar</a:t>
            </a:r>
          </a:p>
        </p:txBody>
      </p:sp>
      <p:sp>
        <p:nvSpPr>
          <p:cNvPr id="12" name="Holder 5">
            <a:extLst>
              <a:ext uri="{FF2B5EF4-FFF2-40B4-BE49-F238E27FC236}">
                <a16:creationId xmlns:a16="http://schemas.microsoft.com/office/drawing/2014/main" id="{07871C83-F644-FF5E-41FC-DE6B13AA88BD}"/>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cxnSp>
        <p:nvCxnSpPr>
          <p:cNvPr id="13" name="Straight Connector 12">
            <a:extLst>
              <a:ext uri="{FF2B5EF4-FFF2-40B4-BE49-F238E27FC236}">
                <a16:creationId xmlns:a16="http://schemas.microsoft.com/office/drawing/2014/main" id="{9BE7AC70-AC6E-C49D-6E79-26298494109C}"/>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Holder 4">
            <a:extLst>
              <a:ext uri="{FF2B5EF4-FFF2-40B4-BE49-F238E27FC236}">
                <a16:creationId xmlns:a16="http://schemas.microsoft.com/office/drawing/2014/main" id="{EC7F657E-50C8-922C-3498-04344C3387A9}"/>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8" name="Graphic 17" descr="Badge Copyright outline">
            <a:extLst>
              <a:ext uri="{FF2B5EF4-FFF2-40B4-BE49-F238E27FC236}">
                <a16:creationId xmlns:a16="http://schemas.microsoft.com/office/drawing/2014/main" id="{CD499386-7ED8-0199-20CA-3753D99D2DE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spTree>
    <p:extLst>
      <p:ext uri="{BB962C8B-B14F-4D97-AF65-F5344CB8AC3E}">
        <p14:creationId xmlns:p14="http://schemas.microsoft.com/office/powerpoint/2010/main" val="4003714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F3BDCD-8FC9-F4F8-6030-F557F7C021E3}"/>
              </a:ext>
            </a:extLst>
          </p:cNvPr>
          <p:cNvPicPr>
            <a:picLocks noChangeAspect="1"/>
          </p:cNvPicPr>
          <p:nvPr/>
        </p:nvPicPr>
        <p:blipFill>
          <a:blip r:embed="rId3">
            <a:duotone>
              <a:prstClr val="black"/>
              <a:srgbClr val="3F4443">
                <a:tint val="45000"/>
                <a:satMod val="400000"/>
              </a:srgbClr>
            </a:duotone>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0" y="-20425"/>
            <a:ext cx="15544800" cy="10078826"/>
          </a:xfrm>
          <a:prstGeom prst="rect">
            <a:avLst/>
          </a:prstGeom>
        </p:spPr>
      </p:pic>
      <p:pic>
        <p:nvPicPr>
          <p:cNvPr id="9" name="Picture 8" descr="A blue background with white dots&#10;&#10;Description automatically generated">
            <a:extLst>
              <a:ext uri="{FF2B5EF4-FFF2-40B4-BE49-F238E27FC236}">
                <a16:creationId xmlns:a16="http://schemas.microsoft.com/office/drawing/2014/main" id="{A5DEB2AE-34B3-3CA8-D882-A3647BB0D107}"/>
              </a:ext>
            </a:extLst>
          </p:cNvPr>
          <p:cNvPicPr>
            <a:picLocks noChangeAspect="1"/>
          </p:cNvPicPr>
          <p:nvPr/>
        </p:nvPicPr>
        <p:blipFill rotWithShape="1">
          <a:blip r:embed="rId5" cstate="print">
            <a:alphaModFix amt="79000"/>
            <a:extLst>
              <a:ext uri="{28A0092B-C50C-407E-A947-70E740481C1C}">
                <a14:useLocalDpi xmlns:a14="http://schemas.microsoft.com/office/drawing/2010/main" val="0"/>
              </a:ext>
            </a:extLst>
          </a:blip>
          <a:srcRect l="-193" t="1" r="-1" b="-104"/>
          <a:stretch/>
        </p:blipFill>
        <p:spPr>
          <a:xfrm rot="2748722">
            <a:off x="-3243911" y="395130"/>
            <a:ext cx="15469036" cy="1172831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B2B04918-2CA3-DA69-6ADF-A3090E229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60B82A0E-F2F1-2A1D-6166-6A40232DDCFD}"/>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8158D5-7766-983F-4AC5-707D31E92C98}"/>
              </a:ext>
            </a:extLst>
          </p:cNvPr>
          <p:cNvSpPr txBox="1"/>
          <p:nvPr/>
        </p:nvSpPr>
        <p:spPr>
          <a:xfrm>
            <a:off x="457200" y="4775848"/>
            <a:ext cx="12379111" cy="3693319"/>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JACKSONVILLE</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a:t>
            </a:r>
          </a:p>
          <a:p>
            <a:pPr marL="274320" algn="l">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E6B2DFE5-A0F8-F11F-91D3-76972152B157}"/>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3A3A6D4D-740C-4835-541E-22D0DB75A7CC}"/>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96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2672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 | JACKSONVILLE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bject 17">
            <a:extLst>
              <a:ext uri="{FF2B5EF4-FFF2-40B4-BE49-F238E27FC236}">
                <a16:creationId xmlns:a16="http://schemas.microsoft.com/office/drawing/2014/main" id="{23CBA492-7EE9-DF69-7D48-4219988841F8}"/>
              </a:ext>
            </a:extLst>
          </p:cNvPr>
          <p:cNvSpPr txBox="1"/>
          <p:nvPr/>
        </p:nvSpPr>
        <p:spPr>
          <a:xfrm>
            <a:off x="457200" y="820497"/>
            <a:ext cx="14554200" cy="1223412"/>
          </a:xfrm>
          <a:prstGeom prst="rect">
            <a:avLst/>
          </a:prstGeom>
        </p:spPr>
        <p:txBody>
          <a:bodyPr vert="horz" wrap="square" lIns="0" tIns="38100" rIns="0" bIns="0" rtlCol="0">
            <a:spAutoFit/>
          </a:bodyPr>
          <a:lstStyle/>
          <a:p>
            <a:pPr>
              <a:spcBef>
                <a:spcPts val="300"/>
              </a:spcBef>
            </a:pPr>
            <a:r>
              <a:rPr sz="2100" b="1" i="1" spc="-10" dirty="0">
                <a:solidFill>
                  <a:srgbClr val="00939D"/>
                </a:solidFill>
                <a:latin typeface="Open Sans" panose="020B0606030504020204" pitchFamily="34" charset="0"/>
                <a:ea typeface="Open Sans" panose="020B0606030504020204" pitchFamily="34" charset="0"/>
                <a:cs typeface="Open Sans" panose="020B0606030504020204" pitchFamily="34" charset="0"/>
              </a:rPr>
              <a:t>Outlook</a:t>
            </a:r>
            <a:endParaRPr sz="21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a:p>
            <a:pPr>
              <a:buNone/>
            </a:pPr>
            <a:r>
              <a:rPr lang="en-US" sz="1400" dirty="0">
                <a:latin typeface="Open Sans" panose="020B0606030504020204" pitchFamily="34" charset="0"/>
                <a:ea typeface="Open Sans" panose="020B0606030504020204" pitchFamily="34" charset="0"/>
                <a:cs typeface="Open Sans" panose="020B0606030504020204" pitchFamily="34" charset="0"/>
              </a:rPr>
              <a:t>The Jacksonville metro has ranked among the nation’s top population growth markets over the past five years—a trend that gained momentum during the pandemic. Expanding office-using employment and rising household incomes have strengthened personal consumption, supporting healthy and sustained retail demand. Absorption remains strong, and overall deal volume has held steady. Retail vacancy is still low, though additional space is expected to come online in the near term. A growing number of second-generation restaurant spaces are hitting the market, opening the door for new food and beverage concepts to establish a presence in the area.</a:t>
            </a:r>
          </a:p>
        </p:txBody>
      </p: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2546" y="197822"/>
            <a:ext cx="2148854" cy="290156"/>
          </a:xfrm>
          <a:prstGeom prst="rect">
            <a:avLst/>
          </a:prstGeom>
        </p:spPr>
      </p:pic>
      <p:sp>
        <p:nvSpPr>
          <p:cNvPr id="34" name="TextBox 33">
            <a:extLst>
              <a:ext uri="{FF2B5EF4-FFF2-40B4-BE49-F238E27FC236}">
                <a16:creationId xmlns:a16="http://schemas.microsoft.com/office/drawing/2014/main" id="{AEC1497F-5C46-E91A-8E10-6291F94C1B2C}"/>
              </a:ext>
            </a:extLst>
          </p:cNvPr>
          <p:cNvSpPr txBox="1"/>
          <p:nvPr/>
        </p:nvSpPr>
        <p:spPr>
          <a:xfrm>
            <a:off x="857250" y="6140497"/>
            <a:ext cx="2836913"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Under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Construction</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B36520AA-F5D9-61FD-E25A-EDCBD3B937A8}"/>
              </a:ext>
            </a:extLst>
          </p:cNvPr>
          <p:cNvSpPr txBox="1"/>
          <p:nvPr/>
        </p:nvSpPr>
        <p:spPr>
          <a:xfrm>
            <a:off x="8125563" y="2645995"/>
            <a:ext cx="6688074" cy="400110"/>
          </a:xfrm>
          <a:prstGeom prst="rect">
            <a:avLst/>
          </a:prstGeom>
          <a:noFill/>
        </p:spPr>
        <p:txBody>
          <a:bodyPr wrap="square">
            <a:spAutoFit/>
          </a:bodyPr>
          <a:lstStyle/>
          <a:p>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Absorption</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&amp;</a:t>
            </a:r>
            <a:r>
              <a:rPr lang="en-US" sz="2000" b="1" i="1" spc="-5" dirty="0">
                <a:solidFill>
                  <a:srgbClr val="1A939A"/>
                </a:solidFill>
                <a:latin typeface="Open Sans" panose="020B0606030504020204" pitchFamily="34" charset="0"/>
                <a:ea typeface="Open Sans" panose="020B0606030504020204" pitchFamily="34" charset="0"/>
                <a:cs typeface="Open Sans" panose="020B0606030504020204" pitchFamily="34" charset="0"/>
              </a:rPr>
              <a:t>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Deliveries</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FF3FA50E-DA9A-9100-8F4D-D1D43698F8D5}"/>
              </a:ext>
            </a:extLst>
          </p:cNvPr>
          <p:cNvSpPr txBox="1"/>
          <p:nvPr/>
        </p:nvSpPr>
        <p:spPr>
          <a:xfrm>
            <a:off x="8125562" y="6142191"/>
            <a:ext cx="7068611"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Sales </a:t>
            </a:r>
            <a:r>
              <a:rPr lang="en-US" sz="2000" b="1" i="1" spc="-10" dirty="0">
                <a:solidFill>
                  <a:srgbClr val="1A939A"/>
                </a:solidFill>
                <a:latin typeface="Open Sans" panose="020B0606030504020204" pitchFamily="34" charset="0"/>
                <a:ea typeface="Open Sans" panose="020B0606030504020204" pitchFamily="34" charset="0"/>
                <a:cs typeface="Open Sans" panose="020B0606030504020204" pitchFamily="34" charset="0"/>
              </a:rPr>
              <a:t>Volume</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B555F39-0E90-9363-A13E-F333767766A4}"/>
              </a:ext>
            </a:extLst>
          </p:cNvPr>
          <p:cNvSpPr txBox="1"/>
          <p:nvPr/>
        </p:nvSpPr>
        <p:spPr>
          <a:xfrm>
            <a:off x="2095706" y="2862798"/>
            <a:ext cx="990600"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4.3%</a:t>
            </a:r>
          </a:p>
        </p:txBody>
      </p:sp>
      <p:cxnSp>
        <p:nvCxnSpPr>
          <p:cNvPr id="21" name="Straight Connector 20">
            <a:extLst>
              <a:ext uri="{FF2B5EF4-FFF2-40B4-BE49-F238E27FC236}">
                <a16:creationId xmlns:a16="http://schemas.microsoft.com/office/drawing/2014/main" id="{BE39787C-BB4D-819A-F4AF-3C6E5F045C11}"/>
              </a:ext>
            </a:extLst>
          </p:cNvPr>
          <p:cNvCxnSpPr>
            <a:cxnSpLocks/>
            <a:endCxn id="51" idx="4"/>
          </p:cNvCxnSpPr>
          <p:nvPr/>
        </p:nvCxnSpPr>
        <p:spPr>
          <a:xfrm>
            <a:off x="3456878" y="2967739"/>
            <a:ext cx="9649" cy="2732141"/>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FF4F28-B36D-D62F-6B99-9332A55D068A}"/>
              </a:ext>
            </a:extLst>
          </p:cNvPr>
          <p:cNvSpPr/>
          <p:nvPr/>
        </p:nvSpPr>
        <p:spPr>
          <a:xfrm>
            <a:off x="3239123" y="2967739"/>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Arrow Connector 29">
            <a:extLst>
              <a:ext uri="{FF2B5EF4-FFF2-40B4-BE49-F238E27FC236}">
                <a16:creationId xmlns:a16="http://schemas.microsoft.com/office/drawing/2014/main" id="{331BC7F9-2A78-19C6-17AC-9E2414E68B06}"/>
              </a:ext>
            </a:extLst>
          </p:cNvPr>
          <p:cNvCxnSpPr>
            <a:cxnSpLocks/>
          </p:cNvCxnSpPr>
          <p:nvPr/>
        </p:nvCxnSpPr>
        <p:spPr>
          <a:xfrm>
            <a:off x="3457072" y="3015500"/>
            <a:ext cx="0" cy="29094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C5D79A-DC97-B03A-F8C6-FDFDB5453C70}"/>
              </a:ext>
            </a:extLst>
          </p:cNvPr>
          <p:cNvSpPr/>
          <p:nvPr/>
        </p:nvSpPr>
        <p:spPr>
          <a:xfrm>
            <a:off x="3235396" y="3715461"/>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4830D1E5-E4B0-E881-1221-F1DF2E437C58}"/>
              </a:ext>
            </a:extLst>
          </p:cNvPr>
          <p:cNvSpPr/>
          <p:nvPr/>
        </p:nvSpPr>
        <p:spPr>
          <a:xfrm>
            <a:off x="3235520" y="5299770"/>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Arrow Connector 51">
            <a:extLst>
              <a:ext uri="{FF2B5EF4-FFF2-40B4-BE49-F238E27FC236}">
                <a16:creationId xmlns:a16="http://schemas.microsoft.com/office/drawing/2014/main" id="{8D00DE23-633B-D743-14AB-F5A644AE2556}"/>
              </a:ext>
            </a:extLst>
          </p:cNvPr>
          <p:cNvCxnSpPr>
            <a:cxnSpLocks/>
          </p:cNvCxnSpPr>
          <p:nvPr/>
        </p:nvCxnSpPr>
        <p:spPr>
          <a:xfrm flipV="1">
            <a:off x="3463352" y="5345114"/>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2D1F88F-DF52-1929-5D77-AE11F4EE2049}"/>
              </a:ext>
            </a:extLst>
          </p:cNvPr>
          <p:cNvSpPr txBox="1"/>
          <p:nvPr/>
        </p:nvSpPr>
        <p:spPr>
          <a:xfrm>
            <a:off x="3877286" y="2957359"/>
            <a:ext cx="1564645" cy="369332"/>
          </a:xfrm>
          <a:prstGeom prst="rect">
            <a:avLst/>
          </a:prstGeom>
          <a:noFill/>
        </p:spPr>
        <p:txBody>
          <a:bodyPr wrap="square" rtlCol="0">
            <a:spAutoFit/>
          </a:bodyPr>
          <a:lstStyle/>
          <a:p>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Vacancy Rate</a:t>
            </a:r>
          </a:p>
        </p:txBody>
      </p:sp>
      <p:sp>
        <p:nvSpPr>
          <p:cNvPr id="54" name="TextBox 53">
            <a:extLst>
              <a:ext uri="{FF2B5EF4-FFF2-40B4-BE49-F238E27FC236}">
                <a16:creationId xmlns:a16="http://schemas.microsoft.com/office/drawing/2014/main" id="{B9C4686D-CA81-A5F0-74BB-C4AC35CC3D63}"/>
              </a:ext>
            </a:extLst>
          </p:cNvPr>
          <p:cNvSpPr txBox="1"/>
          <p:nvPr/>
        </p:nvSpPr>
        <p:spPr>
          <a:xfrm>
            <a:off x="3872203" y="3706724"/>
            <a:ext cx="2504310" cy="369332"/>
          </a:xfrm>
          <a:prstGeom prst="rect">
            <a:avLst/>
          </a:prstGeom>
          <a:noFill/>
        </p:spPr>
        <p:txBody>
          <a:bodyPr wrap="square" rtlCol="0">
            <a:spAutoFit/>
          </a:bodyPr>
          <a:lstStyle/>
          <a:p>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Under Construction SF</a:t>
            </a:r>
          </a:p>
        </p:txBody>
      </p:sp>
      <p:sp>
        <p:nvSpPr>
          <p:cNvPr id="55" name="TextBox 54">
            <a:extLst>
              <a:ext uri="{FF2B5EF4-FFF2-40B4-BE49-F238E27FC236}">
                <a16:creationId xmlns:a16="http://schemas.microsoft.com/office/drawing/2014/main" id="{E1C7A9C5-6E5C-E784-EC13-008856E8C2F6}"/>
              </a:ext>
            </a:extLst>
          </p:cNvPr>
          <p:cNvSpPr txBox="1"/>
          <p:nvPr/>
        </p:nvSpPr>
        <p:spPr>
          <a:xfrm>
            <a:off x="3872203" y="4524397"/>
            <a:ext cx="1808780" cy="369332"/>
          </a:xfrm>
          <a:prstGeom prst="rect">
            <a:avLst/>
          </a:prstGeom>
          <a:noFill/>
        </p:spPr>
        <p:txBody>
          <a:bodyPr wrap="square" rtlCol="0">
            <a:spAutoFit/>
          </a:bodyPr>
          <a:lstStyle/>
          <a:p>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Market Rent/SF</a:t>
            </a:r>
          </a:p>
        </p:txBody>
      </p:sp>
      <p:sp>
        <p:nvSpPr>
          <p:cNvPr id="56" name="TextBox 55">
            <a:extLst>
              <a:ext uri="{FF2B5EF4-FFF2-40B4-BE49-F238E27FC236}">
                <a16:creationId xmlns:a16="http://schemas.microsoft.com/office/drawing/2014/main" id="{F18F1E6D-019F-47DC-CF20-102CC8632253}"/>
              </a:ext>
            </a:extLst>
          </p:cNvPr>
          <p:cNvSpPr txBox="1"/>
          <p:nvPr/>
        </p:nvSpPr>
        <p:spPr>
          <a:xfrm>
            <a:off x="3872203" y="5316289"/>
            <a:ext cx="2819400" cy="369332"/>
          </a:xfrm>
          <a:prstGeom prst="rect">
            <a:avLst/>
          </a:prstGeom>
          <a:noFill/>
        </p:spPr>
        <p:txBody>
          <a:bodyPr wrap="square" rtlCol="0">
            <a:spAutoFit/>
          </a:bodyPr>
          <a:lstStyle/>
          <a:p>
            <a:r>
              <a:rPr lang="en-US" dirty="0">
                <a:solidFill>
                  <a:schemeClr val="tx1">
                    <a:lumMod val="75000"/>
                    <a:lumOff val="25000"/>
                  </a:schemeClr>
                </a:solidFill>
                <a:latin typeface="Open Sans Condensed"/>
                <a:ea typeface="Open Sans" panose="020B0606030504020204" pitchFamily="34" charset="0"/>
                <a:cs typeface="Open Sans" panose="020B0606030504020204" pitchFamily="34" charset="0"/>
              </a:rPr>
              <a:t>12 MO Net Absorption SF</a:t>
            </a:r>
          </a:p>
        </p:txBody>
      </p:sp>
      <p:sp>
        <p:nvSpPr>
          <p:cNvPr id="58" name="Oval 57">
            <a:extLst>
              <a:ext uri="{FF2B5EF4-FFF2-40B4-BE49-F238E27FC236}">
                <a16:creationId xmlns:a16="http://schemas.microsoft.com/office/drawing/2014/main" id="{367B9733-9305-7C2F-5621-1791B9CE4FCA}"/>
              </a:ext>
            </a:extLst>
          </p:cNvPr>
          <p:cNvSpPr/>
          <p:nvPr/>
        </p:nvSpPr>
        <p:spPr>
          <a:xfrm>
            <a:off x="3235396" y="4532836"/>
            <a:ext cx="462014" cy="400110"/>
          </a:xfrm>
          <a:prstGeom prst="ellipse">
            <a:avLst/>
          </a:prstGeom>
          <a:solidFill>
            <a:srgbClr val="0056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Arrow Connector 58">
            <a:extLst>
              <a:ext uri="{FF2B5EF4-FFF2-40B4-BE49-F238E27FC236}">
                <a16:creationId xmlns:a16="http://schemas.microsoft.com/office/drawing/2014/main" id="{85137F13-DEA8-20AC-26C4-4B2958FC8C0F}"/>
              </a:ext>
            </a:extLst>
          </p:cNvPr>
          <p:cNvCxnSpPr>
            <a:cxnSpLocks/>
          </p:cNvCxnSpPr>
          <p:nvPr/>
        </p:nvCxnSpPr>
        <p:spPr>
          <a:xfrm flipV="1">
            <a:off x="3466403" y="4574405"/>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45C55CE-973A-9D07-72F4-07AFE668ED65}"/>
              </a:ext>
            </a:extLst>
          </p:cNvPr>
          <p:cNvSpPr txBox="1"/>
          <p:nvPr/>
        </p:nvSpPr>
        <p:spPr>
          <a:xfrm>
            <a:off x="2087049" y="3654188"/>
            <a:ext cx="1008587"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494K</a:t>
            </a:r>
          </a:p>
        </p:txBody>
      </p:sp>
      <p:sp>
        <p:nvSpPr>
          <p:cNvPr id="71" name="TextBox 70">
            <a:extLst>
              <a:ext uri="{FF2B5EF4-FFF2-40B4-BE49-F238E27FC236}">
                <a16:creationId xmlns:a16="http://schemas.microsoft.com/office/drawing/2014/main" id="{A1D9DA59-E709-5091-1300-6C60CBE70CF4}"/>
              </a:ext>
            </a:extLst>
          </p:cNvPr>
          <p:cNvSpPr txBox="1"/>
          <p:nvPr/>
        </p:nvSpPr>
        <p:spPr>
          <a:xfrm>
            <a:off x="1830141" y="4418980"/>
            <a:ext cx="1270676"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$25.31</a:t>
            </a:r>
          </a:p>
        </p:txBody>
      </p:sp>
      <p:sp>
        <p:nvSpPr>
          <p:cNvPr id="72" name="TextBox 71">
            <a:extLst>
              <a:ext uri="{FF2B5EF4-FFF2-40B4-BE49-F238E27FC236}">
                <a16:creationId xmlns:a16="http://schemas.microsoft.com/office/drawing/2014/main" id="{C21B232E-AD09-E8C5-598B-9D17E46A0E68}"/>
              </a:ext>
            </a:extLst>
          </p:cNvPr>
          <p:cNvSpPr txBox="1"/>
          <p:nvPr/>
        </p:nvSpPr>
        <p:spPr>
          <a:xfrm>
            <a:off x="1922452" y="5206460"/>
            <a:ext cx="1175054" cy="523220"/>
          </a:xfrm>
          <a:prstGeom prst="rect">
            <a:avLst/>
          </a:prstGeom>
          <a:noFill/>
        </p:spPr>
        <p:txBody>
          <a:bodyPr wrap="square" rtlCol="0">
            <a:spAutoFit/>
          </a:bodyPr>
          <a:lstStyle/>
          <a:p>
            <a:pPr algn="r"/>
            <a:r>
              <a:rPr lang="en-US"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888K</a:t>
            </a:r>
          </a:p>
        </p:txBody>
      </p:sp>
      <p:sp>
        <p:nvSpPr>
          <p:cNvPr id="73" name="TextBox 72">
            <a:extLst>
              <a:ext uri="{FF2B5EF4-FFF2-40B4-BE49-F238E27FC236}">
                <a16:creationId xmlns:a16="http://schemas.microsoft.com/office/drawing/2014/main" id="{3EF0EDBD-62E7-4841-1D57-1701DB08158A}"/>
              </a:ext>
            </a:extLst>
          </p:cNvPr>
          <p:cNvSpPr txBox="1"/>
          <p:nvPr/>
        </p:nvSpPr>
        <p:spPr>
          <a:xfrm>
            <a:off x="2658391" y="2445232"/>
            <a:ext cx="1560038" cy="400110"/>
          </a:xfrm>
          <a:prstGeom prst="rect">
            <a:avLst/>
          </a:prstGeom>
          <a:noFill/>
        </p:spPr>
        <p:txBody>
          <a:bodyPr wrap="square">
            <a:spAutoFit/>
          </a:bodyPr>
          <a:lstStyle/>
          <a:p>
            <a:r>
              <a:rPr lang="en-US" sz="2000" b="1" i="1" dirty="0">
                <a:solidFill>
                  <a:srgbClr val="00939D"/>
                </a:solidFill>
                <a:latin typeface="Open Sans" panose="020B0606030504020204" pitchFamily="34" charset="0"/>
                <a:ea typeface="Open Sans" panose="020B0606030504020204" pitchFamily="34" charset="0"/>
                <a:cs typeface="Open Sans" panose="020B0606030504020204" pitchFamily="34" charset="0"/>
              </a:rPr>
              <a:t>YOY Trends</a:t>
            </a:r>
            <a:endParaRPr lang="en-US" sz="2000" i="1" dirty="0">
              <a:solidFill>
                <a:srgbClr val="00939D"/>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Arrow Connector 4">
            <a:extLst>
              <a:ext uri="{FF2B5EF4-FFF2-40B4-BE49-F238E27FC236}">
                <a16:creationId xmlns:a16="http://schemas.microsoft.com/office/drawing/2014/main" id="{CE3E6F22-0AE9-76E4-2388-84EAB559BE36}"/>
              </a:ext>
            </a:extLst>
          </p:cNvPr>
          <p:cNvCxnSpPr>
            <a:cxnSpLocks/>
          </p:cNvCxnSpPr>
          <p:nvPr/>
        </p:nvCxnSpPr>
        <p:spPr>
          <a:xfrm rot="10800000" flipV="1">
            <a:off x="3461875" y="3765541"/>
            <a:ext cx="0" cy="29260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CD63BDA-3851-A9CA-C944-0500F02E67CF}"/>
              </a:ext>
            </a:extLst>
          </p:cNvPr>
          <p:cNvPicPr>
            <a:picLocks noChangeAspect="1"/>
          </p:cNvPicPr>
          <p:nvPr/>
        </p:nvPicPr>
        <p:blipFill rotWithShape="1">
          <a:blip r:embed="rId4"/>
          <a:srcRect l="30849" t="19572" r="38455" b="51253"/>
          <a:stretch/>
        </p:blipFill>
        <p:spPr>
          <a:xfrm>
            <a:off x="1219262" y="2867582"/>
            <a:ext cx="462014" cy="548640"/>
          </a:xfrm>
          <a:prstGeom prst="rect">
            <a:avLst/>
          </a:prstGeom>
        </p:spPr>
      </p:pic>
      <p:pic>
        <p:nvPicPr>
          <p:cNvPr id="17" name="Picture 16">
            <a:extLst>
              <a:ext uri="{FF2B5EF4-FFF2-40B4-BE49-F238E27FC236}">
                <a16:creationId xmlns:a16="http://schemas.microsoft.com/office/drawing/2014/main" id="{1D789A93-7712-3C05-C322-8476FD9D04D5}"/>
              </a:ext>
            </a:extLst>
          </p:cNvPr>
          <p:cNvPicPr preferRelativeResize="0">
            <a:picLocks/>
          </p:cNvPicPr>
          <p:nvPr/>
        </p:nvPicPr>
        <p:blipFill rotWithShape="1">
          <a:blip r:embed="rId5"/>
          <a:srcRect l="34911" t="22095" r="42067" b="48731"/>
          <a:stretch/>
        </p:blipFill>
        <p:spPr>
          <a:xfrm>
            <a:off x="1286125" y="4465029"/>
            <a:ext cx="336528" cy="522444"/>
          </a:xfrm>
          <a:prstGeom prst="rect">
            <a:avLst/>
          </a:prstGeom>
        </p:spPr>
      </p:pic>
      <p:pic>
        <p:nvPicPr>
          <p:cNvPr id="18" name="Picture 17">
            <a:extLst>
              <a:ext uri="{FF2B5EF4-FFF2-40B4-BE49-F238E27FC236}">
                <a16:creationId xmlns:a16="http://schemas.microsoft.com/office/drawing/2014/main" id="{5F7065CF-9F9C-CEF0-E85F-9A3534F866DE}"/>
              </a:ext>
            </a:extLst>
          </p:cNvPr>
          <p:cNvPicPr>
            <a:picLocks noChangeAspect="1"/>
          </p:cNvPicPr>
          <p:nvPr/>
        </p:nvPicPr>
        <p:blipFill rotWithShape="1">
          <a:blip r:embed="rId6"/>
          <a:srcRect l="33838" t="27476" r="39150" b="47613"/>
          <a:stretch/>
        </p:blipFill>
        <p:spPr>
          <a:xfrm>
            <a:off x="1223382" y="5125325"/>
            <a:ext cx="462014" cy="631646"/>
          </a:xfrm>
          <a:prstGeom prst="rect">
            <a:avLst/>
          </a:prstGeom>
        </p:spPr>
      </p:pic>
      <p:pic>
        <p:nvPicPr>
          <p:cNvPr id="19" name="Picture 18">
            <a:extLst>
              <a:ext uri="{FF2B5EF4-FFF2-40B4-BE49-F238E27FC236}">
                <a16:creationId xmlns:a16="http://schemas.microsoft.com/office/drawing/2014/main" id="{0857ABB2-6DA2-5920-BB65-9E42404F3F51}"/>
              </a:ext>
            </a:extLst>
          </p:cNvPr>
          <p:cNvPicPr>
            <a:picLocks noChangeAspect="1"/>
          </p:cNvPicPr>
          <p:nvPr/>
        </p:nvPicPr>
        <p:blipFill rotWithShape="1">
          <a:blip r:embed="rId7"/>
          <a:srcRect l="30241" t="26329" r="29318" b="44123"/>
          <a:stretch/>
        </p:blipFill>
        <p:spPr>
          <a:xfrm>
            <a:off x="1117802" y="3619370"/>
            <a:ext cx="560106" cy="511293"/>
          </a:xfrm>
          <a:prstGeom prst="rect">
            <a:avLst/>
          </a:prstGeom>
        </p:spPr>
      </p:pic>
      <p:sp>
        <p:nvSpPr>
          <p:cNvPr id="13" name="Holder 5">
            <a:extLst>
              <a:ext uri="{FF2B5EF4-FFF2-40B4-BE49-F238E27FC236}">
                <a16:creationId xmlns:a16="http://schemas.microsoft.com/office/drawing/2014/main" id="{ECE598EB-B2D4-A297-233A-E9903CC7F99E}"/>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4" name="Holder 4">
            <a:extLst>
              <a:ext uri="{FF2B5EF4-FFF2-40B4-BE49-F238E27FC236}">
                <a16:creationId xmlns:a16="http://schemas.microsoft.com/office/drawing/2014/main" id="{56D2FF2C-E8F0-038C-92F3-3E6C41FA619E}"/>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5" name="Graphic 14" descr="Badge Copyright outline">
            <a:extLst>
              <a:ext uri="{FF2B5EF4-FFF2-40B4-BE49-F238E27FC236}">
                <a16:creationId xmlns:a16="http://schemas.microsoft.com/office/drawing/2014/main" id="{35278D4E-3C50-FE46-ACC6-803736AF8E9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graphicFrame>
        <p:nvGraphicFramePr>
          <p:cNvPr id="4" name="Chart 3">
            <a:extLst>
              <a:ext uri="{FF2B5EF4-FFF2-40B4-BE49-F238E27FC236}">
                <a16:creationId xmlns:a16="http://schemas.microsoft.com/office/drawing/2014/main" id="{627D0D43-5290-2517-A660-331EA93A48C3}"/>
              </a:ext>
            </a:extLst>
          </p:cNvPr>
          <p:cNvGraphicFramePr>
            <a:graphicFrameLocks/>
          </p:cNvGraphicFramePr>
          <p:nvPr>
            <p:extLst>
              <p:ext uri="{D42A27DB-BD31-4B8C-83A1-F6EECF244321}">
                <p14:modId xmlns:p14="http://schemas.microsoft.com/office/powerpoint/2010/main" val="3109187353"/>
              </p:ext>
            </p:extLst>
          </p:nvPr>
        </p:nvGraphicFramePr>
        <p:xfrm>
          <a:off x="7369009" y="2983852"/>
          <a:ext cx="6949440" cy="304495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2" name="Chart 11">
            <a:extLst>
              <a:ext uri="{FF2B5EF4-FFF2-40B4-BE49-F238E27FC236}">
                <a16:creationId xmlns:a16="http://schemas.microsoft.com/office/drawing/2014/main" id="{7EBC3CDC-8D5D-C7D4-5661-AD65443EDD0B}"/>
              </a:ext>
            </a:extLst>
          </p:cNvPr>
          <p:cNvGraphicFramePr>
            <a:graphicFrameLocks/>
          </p:cNvGraphicFramePr>
          <p:nvPr>
            <p:extLst>
              <p:ext uri="{D42A27DB-BD31-4B8C-83A1-F6EECF244321}">
                <p14:modId xmlns:p14="http://schemas.microsoft.com/office/powerpoint/2010/main" val="1169729355"/>
              </p:ext>
            </p:extLst>
          </p:nvPr>
        </p:nvGraphicFramePr>
        <p:xfrm>
          <a:off x="152400" y="6476986"/>
          <a:ext cx="6949440" cy="304495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2" name="Chart 21">
            <a:extLst>
              <a:ext uri="{FF2B5EF4-FFF2-40B4-BE49-F238E27FC236}">
                <a16:creationId xmlns:a16="http://schemas.microsoft.com/office/drawing/2014/main" id="{48555806-7F09-93AF-C18E-C7B97708673E}"/>
              </a:ext>
            </a:extLst>
          </p:cNvPr>
          <p:cNvGraphicFramePr>
            <a:graphicFrameLocks/>
          </p:cNvGraphicFramePr>
          <p:nvPr>
            <p:extLst>
              <p:ext uri="{D42A27DB-BD31-4B8C-83A1-F6EECF244321}">
                <p14:modId xmlns:p14="http://schemas.microsoft.com/office/powerpoint/2010/main" val="3646965299"/>
              </p:ext>
            </p:extLst>
          </p:nvPr>
        </p:nvGraphicFramePr>
        <p:xfrm>
          <a:off x="7367454" y="6476986"/>
          <a:ext cx="7068610" cy="304495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80756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1910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 | JACKSONVILLE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7306" y="194190"/>
            <a:ext cx="2148854" cy="290156"/>
          </a:xfrm>
          <a:prstGeom prst="rect">
            <a:avLst/>
          </a:prstGeom>
        </p:spPr>
      </p:pic>
      <p:sp>
        <p:nvSpPr>
          <p:cNvPr id="5" name="TextBox 4">
            <a:extLst>
              <a:ext uri="{FF2B5EF4-FFF2-40B4-BE49-F238E27FC236}">
                <a16:creationId xmlns:a16="http://schemas.microsoft.com/office/drawing/2014/main" id="{E0DA7F1A-04B3-6116-E864-E8548DEFA1A1}"/>
              </a:ext>
            </a:extLst>
          </p:cNvPr>
          <p:cNvSpPr txBox="1"/>
          <p:nvPr/>
        </p:nvSpPr>
        <p:spPr>
          <a:xfrm>
            <a:off x="762000" y="1295400"/>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Market Asking Rent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3CE9B05-0015-8D6A-72E0-9FB0EF426438}"/>
              </a:ext>
            </a:extLst>
          </p:cNvPr>
          <p:cNvSpPr txBox="1"/>
          <p:nvPr/>
        </p:nvSpPr>
        <p:spPr>
          <a:xfrm>
            <a:off x="8107680" y="129569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Job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D14B0177-C2C5-0E46-E044-BB7FE72935BD}"/>
              </a:ext>
            </a:extLst>
          </p:cNvPr>
          <p:cNvSpPr txBox="1"/>
          <p:nvPr/>
        </p:nvSpPr>
        <p:spPr>
          <a:xfrm>
            <a:off x="76200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Population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C1687881-D661-22D3-EC27-89CABDD0EBA5}"/>
              </a:ext>
            </a:extLst>
          </p:cNvPr>
          <p:cNvSpPr txBox="1"/>
          <p:nvPr/>
        </p:nvSpPr>
        <p:spPr>
          <a:xfrm>
            <a:off x="8107680" y="5690205"/>
            <a:ext cx="4648200" cy="400110"/>
          </a:xfrm>
          <a:prstGeom prst="rect">
            <a:avLst/>
          </a:prstGeom>
          <a:noFill/>
        </p:spPr>
        <p:txBody>
          <a:bodyPr wrap="square">
            <a:spAutoFit/>
          </a:bodyPr>
          <a:lstStyle/>
          <a:p>
            <a:pPr marL="12700">
              <a:lnSpc>
                <a:spcPct val="100000"/>
              </a:lnSpc>
              <a:spcBef>
                <a:spcPts val="100"/>
              </a:spcBef>
            </a:pPr>
            <a:r>
              <a:rPr lang="en-US" sz="2000" b="1" i="1" dirty="0">
                <a:solidFill>
                  <a:srgbClr val="1A939A"/>
                </a:solidFill>
                <a:latin typeface="Open Sans" panose="020B0606030504020204" pitchFamily="34" charset="0"/>
                <a:ea typeface="Open Sans" panose="020B0606030504020204" pitchFamily="34" charset="0"/>
                <a:cs typeface="Open Sans" panose="020B0606030504020204" pitchFamily="34" charset="0"/>
              </a:rPr>
              <a:t>Median Household Income &amp; Growth</a:t>
            </a:r>
            <a:endParaRPr lang="en-US" sz="20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Holder 5">
            <a:extLst>
              <a:ext uri="{FF2B5EF4-FFF2-40B4-BE49-F238E27FC236}">
                <a16:creationId xmlns:a16="http://schemas.microsoft.com/office/drawing/2014/main" id="{D14619F8-EAA3-07DA-FBE2-19761E1B7C80}"/>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4" name="Holder 4">
            <a:extLst>
              <a:ext uri="{FF2B5EF4-FFF2-40B4-BE49-F238E27FC236}">
                <a16:creationId xmlns:a16="http://schemas.microsoft.com/office/drawing/2014/main" id="{E19A2F6C-3DB1-2189-6CB1-9741E139105A}"/>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5" name="Graphic 14" descr="Badge Copyright outline">
            <a:extLst>
              <a:ext uri="{FF2B5EF4-FFF2-40B4-BE49-F238E27FC236}">
                <a16:creationId xmlns:a16="http://schemas.microsoft.com/office/drawing/2014/main" id="{39F68D4B-F99E-41E5-5DF8-2BDD025C62A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37264" y="9610698"/>
            <a:ext cx="276999" cy="276999"/>
          </a:xfrm>
          <a:prstGeom prst="rect">
            <a:avLst/>
          </a:prstGeom>
        </p:spPr>
      </p:pic>
      <p:graphicFrame>
        <p:nvGraphicFramePr>
          <p:cNvPr id="2" name="Chart 1">
            <a:extLst>
              <a:ext uri="{FF2B5EF4-FFF2-40B4-BE49-F238E27FC236}">
                <a16:creationId xmlns:a16="http://schemas.microsoft.com/office/drawing/2014/main" id="{338DCC98-6AA4-E652-9E3C-EC9F32262B4D}"/>
              </a:ext>
            </a:extLst>
          </p:cNvPr>
          <p:cNvGraphicFramePr>
            <a:graphicFrameLocks/>
          </p:cNvGraphicFramePr>
          <p:nvPr>
            <p:extLst>
              <p:ext uri="{D42A27DB-BD31-4B8C-83A1-F6EECF244321}">
                <p14:modId xmlns:p14="http://schemas.microsoft.com/office/powerpoint/2010/main" val="2964316297"/>
              </p:ext>
            </p:extLst>
          </p:nvPr>
        </p:nvGraphicFramePr>
        <p:xfrm>
          <a:off x="228600" y="1665526"/>
          <a:ext cx="6949440" cy="30449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 name="Chart 2">
            <a:extLst>
              <a:ext uri="{FF2B5EF4-FFF2-40B4-BE49-F238E27FC236}">
                <a16:creationId xmlns:a16="http://schemas.microsoft.com/office/drawing/2014/main" id="{3A876DD6-DF47-4BDB-6B61-8125E9B07568}"/>
              </a:ext>
            </a:extLst>
          </p:cNvPr>
          <p:cNvGraphicFramePr>
            <a:graphicFrameLocks/>
          </p:cNvGraphicFramePr>
          <p:nvPr>
            <p:extLst>
              <p:ext uri="{D42A27DB-BD31-4B8C-83A1-F6EECF244321}">
                <p14:modId xmlns:p14="http://schemas.microsoft.com/office/powerpoint/2010/main" val="2404977314"/>
              </p:ext>
            </p:extLst>
          </p:nvPr>
        </p:nvGraphicFramePr>
        <p:xfrm>
          <a:off x="7524272" y="1695510"/>
          <a:ext cx="6949440" cy="30449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 name="Chart 3">
            <a:extLst>
              <a:ext uri="{FF2B5EF4-FFF2-40B4-BE49-F238E27FC236}">
                <a16:creationId xmlns:a16="http://schemas.microsoft.com/office/drawing/2014/main" id="{3A0FF3EF-0A54-AAA4-A3A9-07851E39DE05}"/>
              </a:ext>
            </a:extLst>
          </p:cNvPr>
          <p:cNvGraphicFramePr>
            <a:graphicFrameLocks/>
          </p:cNvGraphicFramePr>
          <p:nvPr>
            <p:extLst>
              <p:ext uri="{D42A27DB-BD31-4B8C-83A1-F6EECF244321}">
                <p14:modId xmlns:p14="http://schemas.microsoft.com/office/powerpoint/2010/main" val="2018673461"/>
              </p:ext>
            </p:extLst>
          </p:nvPr>
        </p:nvGraphicFramePr>
        <p:xfrm>
          <a:off x="228600" y="6090315"/>
          <a:ext cx="6949440" cy="30449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6" name="Chart 15">
            <a:extLst>
              <a:ext uri="{FF2B5EF4-FFF2-40B4-BE49-F238E27FC236}">
                <a16:creationId xmlns:a16="http://schemas.microsoft.com/office/drawing/2014/main" id="{48DA8A18-4339-6024-02C7-C6F21D1BE2F4}"/>
              </a:ext>
            </a:extLst>
          </p:cNvPr>
          <p:cNvGraphicFramePr>
            <a:graphicFrameLocks/>
          </p:cNvGraphicFramePr>
          <p:nvPr>
            <p:extLst>
              <p:ext uri="{D42A27DB-BD31-4B8C-83A1-F6EECF244321}">
                <p14:modId xmlns:p14="http://schemas.microsoft.com/office/powerpoint/2010/main" val="4059632033"/>
              </p:ext>
            </p:extLst>
          </p:nvPr>
        </p:nvGraphicFramePr>
        <p:xfrm>
          <a:off x="7728966" y="6090315"/>
          <a:ext cx="7053834" cy="304495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352437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dots&#10;&#10;Description automatically generated">
            <a:extLst>
              <a:ext uri="{FF2B5EF4-FFF2-40B4-BE49-F238E27FC236}">
                <a16:creationId xmlns:a16="http://schemas.microsoft.com/office/drawing/2014/main" id="{627C0128-C35A-1506-F071-13D2F77274A0}"/>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76200" y="0"/>
            <a:ext cx="15621000" cy="685800"/>
          </a:xfrm>
          <a:prstGeom prst="rect">
            <a:avLst/>
          </a:prstGeom>
        </p:spPr>
      </p:pic>
      <p:sp>
        <p:nvSpPr>
          <p:cNvPr id="6" name="Holder 5">
            <a:extLst>
              <a:ext uri="{FF2B5EF4-FFF2-40B4-BE49-F238E27FC236}">
                <a16:creationId xmlns:a16="http://schemas.microsoft.com/office/drawing/2014/main" id="{49862F84-0AF2-D67F-E95C-4EBBFA056525}"/>
              </a:ext>
            </a:extLst>
          </p:cNvPr>
          <p:cNvSpPr txBox="1">
            <a:spLocks/>
          </p:cNvSpPr>
          <p:nvPr/>
        </p:nvSpPr>
        <p:spPr>
          <a:xfrm>
            <a:off x="533400" y="259377"/>
            <a:ext cx="4191000" cy="215444"/>
          </a:xfrm>
          <a:prstGeom prst="rect">
            <a:avLst/>
          </a:prstGeom>
        </p:spPr>
        <p:txBody>
          <a:bodyPr wrap="square" lIns="0" tIns="0" rIns="0" bIns="0">
            <a:spAutoFit/>
          </a:bodyPr>
          <a:lstStyle>
            <a:defPPr>
              <a:defRPr kern="0"/>
            </a:defPPr>
            <a:lvl1pPr algn="l">
              <a:defRPr sz="1600">
                <a:solidFill>
                  <a:srgbClr val="005670"/>
                </a:solidFill>
                <a:latin typeface="+mn-lt"/>
              </a:defRPr>
            </a:lvl1p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 | JACKSONVILLE | Q1 2025</a:t>
            </a:r>
          </a:p>
        </p:txBody>
      </p:sp>
      <p:cxnSp>
        <p:nvCxnSpPr>
          <p:cNvPr id="7" name="Straight Connector 6">
            <a:extLst>
              <a:ext uri="{FF2B5EF4-FFF2-40B4-BE49-F238E27FC236}">
                <a16:creationId xmlns:a16="http://schemas.microsoft.com/office/drawing/2014/main" id="{4D4D3F6D-A3CB-67B7-0BCA-0FAB6A98949B}"/>
              </a:ext>
            </a:extLst>
          </p:cNvPr>
          <p:cNvCxnSpPr/>
          <p:nvPr/>
        </p:nvCxnSpPr>
        <p:spPr>
          <a:xfrm>
            <a:off x="457200" y="9525000"/>
            <a:ext cx="1454353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white logo&#10;&#10;Description automatically generated">
            <a:extLst>
              <a:ext uri="{FF2B5EF4-FFF2-40B4-BE49-F238E27FC236}">
                <a16:creationId xmlns:a16="http://schemas.microsoft.com/office/drawing/2014/main" id="{5A4674BB-AD76-BCAB-FB98-3036F2BD2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7306" y="196891"/>
            <a:ext cx="2148854" cy="290156"/>
          </a:xfrm>
          <a:prstGeom prst="rect">
            <a:avLst/>
          </a:prstGeom>
        </p:spPr>
      </p:pic>
      <p:sp>
        <p:nvSpPr>
          <p:cNvPr id="15" name="object 10">
            <a:extLst>
              <a:ext uri="{FF2B5EF4-FFF2-40B4-BE49-F238E27FC236}">
                <a16:creationId xmlns:a16="http://schemas.microsoft.com/office/drawing/2014/main" id="{2D136012-7B9A-10BA-66F1-97BC4B7F81C6}"/>
              </a:ext>
            </a:extLst>
          </p:cNvPr>
          <p:cNvSpPr txBox="1"/>
          <p:nvPr/>
        </p:nvSpPr>
        <p:spPr>
          <a:xfrm>
            <a:off x="710563" y="2565677"/>
            <a:ext cx="2922274" cy="128105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CARRIE SMITH</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Senior Vice President</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Retail Leasing Services</a:t>
            </a:r>
          </a:p>
          <a:p>
            <a:pPr marL="12700" marR="5080">
              <a:lnSpc>
                <a:spcPct val="116100"/>
              </a:lnSpc>
            </a:pPr>
            <a:r>
              <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Carrie.Smith</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@FranklinSt.com </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904.271.4120</a:t>
            </a:r>
            <a:endPar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1">
            <a:extLst>
              <a:ext uri="{FF2B5EF4-FFF2-40B4-BE49-F238E27FC236}">
                <a16:creationId xmlns:a16="http://schemas.microsoft.com/office/drawing/2014/main" id="{2F3AFFBF-1744-6134-2C78-8796EBF40B77}"/>
              </a:ext>
            </a:extLst>
          </p:cNvPr>
          <p:cNvSpPr txBox="1"/>
          <p:nvPr/>
        </p:nvSpPr>
        <p:spPr>
          <a:xfrm>
            <a:off x="704570" y="4194427"/>
            <a:ext cx="2758186"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RICKY OSTROFSKY</a:t>
            </a:r>
          </a:p>
          <a:p>
            <a:pPr marL="12700" marR="5080">
              <a:lnSpc>
                <a:spcPct val="116100"/>
              </a:lnSpc>
              <a:spcBef>
                <a:spcPts val="100"/>
              </a:spcBef>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Regional Managing Director</a:t>
            </a:r>
            <a:endPar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Ricky.Ostrofsky</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@FranklinSt.com </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904.271.4120</a:t>
            </a:r>
            <a:endPar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object 13">
            <a:extLst>
              <a:ext uri="{FF2B5EF4-FFF2-40B4-BE49-F238E27FC236}">
                <a16:creationId xmlns:a16="http://schemas.microsoft.com/office/drawing/2014/main" id="{0CD5F9EF-AEE3-D8FC-D072-AF5BF3FE18BA}"/>
              </a:ext>
            </a:extLst>
          </p:cNvPr>
          <p:cNvSpPr txBox="1"/>
          <p:nvPr/>
        </p:nvSpPr>
        <p:spPr>
          <a:xfrm>
            <a:off x="713652" y="5551436"/>
            <a:ext cx="2528213" cy="128105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ABBY WALSH</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Director</a:t>
            </a: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Retail Leasing Services</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bby.Walsh</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904.271.4120</a:t>
            </a:r>
          </a:p>
        </p:txBody>
      </p:sp>
      <p:sp>
        <p:nvSpPr>
          <p:cNvPr id="22" name="object 17">
            <a:extLst>
              <a:ext uri="{FF2B5EF4-FFF2-40B4-BE49-F238E27FC236}">
                <a16:creationId xmlns:a16="http://schemas.microsoft.com/office/drawing/2014/main" id="{2997AC61-C32C-E7C2-9185-02004B65EA27}"/>
              </a:ext>
            </a:extLst>
          </p:cNvPr>
          <p:cNvSpPr txBox="1"/>
          <p:nvPr/>
        </p:nvSpPr>
        <p:spPr>
          <a:xfrm>
            <a:off x="710563" y="1882981"/>
            <a:ext cx="2522220" cy="443711"/>
          </a:xfrm>
          <a:prstGeom prst="rect">
            <a:avLst/>
          </a:prstGeom>
        </p:spPr>
        <p:txBody>
          <a:bodyPr vert="horz" wrap="square" lIns="0" tIns="12700" rIns="0" bIns="0" rtlCol="0">
            <a:spAutoFit/>
          </a:bodyPr>
          <a:lstStyle/>
          <a:p>
            <a:pPr marL="12700">
              <a:lnSpc>
                <a:spcPct val="100000"/>
              </a:lnSpc>
              <a:spcBef>
                <a:spcPts val="100"/>
              </a:spcBef>
            </a:pPr>
            <a:r>
              <a:rPr lang="en-US" sz="2800" b="1" i="1" spc="-1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Our Team</a:t>
            </a:r>
            <a:endParaRPr sz="28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descr="A blue background with white dots&#10;&#10;Description automatically generated">
            <a:extLst>
              <a:ext uri="{FF2B5EF4-FFF2-40B4-BE49-F238E27FC236}">
                <a16:creationId xmlns:a16="http://schemas.microsoft.com/office/drawing/2014/main" id="{37E5A37C-F684-2928-5CDD-5ECB67A85B08}"/>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7772400" y="2819401"/>
            <a:ext cx="7772400" cy="3733800"/>
          </a:xfrm>
          <a:prstGeom prst="rect">
            <a:avLst/>
          </a:prstGeom>
        </p:spPr>
      </p:pic>
      <p:pic>
        <p:nvPicPr>
          <p:cNvPr id="5" name="Picture 4" descr="A map of the state of oregon&#10;&#10;Description automatically generated">
            <a:extLst>
              <a:ext uri="{FF2B5EF4-FFF2-40B4-BE49-F238E27FC236}">
                <a16:creationId xmlns:a16="http://schemas.microsoft.com/office/drawing/2014/main" id="{964FAF50-C6D7-7C74-8015-1185A952C5BD}"/>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30198" t="31175" r="9575" b="36402"/>
          <a:stretch/>
        </p:blipFill>
        <p:spPr>
          <a:xfrm>
            <a:off x="8648700" y="2143591"/>
            <a:ext cx="6019800" cy="4861046"/>
          </a:xfrm>
          <a:prstGeom prst="rect">
            <a:avLst/>
          </a:prstGeom>
          <a:ln>
            <a:noFill/>
          </a:ln>
          <a:effectLst>
            <a:outerShdw blurRad="190500" algn="tl" rotWithShape="0">
              <a:srgbClr val="000000">
                <a:alpha val="70000"/>
              </a:srgbClr>
            </a:outerShdw>
          </a:effectLst>
        </p:spPr>
      </p:pic>
      <p:sp>
        <p:nvSpPr>
          <p:cNvPr id="39" name="TextBox 38">
            <a:extLst>
              <a:ext uri="{FF2B5EF4-FFF2-40B4-BE49-F238E27FC236}">
                <a16:creationId xmlns:a16="http://schemas.microsoft.com/office/drawing/2014/main" id="{7DE5B8A3-15CC-D264-F67E-F5D60FEF6FDA}"/>
              </a:ext>
            </a:extLst>
          </p:cNvPr>
          <p:cNvSpPr txBox="1"/>
          <p:nvPr/>
        </p:nvSpPr>
        <p:spPr>
          <a:xfrm>
            <a:off x="12641797" y="6337008"/>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St Johns County</a:t>
            </a:r>
          </a:p>
        </p:txBody>
      </p:sp>
      <p:sp>
        <p:nvSpPr>
          <p:cNvPr id="35" name="TextBox 34">
            <a:extLst>
              <a:ext uri="{FF2B5EF4-FFF2-40B4-BE49-F238E27FC236}">
                <a16:creationId xmlns:a16="http://schemas.microsoft.com/office/drawing/2014/main" id="{F62744A8-A205-B0FE-C945-F981854F8CC8}"/>
              </a:ext>
            </a:extLst>
          </p:cNvPr>
          <p:cNvSpPr txBox="1"/>
          <p:nvPr/>
        </p:nvSpPr>
        <p:spPr>
          <a:xfrm>
            <a:off x="12508992" y="4439705"/>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Southside</a:t>
            </a:r>
          </a:p>
        </p:txBody>
      </p:sp>
      <p:sp>
        <p:nvSpPr>
          <p:cNvPr id="12" name="TextBox 11">
            <a:extLst>
              <a:ext uri="{FF2B5EF4-FFF2-40B4-BE49-F238E27FC236}">
                <a16:creationId xmlns:a16="http://schemas.microsoft.com/office/drawing/2014/main" id="{0971A7CC-F40E-B48F-DCF8-83CE43F49704}"/>
              </a:ext>
            </a:extLst>
          </p:cNvPr>
          <p:cNvSpPr txBox="1"/>
          <p:nvPr/>
        </p:nvSpPr>
        <p:spPr>
          <a:xfrm>
            <a:off x="9708686" y="4716704"/>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Riverside</a:t>
            </a:r>
          </a:p>
        </p:txBody>
      </p:sp>
      <p:sp>
        <p:nvSpPr>
          <p:cNvPr id="18" name="TextBox 17">
            <a:extLst>
              <a:ext uri="{FF2B5EF4-FFF2-40B4-BE49-F238E27FC236}">
                <a16:creationId xmlns:a16="http://schemas.microsoft.com/office/drawing/2014/main" id="{2A1F5698-A2B7-7B84-369E-116D9667214B}"/>
              </a:ext>
            </a:extLst>
          </p:cNvPr>
          <p:cNvSpPr txBox="1"/>
          <p:nvPr/>
        </p:nvSpPr>
        <p:spPr>
          <a:xfrm>
            <a:off x="9657173" y="6269992"/>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Orange Park/</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Clay County</a:t>
            </a:r>
          </a:p>
        </p:txBody>
      </p:sp>
      <p:sp>
        <p:nvSpPr>
          <p:cNvPr id="21" name="TextBox 20">
            <a:extLst>
              <a:ext uri="{FF2B5EF4-FFF2-40B4-BE49-F238E27FC236}">
                <a16:creationId xmlns:a16="http://schemas.microsoft.com/office/drawing/2014/main" id="{1DF609A3-4C72-659E-695A-CEC3F52BA039}"/>
              </a:ext>
            </a:extLst>
          </p:cNvPr>
          <p:cNvSpPr txBox="1"/>
          <p:nvPr/>
        </p:nvSpPr>
        <p:spPr>
          <a:xfrm>
            <a:off x="13573611" y="4156807"/>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Beaches</a:t>
            </a:r>
          </a:p>
        </p:txBody>
      </p:sp>
      <p:sp>
        <p:nvSpPr>
          <p:cNvPr id="23" name="TextBox 22">
            <a:extLst>
              <a:ext uri="{FF2B5EF4-FFF2-40B4-BE49-F238E27FC236}">
                <a16:creationId xmlns:a16="http://schemas.microsoft.com/office/drawing/2014/main" id="{63793560-3A98-5A0D-22E6-5DEAEACFB93E}"/>
              </a:ext>
            </a:extLst>
          </p:cNvPr>
          <p:cNvSpPr txBox="1"/>
          <p:nvPr/>
        </p:nvSpPr>
        <p:spPr>
          <a:xfrm>
            <a:off x="12478722" y="3975974"/>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Arlington</a:t>
            </a:r>
          </a:p>
        </p:txBody>
      </p:sp>
      <p:sp>
        <p:nvSpPr>
          <p:cNvPr id="24" name="TextBox 23">
            <a:extLst>
              <a:ext uri="{FF2B5EF4-FFF2-40B4-BE49-F238E27FC236}">
                <a16:creationId xmlns:a16="http://schemas.microsoft.com/office/drawing/2014/main" id="{4731F250-08F3-908E-45A9-3178C27D2AA0}"/>
              </a:ext>
            </a:extLst>
          </p:cNvPr>
          <p:cNvSpPr txBox="1"/>
          <p:nvPr/>
        </p:nvSpPr>
        <p:spPr>
          <a:xfrm>
            <a:off x="12529825" y="5015638"/>
            <a:ext cx="1386405" cy="461665"/>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Butler/</a:t>
            </a:r>
          </a:p>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Bay Meadows</a:t>
            </a:r>
          </a:p>
        </p:txBody>
      </p:sp>
      <p:sp>
        <p:nvSpPr>
          <p:cNvPr id="25" name="TextBox 24">
            <a:extLst>
              <a:ext uri="{FF2B5EF4-FFF2-40B4-BE49-F238E27FC236}">
                <a16:creationId xmlns:a16="http://schemas.microsoft.com/office/drawing/2014/main" id="{BD805217-A534-EAF2-6C87-5C61D732E003}"/>
              </a:ext>
            </a:extLst>
          </p:cNvPr>
          <p:cNvSpPr txBox="1"/>
          <p:nvPr/>
        </p:nvSpPr>
        <p:spPr>
          <a:xfrm>
            <a:off x="9657173" y="2453791"/>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Nassau County</a:t>
            </a:r>
          </a:p>
        </p:txBody>
      </p:sp>
      <p:sp>
        <p:nvSpPr>
          <p:cNvPr id="26" name="TextBox 25">
            <a:extLst>
              <a:ext uri="{FF2B5EF4-FFF2-40B4-BE49-F238E27FC236}">
                <a16:creationId xmlns:a16="http://schemas.microsoft.com/office/drawing/2014/main" id="{5C1B9A98-BCE7-F02F-235F-FCF164B9DE14}"/>
              </a:ext>
            </a:extLst>
          </p:cNvPr>
          <p:cNvSpPr txBox="1"/>
          <p:nvPr/>
        </p:nvSpPr>
        <p:spPr>
          <a:xfrm>
            <a:off x="11784572" y="3017909"/>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NE Jacksonville</a:t>
            </a:r>
          </a:p>
        </p:txBody>
      </p:sp>
      <p:sp>
        <p:nvSpPr>
          <p:cNvPr id="27" name="TextBox 26">
            <a:extLst>
              <a:ext uri="{FF2B5EF4-FFF2-40B4-BE49-F238E27FC236}">
                <a16:creationId xmlns:a16="http://schemas.microsoft.com/office/drawing/2014/main" id="{CC25936D-E8EB-6B5F-B35E-8619584C36BA}"/>
              </a:ext>
            </a:extLst>
          </p:cNvPr>
          <p:cNvSpPr txBox="1"/>
          <p:nvPr/>
        </p:nvSpPr>
        <p:spPr>
          <a:xfrm>
            <a:off x="10243256" y="3704325"/>
            <a:ext cx="1386405" cy="276999"/>
          </a:xfrm>
          <a:prstGeom prst="rect">
            <a:avLst/>
          </a:prstGeom>
          <a:noFill/>
        </p:spPr>
        <p:txBody>
          <a:bodyPr wrap="square" rtlCol="0">
            <a:spAutoFit/>
          </a:bodyPr>
          <a:lstStyle/>
          <a:p>
            <a:r>
              <a:rPr lang="en-US" sz="1200" i="1" dirty="0">
                <a:solidFill>
                  <a:srgbClr val="3F4443"/>
                </a:solidFill>
                <a:latin typeface="Open Sans" panose="020B0606030504020204" pitchFamily="34" charset="0"/>
                <a:ea typeface="Open Sans" panose="020B0606030504020204" pitchFamily="34" charset="0"/>
                <a:cs typeface="Open Sans" panose="020B0606030504020204" pitchFamily="34" charset="0"/>
              </a:rPr>
              <a:t>NW Jacksonville</a:t>
            </a:r>
          </a:p>
        </p:txBody>
      </p:sp>
      <p:sp>
        <p:nvSpPr>
          <p:cNvPr id="29" name="object 11">
            <a:extLst>
              <a:ext uri="{FF2B5EF4-FFF2-40B4-BE49-F238E27FC236}">
                <a16:creationId xmlns:a16="http://schemas.microsoft.com/office/drawing/2014/main" id="{08858E04-F79E-5385-347B-D6F4330C8EA4}"/>
              </a:ext>
            </a:extLst>
          </p:cNvPr>
          <p:cNvSpPr txBox="1"/>
          <p:nvPr/>
        </p:nvSpPr>
        <p:spPr>
          <a:xfrm>
            <a:off x="4135113" y="2614186"/>
            <a:ext cx="2620369" cy="1009315"/>
          </a:xfrm>
          <a:prstGeom prst="rect">
            <a:avLst/>
          </a:prstGeom>
        </p:spPr>
        <p:txBody>
          <a:bodyPr vert="horz" wrap="square" lIns="0" tIns="12700" rIns="0" bIns="0" rtlCol="0">
            <a:spAutoFit/>
          </a:bodyPr>
          <a:lstStyle/>
          <a:p>
            <a:pPr marL="12700" marR="5080">
              <a:lnSpc>
                <a:spcPct val="116100"/>
              </a:lnSpc>
              <a:spcBef>
                <a:spcPts val="10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KELLY ANTINI </a:t>
            </a:r>
          </a:p>
          <a:p>
            <a:pPr marL="12700" marR="5080">
              <a:lnSpc>
                <a:spcPct val="116100"/>
              </a:lnSpc>
              <a:spcBef>
                <a:spcPts val="100"/>
              </a:spcBef>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Research Analyst</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Kelly.Antini@FranklinSt.com</a:t>
            </a: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30" name="object 13">
            <a:extLst>
              <a:ext uri="{FF2B5EF4-FFF2-40B4-BE49-F238E27FC236}">
                <a16:creationId xmlns:a16="http://schemas.microsoft.com/office/drawing/2014/main" id="{FAA43F89-D637-2C3E-3366-DE4DE9BECCB8}"/>
              </a:ext>
            </a:extLst>
          </p:cNvPr>
          <p:cNvSpPr txBox="1"/>
          <p:nvPr/>
        </p:nvSpPr>
        <p:spPr>
          <a:xfrm>
            <a:off x="4140694" y="4107969"/>
            <a:ext cx="2374265" cy="1031116"/>
          </a:xfrm>
          <a:prstGeom prst="rect">
            <a:avLst/>
          </a:prstGeom>
        </p:spPr>
        <p:txBody>
          <a:bodyPr vert="horz" wrap="square" lIns="0" tIns="46990" rIns="0" bIns="0" rtlCol="0">
            <a:spAutoFit/>
          </a:bodyPr>
          <a:lstStyle/>
          <a:p>
            <a:pPr marL="12700" marR="5080">
              <a:lnSpc>
                <a:spcPct val="116100"/>
              </a:lnSpc>
              <a:spcBef>
                <a:spcPts val="370"/>
              </a:spcBef>
            </a:pPr>
            <a:r>
              <a:rPr lang="en-US" sz="1400" b="1" dirty="0">
                <a:solidFill>
                  <a:srgbClr val="005670"/>
                </a:solidFill>
                <a:latin typeface="Open Sans" panose="020B0606030504020204" pitchFamily="34" charset="0"/>
                <a:ea typeface="Open Sans" panose="020B0606030504020204" pitchFamily="34" charset="0"/>
                <a:cs typeface="Open Sans" panose="020B0606030504020204" pitchFamily="34" charset="0"/>
              </a:rPr>
              <a:t>ALEX RAMOS</a:t>
            </a:r>
          </a:p>
          <a:p>
            <a:pPr marL="12700" marR="5080">
              <a:lnSpc>
                <a:spcPct val="116100"/>
              </a:lnSpc>
            </a:pPr>
            <a:r>
              <a:rP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Business Data Analyst </a:t>
            </a:r>
            <a:r>
              <a:rPr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Alex.Ramos@FranklinSt.com</a:t>
            </a:r>
            <a:endParaRPr lang="en-US" sz="1400"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2700" marR="5080">
              <a:lnSpc>
                <a:spcPct val="116100"/>
              </a:lnSpc>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 813.839.7300</a:t>
            </a:r>
          </a:p>
        </p:txBody>
      </p:sp>
      <p:sp>
        <p:nvSpPr>
          <p:cNvPr id="4" name="TextBox 3">
            <a:extLst>
              <a:ext uri="{FF2B5EF4-FFF2-40B4-BE49-F238E27FC236}">
                <a16:creationId xmlns:a16="http://schemas.microsoft.com/office/drawing/2014/main" id="{B6BB80AC-3E2F-78C3-9285-642201ACBED9}"/>
              </a:ext>
            </a:extLst>
          </p:cNvPr>
          <p:cNvSpPr txBox="1"/>
          <p:nvPr/>
        </p:nvSpPr>
        <p:spPr>
          <a:xfrm>
            <a:off x="710563" y="7378675"/>
            <a:ext cx="2032637" cy="246221"/>
          </a:xfrm>
          <a:prstGeom prst="rect">
            <a:avLst/>
          </a:prstGeom>
          <a:noFill/>
        </p:spPr>
        <p:txBody>
          <a:bodyPr wrap="square" rtlCol="0">
            <a:spAutoFit/>
          </a:bodyPr>
          <a:lstStyle/>
          <a:p>
            <a:r>
              <a:rPr lang="en-US" sz="1000" i="1" dirty="0">
                <a:latin typeface="Open Sans" pitchFamily="2" charset="0"/>
                <a:ea typeface="Open Sans" pitchFamily="2" charset="0"/>
                <a:cs typeface="Open Sans" pitchFamily="2" charset="0"/>
              </a:rPr>
              <a:t>Source: Costar</a:t>
            </a:r>
          </a:p>
        </p:txBody>
      </p:sp>
      <p:sp>
        <p:nvSpPr>
          <p:cNvPr id="8" name="TextBox 7">
            <a:extLst>
              <a:ext uri="{FF2B5EF4-FFF2-40B4-BE49-F238E27FC236}">
                <a16:creationId xmlns:a16="http://schemas.microsoft.com/office/drawing/2014/main" id="{31A7B9BB-023B-6048-0B9A-5A0AC8F73665}"/>
              </a:ext>
            </a:extLst>
          </p:cNvPr>
          <p:cNvSpPr txBox="1"/>
          <p:nvPr/>
        </p:nvSpPr>
        <p:spPr>
          <a:xfrm>
            <a:off x="2171700" y="8677930"/>
            <a:ext cx="11201400" cy="830997"/>
          </a:xfrm>
          <a:prstGeom prst="rect">
            <a:avLst/>
          </a:prstGeom>
          <a:noFill/>
        </p:spPr>
        <p:txBody>
          <a:bodyPr wrap="square" rtlCol="0">
            <a:spAutoFit/>
          </a:bodyPr>
          <a:lstStyle/>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Disclaimer:</a:t>
            </a:r>
            <a:endParaRPr lang="en-US" sz="80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800" b="0" i="0" dirty="0">
                <a:solidFill>
                  <a:srgbClr val="3F4443"/>
                </a:solidFill>
                <a:effectLst/>
                <a:latin typeface="Open Sans" panose="020B0606030504020204" pitchFamily="34" charset="0"/>
                <a:ea typeface="Open Sans" panose="020B0606030504020204" pitchFamily="34" charset="0"/>
                <a:cs typeface="Open Sans" panose="020B0606030504020204" pitchFamily="34" charset="0"/>
              </a:rPr>
              <a:t>Franklin Street, together with its subsidiaries or affiliates, reserves all rights contained in this report. This report is gathered from purported reliable multiple third-party and independent sources for the purposes of providing information to the public as a whole. It is not intended to reflect, nor does it represent, any warranties, representations or accuracies within any data or information and may, in fact, contain errors or incomplete information. Any views expressed in this report are subject to change with or without notice. Any advice provided to clients by Franklin Street may reflect different opinions based upon the unique and independent client circumstances to a given transaction or service. Franklin Street does not suggest, and expressly disclaims, reliance on investment or other business decisions made solely upon the information contained in this report.</a:t>
            </a:r>
          </a:p>
          <a:p>
            <a:pPr algn="ctr"/>
            <a:r>
              <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https://franklinst.com/</a:t>
            </a:r>
            <a:endParaRPr lang="en-US" sz="800" dirty="0">
              <a:solidFill>
                <a:srgbClr val="00939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Holder 5">
            <a:extLst>
              <a:ext uri="{FF2B5EF4-FFF2-40B4-BE49-F238E27FC236}">
                <a16:creationId xmlns:a16="http://schemas.microsoft.com/office/drawing/2014/main" id="{02A4CE74-2BFE-AAAB-4099-3DC92B1E1279}"/>
              </a:ext>
            </a:extLst>
          </p:cNvPr>
          <p:cNvSpPr txBox="1">
            <a:spLocks/>
          </p:cNvSpPr>
          <p:nvPr/>
        </p:nvSpPr>
        <p:spPr>
          <a:xfrm>
            <a:off x="457200" y="9670051"/>
            <a:ext cx="3575304"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dirty="0">
                <a:solidFill>
                  <a:schemeClr val="tx1">
                    <a:lumMod val="65000"/>
                    <a:lumOff val="35000"/>
                  </a:schemeClr>
                </a:solidFill>
                <a:latin typeface="Opens sans"/>
                <a:ea typeface="Open Sans" panose="020B0606030504020204" pitchFamily="34" charset="0"/>
                <a:cs typeface="Open Sans" panose="020B0606030504020204" pitchFamily="34" charset="0"/>
              </a:rPr>
              <a:t>Franklin Street Data &amp; Research</a:t>
            </a:r>
          </a:p>
        </p:txBody>
      </p:sp>
      <p:sp>
        <p:nvSpPr>
          <p:cNvPr id="13" name="Holder 4">
            <a:extLst>
              <a:ext uri="{FF2B5EF4-FFF2-40B4-BE49-F238E27FC236}">
                <a16:creationId xmlns:a16="http://schemas.microsoft.com/office/drawing/2014/main" id="{339771E7-023A-61E1-5473-3D5C5CD9D2B7}"/>
              </a:ext>
            </a:extLst>
          </p:cNvPr>
          <p:cNvSpPr txBox="1">
            <a:spLocks/>
          </p:cNvSpPr>
          <p:nvPr/>
        </p:nvSpPr>
        <p:spPr>
          <a:xfrm>
            <a:off x="10021824" y="9659778"/>
            <a:ext cx="4974336" cy="215444"/>
          </a:xfrm>
          <a:prstGeom prst="rect">
            <a:avLst/>
          </a:prstGeom>
        </p:spPr>
        <p:txBody>
          <a:bodyPr lIns="0" tIns="0" rIns="0" bIns="0"/>
          <a:lstStyle>
            <a:defPPr>
              <a:defRPr kern="0"/>
            </a:defPPr>
            <a:lvl1pPr algn="ctr">
              <a:defRPr sz="1400">
                <a:solidFill>
                  <a:srgbClr val="005670"/>
                </a:solidFill>
                <a:latin typeface="+mn-lt"/>
              </a:defRPr>
            </a:lvl1pPr>
          </a:lstStyle>
          <a:p>
            <a:pPr algn="r"/>
            <a:r>
              <a:rPr lang="en-US" sz="1200" dirty="0">
                <a:solidFill>
                  <a:schemeClr val="tx1">
                    <a:lumMod val="65000"/>
                    <a:lumOff val="35000"/>
                  </a:schemeClr>
                </a:solidFill>
                <a:latin typeface="Opens sans"/>
              </a:rPr>
              <a:t>2025 Franklin Street</a:t>
            </a:r>
          </a:p>
        </p:txBody>
      </p:sp>
      <p:pic>
        <p:nvPicPr>
          <p:cNvPr id="14" name="Graphic 13" descr="Badge Copyright outline">
            <a:extLst>
              <a:ext uri="{FF2B5EF4-FFF2-40B4-BE49-F238E27FC236}">
                <a16:creationId xmlns:a16="http://schemas.microsoft.com/office/drawing/2014/main" id="{250533DE-30CA-EDDF-4713-9D79E308079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37264" y="9610698"/>
            <a:ext cx="276999" cy="276999"/>
          </a:xfrm>
          <a:prstGeom prst="rect">
            <a:avLst/>
          </a:prstGeom>
        </p:spPr>
      </p:pic>
    </p:spTree>
    <p:extLst>
      <p:ext uri="{BB962C8B-B14F-4D97-AF65-F5344CB8AC3E}">
        <p14:creationId xmlns:p14="http://schemas.microsoft.com/office/powerpoint/2010/main" val="459277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0F9029-AB09-32D0-2186-22C00711B647}"/>
              </a:ext>
            </a:extLst>
          </p:cNvPr>
          <p:cNvPicPr>
            <a:picLocks noChangeAspect="1"/>
          </p:cNvPicPr>
          <p:nvPr/>
        </p:nvPicPr>
        <p:blipFill>
          <a:blip r:embed="rId3">
            <a:duotone>
              <a:prstClr val="black"/>
              <a:srgbClr val="3F4443">
                <a:tint val="45000"/>
                <a:satMod val="400000"/>
              </a:srgbClr>
            </a:duotone>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0" y="-20425"/>
            <a:ext cx="15544800" cy="10078826"/>
          </a:xfrm>
          <a:prstGeom prst="rect">
            <a:avLst/>
          </a:prstGeom>
        </p:spPr>
      </p:pic>
      <p:pic>
        <p:nvPicPr>
          <p:cNvPr id="9" name="Picture 8" descr="A blue background with white dots&#10;&#10;Description automatically generated">
            <a:extLst>
              <a:ext uri="{FF2B5EF4-FFF2-40B4-BE49-F238E27FC236}">
                <a16:creationId xmlns:a16="http://schemas.microsoft.com/office/drawing/2014/main" id="{A5DEB2AE-34B3-3CA8-D882-A3647BB0D107}"/>
              </a:ext>
            </a:extLst>
          </p:cNvPr>
          <p:cNvPicPr>
            <a:picLocks noChangeAspect="1"/>
          </p:cNvPicPr>
          <p:nvPr/>
        </p:nvPicPr>
        <p:blipFill rotWithShape="1">
          <a:blip r:embed="rId5" cstate="print">
            <a:alphaModFix amt="79000"/>
            <a:extLst>
              <a:ext uri="{28A0092B-C50C-407E-A947-70E740481C1C}">
                <a14:useLocalDpi xmlns:a14="http://schemas.microsoft.com/office/drawing/2010/main" val="0"/>
              </a:ext>
            </a:extLst>
          </a:blip>
          <a:srcRect l="-193" t="1" r="-1" b="-104"/>
          <a:stretch/>
        </p:blipFill>
        <p:spPr>
          <a:xfrm rot="2748722">
            <a:off x="-3243911" y="395130"/>
            <a:ext cx="15469036" cy="11728315"/>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B2B04918-2CA3-DA69-6ADF-A3090E229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432" y="1524000"/>
            <a:ext cx="3581400" cy="483591"/>
          </a:xfrm>
          <a:prstGeom prst="rect">
            <a:avLst/>
          </a:prstGeom>
        </p:spPr>
      </p:pic>
      <p:sp>
        <p:nvSpPr>
          <p:cNvPr id="2" name="Isosceles Triangle 1">
            <a:extLst>
              <a:ext uri="{FF2B5EF4-FFF2-40B4-BE49-F238E27FC236}">
                <a16:creationId xmlns:a16="http://schemas.microsoft.com/office/drawing/2014/main" id="{60B82A0E-F2F1-2A1D-6166-6A40232DDCFD}"/>
              </a:ext>
            </a:extLst>
          </p:cNvPr>
          <p:cNvSpPr/>
          <p:nvPr/>
        </p:nvSpPr>
        <p:spPr>
          <a:xfrm>
            <a:off x="10591800" y="6714841"/>
            <a:ext cx="7772400" cy="3370302"/>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8158D5-7766-983F-4AC5-707D31E92C98}"/>
              </a:ext>
            </a:extLst>
          </p:cNvPr>
          <p:cNvSpPr txBox="1"/>
          <p:nvPr/>
        </p:nvSpPr>
        <p:spPr>
          <a:xfrm>
            <a:off x="457200" y="4775848"/>
            <a:ext cx="12379111" cy="3693319"/>
          </a:xfrm>
          <a:prstGeom prst="rect">
            <a:avLst/>
          </a:prstGeom>
          <a:noFill/>
        </p:spPr>
        <p:txBody>
          <a:bodyPr wrap="square">
            <a:spAutoFit/>
          </a:bodyPr>
          <a:lstStyle/>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ORLANDO</a:t>
            </a:r>
          </a:p>
          <a:p>
            <a:pPr marL="274320" algn="l">
              <a:lnSpc>
                <a:spcPct val="100000"/>
              </a:lnSpc>
              <a:tabLst>
                <a:tab pos="4563745" algn="l"/>
              </a:tabLst>
            </a:pPr>
            <a:r>
              <a:rPr lang="en-US" sz="9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RETAIL REPORT</a:t>
            </a:r>
          </a:p>
          <a:p>
            <a:pPr marL="274320" algn="l">
              <a:lnSpc>
                <a:spcPct val="100000"/>
              </a:lnSpc>
              <a:tabLst>
                <a:tab pos="4563745" algn="l"/>
              </a:tabLst>
            </a:pPr>
            <a:r>
              <a:rPr lang="en-US" sz="4800" spc="-150" dirty="0">
                <a:solidFill>
                  <a:schemeClr val="bg1"/>
                </a:solidFill>
                <a:latin typeface="Open Sans" pitchFamily="2" charset="0"/>
                <a:ea typeface="Open Sans" pitchFamily="2" charset="0"/>
                <a:cs typeface="Open Sans" pitchFamily="2" charset="0"/>
              </a:rPr>
              <a:t>Q1 2025</a:t>
            </a:r>
          </a:p>
        </p:txBody>
      </p:sp>
      <p:sp>
        <p:nvSpPr>
          <p:cNvPr id="4" name="Holder 5">
            <a:extLst>
              <a:ext uri="{FF2B5EF4-FFF2-40B4-BE49-F238E27FC236}">
                <a16:creationId xmlns:a16="http://schemas.microsoft.com/office/drawing/2014/main" id="{E6B2DFE5-A0F8-F11F-91D3-76972152B157}"/>
              </a:ext>
            </a:extLst>
          </p:cNvPr>
          <p:cNvSpPr txBox="1">
            <a:spLocks/>
          </p:cNvSpPr>
          <p:nvPr/>
        </p:nvSpPr>
        <p:spPr>
          <a:xfrm>
            <a:off x="12478916" y="9570181"/>
            <a:ext cx="2560039" cy="215444"/>
          </a:xfrm>
          <a:prstGeom prst="rect">
            <a:avLst/>
          </a:prstGeom>
        </p:spPr>
        <p:txBody>
          <a:bodyPr lIns="0" tIns="0" rIns="0" bIns="0"/>
          <a:lstStyle>
            <a:defPPr>
              <a:defRPr kern="0"/>
            </a:defPPr>
            <a:lvl1pPr algn="l">
              <a:defRPr sz="1400">
                <a:solidFill>
                  <a:srgbClr val="005670"/>
                </a:solidFill>
                <a:latin typeface="+mn-lt"/>
              </a:defRPr>
            </a:lvl1pPr>
          </a:lstStyle>
          <a:p>
            <a:r>
              <a:rPr lang="en-US" sz="12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Franklin Street Data &amp; Research</a:t>
            </a:r>
          </a:p>
        </p:txBody>
      </p:sp>
      <p:cxnSp>
        <p:nvCxnSpPr>
          <p:cNvPr id="8" name="Straight Connector 7">
            <a:extLst>
              <a:ext uri="{FF2B5EF4-FFF2-40B4-BE49-F238E27FC236}">
                <a16:creationId xmlns:a16="http://schemas.microsoft.com/office/drawing/2014/main" id="{3A3A6D4D-740C-4835-541E-22D0DB75A7CC}"/>
              </a:ext>
            </a:extLst>
          </p:cNvPr>
          <p:cNvCxnSpPr>
            <a:cxnSpLocks/>
          </p:cNvCxnSpPr>
          <p:nvPr/>
        </p:nvCxnSpPr>
        <p:spPr>
          <a:xfrm>
            <a:off x="5261609" y="0"/>
            <a:ext cx="3276600" cy="304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4351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themeOverride>
</file>

<file path=ppt/theme/themeOverride3.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themeOverride>
</file>

<file path=ppt/theme/themeOverride31.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themeOverride>
</file>

<file path=ppt/theme/themeOverride4.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Franklin Street">
    <a:dk1>
      <a:srgbClr val="000000"/>
    </a:dk1>
    <a:lt1>
      <a:srgbClr val="FFFFFF"/>
    </a:lt1>
    <a:dk2>
      <a:srgbClr val="1F497D"/>
    </a:dk2>
    <a:lt2>
      <a:srgbClr val="EEECE1"/>
    </a:lt2>
    <a:accent1>
      <a:srgbClr val="00939D"/>
    </a:accent1>
    <a:accent2>
      <a:srgbClr val="005670"/>
    </a:accent2>
    <a:accent3>
      <a:srgbClr val="3F4443"/>
    </a:accent3>
    <a:accent4>
      <a:srgbClr val="CCDB2A"/>
    </a:accent4>
    <a:accent5>
      <a:srgbClr val="FF9E1B"/>
    </a:accent5>
    <a:accent6>
      <a:srgbClr val="D7DAD9"/>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529f32c-9117-45f0-b591-ae723f5ae80d">
      <Terms xmlns="http://schemas.microsoft.com/office/infopath/2007/PartnerControls"/>
    </lcf76f155ced4ddcb4097134ff3c332f>
    <TaxCatchAll xmlns="b2d106af-ff31-4f6a-a840-0d03591a259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DAE2702EE03EE4BA7A081A24CBCC222" ma:contentTypeVersion="18" ma:contentTypeDescription="Create a new document." ma:contentTypeScope="" ma:versionID="05a91e59f60407a05c5de35e8a2ff5a0">
  <xsd:schema xmlns:xsd="http://www.w3.org/2001/XMLSchema" xmlns:xs="http://www.w3.org/2001/XMLSchema" xmlns:p="http://schemas.microsoft.com/office/2006/metadata/properties" xmlns:ns2="2529f32c-9117-45f0-b591-ae723f5ae80d" xmlns:ns3="b2d106af-ff31-4f6a-a840-0d03591a2592" targetNamespace="http://schemas.microsoft.com/office/2006/metadata/properties" ma:root="true" ma:fieldsID="2157adb2a3aecdc37ac5875a8c221937" ns2:_="" ns3:_="">
    <xsd:import namespace="2529f32c-9117-45f0-b591-ae723f5ae80d"/>
    <xsd:import namespace="b2d106af-ff31-4f6a-a840-0d03591a259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29f32c-9117-45f0-b591-ae723f5ae80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0543994-a631-47b9-8c03-29b83a6ff6bf"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d106af-ff31-4f6a-a840-0d03591a2592"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993e945f-a831-42be-a52b-4b2e3f2e6f50}" ma:internalName="TaxCatchAll" ma:showField="CatchAllData" ma:web="b2d106af-ff31-4f6a-a840-0d03591a25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7C9E7F-3087-4E1F-86AA-AE3518288244}">
  <ds:schemaRefs>
    <ds:schemaRef ds:uri="http://purl.org/dc/dcmitype/"/>
    <ds:schemaRef ds:uri="http://www.w3.org/XML/1998/namespace"/>
    <ds:schemaRef ds:uri="2529f32c-9117-45f0-b591-ae723f5ae80d"/>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b2d106af-ff31-4f6a-a840-0d03591a2592"/>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A915C728-49AA-4BAF-B854-24943CA417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29f32c-9117-45f0-b591-ae723f5ae80d"/>
    <ds:schemaRef ds:uri="b2d106af-ff31-4f6a-a840-0d03591a25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A8B43A-248E-4150-A9FA-58EF4FF6BA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27830</TotalTime>
  <Words>2464</Words>
  <Application>Microsoft Office PowerPoint</Application>
  <PresentationFormat>Custom</PresentationFormat>
  <Paragraphs>354</Paragraphs>
  <Slides>20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Calibri</vt:lpstr>
      <vt:lpstr>Open Sans</vt:lpstr>
      <vt:lpstr>Open Sans Condensed</vt:lpstr>
      <vt:lpstr>Opens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Infographic</dc:title>
  <dc:creator>kelly.antini@franklinst.com</dc:creator>
  <cp:keywords>DAFxuR06ZfI,BADrv73g57M</cp:keywords>
  <cp:lastModifiedBy>Kelly Antini</cp:lastModifiedBy>
  <cp:revision>7</cp:revision>
  <cp:lastPrinted>2024-03-13T20:00:35Z</cp:lastPrinted>
  <dcterms:created xsi:type="dcterms:W3CDTF">2024-03-13T17:31:32Z</dcterms:created>
  <dcterms:modified xsi:type="dcterms:W3CDTF">2025-05-16T18:46:31Z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2024-03-13T00:00:00Z</vt:filetime>
  </property>
  <property fmtid="{D5CDD505-2E9C-101B-9397-08002B2CF9AE}" pid="3" name="Creator">
    <vt:lpwstr>Canva</vt:lpwstr>
  </property>
  <property fmtid="{D5CDD505-2E9C-101B-9397-08002B2CF9AE}" pid="4" name="LastSaved">
    <vt:filetime>2024-03-13T00:00:00Z</vt:filetime>
  </property>
  <property fmtid="{D5CDD505-2E9C-101B-9397-08002B2CF9AE}" pid="5" name="Producer">
    <vt:lpwstr>Canva</vt:lpwstr>
  </property>
  <property fmtid="{D5CDD505-2E9C-101B-9397-08002B2CF9AE}" pid="6" name="MSIP_Label_8b720ca6-3740-42b9-9cd8-6e8069f715b5_Enabled">
    <vt:lpwstr>true</vt:lpwstr>
  </property>
  <property fmtid="{D5CDD505-2E9C-101B-9397-08002B2CF9AE}" pid="7" name="MSIP_Label_8b720ca6-3740-42b9-9cd8-6e8069f715b5_SetDate">
    <vt:lpwstr>2024-03-13T20:18:18Z</vt:lpwstr>
  </property>
  <property fmtid="{D5CDD505-2E9C-101B-9397-08002B2CF9AE}" pid="8" name="MSIP_Label_8b720ca6-3740-42b9-9cd8-6e8069f715b5_Method">
    <vt:lpwstr>Standard</vt:lpwstr>
  </property>
  <property fmtid="{D5CDD505-2E9C-101B-9397-08002B2CF9AE}" pid="9" name="MSIP_Label_8b720ca6-3740-42b9-9cd8-6e8069f715b5_Name">
    <vt:lpwstr>defa4170-0d19-0005-0004-bc88714345d2</vt:lpwstr>
  </property>
  <property fmtid="{D5CDD505-2E9C-101B-9397-08002B2CF9AE}" pid="10" name="MSIP_Label_8b720ca6-3740-42b9-9cd8-6e8069f715b5_SiteId">
    <vt:lpwstr>c5af34c5-67f6-4a62-add7-89c13998e331</vt:lpwstr>
  </property>
  <property fmtid="{D5CDD505-2E9C-101B-9397-08002B2CF9AE}" pid="11" name="MSIP_Label_8b720ca6-3740-42b9-9cd8-6e8069f715b5_ActionId">
    <vt:lpwstr>ff066a0c-8d54-4a3e-82aa-120023e38c9f</vt:lpwstr>
  </property>
  <property fmtid="{D5CDD505-2E9C-101B-9397-08002B2CF9AE}" pid="12" name="MSIP_Label_8b720ca6-3740-42b9-9cd8-6e8069f715b5_ContentBits">
    <vt:lpwstr>0</vt:lpwstr>
  </property>
  <property fmtid="{D5CDD505-2E9C-101B-9397-08002B2CF9AE}" pid="13" name="ContentTypeId">
    <vt:lpwstr>0x010100CDAE2702EE03EE4BA7A081A24CBCC222</vt:lpwstr>
  </property>
  <property fmtid="{D5CDD505-2E9C-101B-9397-08002B2CF9AE}" pid="14" name="MediaServiceImageTags">
    <vt:lpwstr/>
  </property>
</Properties>
</file>