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theme/themeOverride22.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3.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4.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5.xml" ContentType="application/vnd.openxmlformats-officedocument.themeOverride+xml"/>
  <Override PartName="/ppt/notesSlides/notesSlide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6.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7.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8.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9.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0.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1.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2.xml" ContentType="application/vnd.openxmlformats-officedocument.themeOverride+xml"/>
  <Override PartName="/ppt/notesSlides/notesSlide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3.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4.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5.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6.xml" ContentType="application/vnd.openxmlformats-officedocument.themeOverride+xml"/>
  <Override PartName="/ppt/theme/themeOverride37.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8.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9.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40.xml" ContentType="application/vnd.openxmlformats-officedocument.themeOverride+xml"/>
  <Override PartName="/ppt/notesSlides/notesSlide6.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1.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2.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3.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4.xml" ContentType="application/vnd.openxmlformats-officedocument.themeOverride+xml"/>
  <Override PartName="/ppt/theme/themeOverride45.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312" r:id="rId5"/>
    <p:sldId id="313" r:id="rId6"/>
    <p:sldId id="314" r:id="rId7"/>
    <p:sldId id="315" r:id="rId8"/>
    <p:sldId id="304" r:id="rId9"/>
    <p:sldId id="305" r:id="rId10"/>
    <p:sldId id="306" r:id="rId11"/>
    <p:sldId id="307" r:id="rId12"/>
    <p:sldId id="308" r:id="rId13"/>
    <p:sldId id="309" r:id="rId14"/>
    <p:sldId id="310" r:id="rId15"/>
    <p:sldId id="311" r:id="rId16"/>
    <p:sldId id="288" r:id="rId17"/>
    <p:sldId id="291" r:id="rId18"/>
    <p:sldId id="274" r:id="rId19"/>
    <p:sldId id="276" r:id="rId20"/>
    <p:sldId id="300" r:id="rId21"/>
    <p:sldId id="301" r:id="rId22"/>
    <p:sldId id="302" r:id="rId23"/>
    <p:sldId id="303" r:id="rId24"/>
    <p:sldId id="292" r:id="rId25"/>
    <p:sldId id="293" r:id="rId26"/>
    <p:sldId id="294" r:id="rId27"/>
    <p:sldId id="299" r:id="rId28"/>
  </p:sldIdLst>
  <p:sldSz cx="15544800" cy="10058400"/>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4443"/>
    <a:srgbClr val="00939D"/>
    <a:srgbClr val="FF9E1B"/>
    <a:srgbClr val="CCDB2A"/>
    <a:srgbClr val="005670"/>
    <a:srgbClr val="D7DAD9"/>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470F6-6C50-40CD-BA08-ECF4EBDC85FC}" v="70" dt="2025-05-16T15:21:51.4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29" autoAdjust="0"/>
  </p:normalViewPr>
  <p:slideViewPr>
    <p:cSldViewPr>
      <p:cViewPr varScale="1">
        <p:scale>
          <a:sx n="103" d="100"/>
          <a:sy n="103" d="100"/>
        </p:scale>
        <p:origin x="1416" y="10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ntini" userId="a2b26854-2e7b-4ab6-9b92-644a94152396" providerId="ADAL" clId="{42D470F6-6C50-40CD-BA08-ECF4EBDC85FC}"/>
    <pc:docChg chg="undo custSel modSld">
      <pc:chgData name="Kelly Antini" userId="a2b26854-2e7b-4ab6-9b92-644a94152396" providerId="ADAL" clId="{42D470F6-6C50-40CD-BA08-ECF4EBDC85FC}" dt="2025-05-16T15:35:32.931" v="583" actId="1038"/>
      <pc:docMkLst>
        <pc:docMk/>
      </pc:docMkLst>
      <pc:sldChg chg="addSp delSp modSp mod">
        <pc:chgData name="Kelly Antini" userId="a2b26854-2e7b-4ab6-9b92-644a94152396" providerId="ADAL" clId="{42D470F6-6C50-40CD-BA08-ECF4EBDC85FC}" dt="2025-05-12T21:21:18.164" v="374" actId="1076"/>
        <pc:sldMkLst>
          <pc:docMk/>
          <pc:sldMk cId="1352437310" sldId="274"/>
        </pc:sldMkLst>
        <pc:graphicFrameChg chg="add mod">
          <ac:chgData name="Kelly Antini" userId="a2b26854-2e7b-4ab6-9b92-644a94152396" providerId="ADAL" clId="{42D470F6-6C50-40CD-BA08-ECF4EBDC85FC}" dt="2025-05-12T21:19:41.263" v="356" actId="1076"/>
          <ac:graphicFrameMkLst>
            <pc:docMk/>
            <pc:sldMk cId="1352437310" sldId="274"/>
            <ac:graphicFrameMk id="3" creationId="{FDE5F73F-3F8A-CBFB-20D5-CCE79D354D14}"/>
          </ac:graphicFrameMkLst>
        </pc:graphicFrameChg>
        <pc:graphicFrameChg chg="add mod">
          <ac:chgData name="Kelly Antini" userId="a2b26854-2e7b-4ab6-9b92-644a94152396" providerId="ADAL" clId="{42D470F6-6C50-40CD-BA08-ECF4EBDC85FC}" dt="2025-05-12T21:20:04.080" v="361" actId="14100"/>
          <ac:graphicFrameMkLst>
            <pc:docMk/>
            <pc:sldMk cId="1352437310" sldId="274"/>
            <ac:graphicFrameMk id="4" creationId="{080197B7-EDC0-3F3A-7596-DE92B64A5C6E}"/>
          </ac:graphicFrameMkLst>
        </pc:graphicFrameChg>
        <pc:graphicFrameChg chg="add mod">
          <ac:chgData name="Kelly Antini" userId="a2b26854-2e7b-4ab6-9b92-644a94152396" providerId="ADAL" clId="{42D470F6-6C50-40CD-BA08-ECF4EBDC85FC}" dt="2025-05-12T21:21:18.164" v="374" actId="1076"/>
          <ac:graphicFrameMkLst>
            <pc:docMk/>
            <pc:sldMk cId="1352437310" sldId="274"/>
            <ac:graphicFrameMk id="16" creationId="{9BBE5843-A210-C8AE-EBE7-D14C866B5429}"/>
          </ac:graphicFrameMkLst>
        </pc:graphicFrameChg>
        <pc:graphicFrameChg chg="add mod">
          <ac:chgData name="Kelly Antini" userId="a2b26854-2e7b-4ab6-9b92-644a94152396" providerId="ADAL" clId="{42D470F6-6C50-40CD-BA08-ECF4EBDC85FC}" dt="2025-05-12T21:21:14.404" v="373" actId="14100"/>
          <ac:graphicFrameMkLst>
            <pc:docMk/>
            <pc:sldMk cId="1352437310" sldId="274"/>
            <ac:graphicFrameMk id="21" creationId="{0C6AE88F-8CE1-1A55-8E11-1F7C240D54F4}"/>
          </ac:graphicFrameMkLst>
        </pc:graphicFrameChg>
      </pc:sldChg>
      <pc:sldChg chg="addSp delSp modSp mod">
        <pc:chgData name="Kelly Antini" userId="a2b26854-2e7b-4ab6-9b92-644a94152396" providerId="ADAL" clId="{42D470F6-6C50-40CD-BA08-ECF4EBDC85FC}" dt="2025-05-16T15:32:15.030" v="563" actId="2711"/>
        <pc:sldMkLst>
          <pc:docMk/>
          <pc:sldMk cId="2880756174" sldId="291"/>
        </pc:sldMkLst>
        <pc:spChg chg="mod">
          <ac:chgData name="Kelly Antini" userId="a2b26854-2e7b-4ab6-9b92-644a94152396" providerId="ADAL" clId="{42D470F6-6C50-40CD-BA08-ECF4EBDC85FC}" dt="2025-05-16T15:32:15.030" v="563" actId="2711"/>
          <ac:spMkLst>
            <pc:docMk/>
            <pc:sldMk cId="2880756174" sldId="291"/>
            <ac:spMk id="8" creationId="{23CBA492-7EE9-DF69-7D48-4219988841F8}"/>
          </ac:spMkLst>
        </pc:spChg>
        <pc:spChg chg="mod">
          <ac:chgData name="Kelly Antini" userId="a2b26854-2e7b-4ab6-9b92-644a94152396" providerId="ADAL" clId="{42D470F6-6C50-40CD-BA08-ECF4EBDC85FC}" dt="2025-05-12T21:15:28.767" v="302" actId="20577"/>
          <ac:spMkLst>
            <pc:docMk/>
            <pc:sldMk cId="2880756174" sldId="291"/>
            <ac:spMk id="16" creationId="{1B555F39-0E90-9363-A13E-F333767766A4}"/>
          </ac:spMkLst>
        </pc:spChg>
        <pc:spChg chg="mod">
          <ac:chgData name="Kelly Antini" userId="a2b26854-2e7b-4ab6-9b92-644a94152396" providerId="ADAL" clId="{42D470F6-6C50-40CD-BA08-ECF4EBDC85FC}" dt="2025-05-12T21:15:33.860" v="303" actId="1038"/>
          <ac:spMkLst>
            <pc:docMk/>
            <pc:sldMk cId="2880756174" sldId="291"/>
            <ac:spMk id="26" creationId="{98FF4F28-B36D-D62F-6B99-9332A55D068A}"/>
          </ac:spMkLst>
        </pc:spChg>
        <pc:spChg chg="mod">
          <ac:chgData name="Kelly Antini" userId="a2b26854-2e7b-4ab6-9b92-644a94152396" providerId="ADAL" clId="{42D470F6-6C50-40CD-BA08-ECF4EBDC85FC}" dt="2025-05-16T15:30:03.800" v="556" actId="1038"/>
          <ac:spMkLst>
            <pc:docMk/>
            <pc:sldMk cId="2880756174" sldId="291"/>
            <ac:spMk id="36" creationId="{75C5D79A-DC97-B03A-F8C6-FDFDB5453C70}"/>
          </ac:spMkLst>
        </pc:spChg>
        <pc:spChg chg="mod">
          <ac:chgData name="Kelly Antini" userId="a2b26854-2e7b-4ab6-9b92-644a94152396" providerId="ADAL" clId="{42D470F6-6C50-40CD-BA08-ECF4EBDC85FC}" dt="2025-05-12T21:15:42.631" v="305" actId="1038"/>
          <ac:spMkLst>
            <pc:docMk/>
            <pc:sldMk cId="2880756174" sldId="291"/>
            <ac:spMk id="51" creationId="{4830D1E5-E4B0-E881-1221-F1DF2E437C58}"/>
          </ac:spMkLst>
        </pc:spChg>
        <pc:spChg chg="mod">
          <ac:chgData name="Kelly Antini" userId="a2b26854-2e7b-4ab6-9b92-644a94152396" providerId="ADAL" clId="{42D470F6-6C50-40CD-BA08-ECF4EBDC85FC}" dt="2025-05-16T15:30:06.411" v="557" actId="1038"/>
          <ac:spMkLst>
            <pc:docMk/>
            <pc:sldMk cId="2880756174" sldId="291"/>
            <ac:spMk id="58" creationId="{367B9733-9305-7C2F-5621-1791B9CE4FCA}"/>
          </ac:spMkLst>
        </pc:spChg>
        <pc:spChg chg="mod">
          <ac:chgData name="Kelly Antini" userId="a2b26854-2e7b-4ab6-9b92-644a94152396" providerId="ADAL" clId="{42D470F6-6C50-40CD-BA08-ECF4EBDC85FC}" dt="2025-05-12T21:15:56.933" v="311" actId="20577"/>
          <ac:spMkLst>
            <pc:docMk/>
            <pc:sldMk cId="2880756174" sldId="291"/>
            <ac:spMk id="70" creationId="{545C55CE-973A-9D07-72F4-07AFE668ED65}"/>
          </ac:spMkLst>
        </pc:spChg>
        <pc:spChg chg="mod">
          <ac:chgData name="Kelly Antini" userId="a2b26854-2e7b-4ab6-9b92-644a94152396" providerId="ADAL" clId="{42D470F6-6C50-40CD-BA08-ECF4EBDC85FC}" dt="2025-05-12T21:16:21.575" v="313" actId="20577"/>
          <ac:spMkLst>
            <pc:docMk/>
            <pc:sldMk cId="2880756174" sldId="291"/>
            <ac:spMk id="71" creationId="{A1D9DA59-E709-5091-1300-6C60CBE70CF4}"/>
          </ac:spMkLst>
        </pc:spChg>
        <pc:spChg chg="mod">
          <ac:chgData name="Kelly Antini" userId="a2b26854-2e7b-4ab6-9b92-644a94152396" providerId="ADAL" clId="{42D470F6-6C50-40CD-BA08-ECF4EBDC85FC}" dt="2025-05-12T21:16:39.154" v="321" actId="20577"/>
          <ac:spMkLst>
            <pc:docMk/>
            <pc:sldMk cId="2880756174" sldId="291"/>
            <ac:spMk id="72" creationId="{C21B232E-AD09-E8C5-598B-9D17E46A0E68}"/>
          </ac:spMkLst>
        </pc:spChg>
        <pc:graphicFrameChg chg="add mod">
          <ac:chgData name="Kelly Antini" userId="a2b26854-2e7b-4ab6-9b92-644a94152396" providerId="ADAL" clId="{42D470F6-6C50-40CD-BA08-ECF4EBDC85FC}" dt="2025-05-12T21:17:52.486" v="336" actId="207"/>
          <ac:graphicFrameMkLst>
            <pc:docMk/>
            <pc:sldMk cId="2880756174" sldId="291"/>
            <ac:graphicFrameMk id="24" creationId="{DDE753F3-35B2-6F66-1352-7BD91C5F7CA4}"/>
          </ac:graphicFrameMkLst>
        </pc:graphicFrameChg>
        <pc:graphicFrameChg chg="add mod">
          <ac:chgData name="Kelly Antini" userId="a2b26854-2e7b-4ab6-9b92-644a94152396" providerId="ADAL" clId="{42D470F6-6C50-40CD-BA08-ECF4EBDC85FC}" dt="2025-05-12T21:17:57.769" v="339" actId="207"/>
          <ac:graphicFrameMkLst>
            <pc:docMk/>
            <pc:sldMk cId="2880756174" sldId="291"/>
            <ac:graphicFrameMk id="25" creationId="{7DEA3F6B-2C9C-BE54-0248-7423C2ACB2C4}"/>
          </ac:graphicFrameMkLst>
        </pc:graphicFrameChg>
        <pc:graphicFrameChg chg="add mod">
          <ac:chgData name="Kelly Antini" userId="a2b26854-2e7b-4ab6-9b92-644a94152396" providerId="ADAL" clId="{42D470F6-6C50-40CD-BA08-ECF4EBDC85FC}" dt="2025-05-12T21:19:07.922" v="345" actId="1076"/>
          <ac:graphicFrameMkLst>
            <pc:docMk/>
            <pc:sldMk cId="2880756174" sldId="291"/>
            <ac:graphicFrameMk id="27" creationId="{133858D7-BAAD-1B8A-6E97-EABE4DD45668}"/>
          </ac:graphicFrameMkLst>
        </pc:graphicFrameChg>
        <pc:inkChg chg="add del">
          <ac:chgData name="Kelly Antini" userId="a2b26854-2e7b-4ab6-9b92-644a94152396" providerId="ADAL" clId="{42D470F6-6C50-40CD-BA08-ECF4EBDC85FC}" dt="2025-05-16T15:24:18.499" v="553" actId="478"/>
          <ac:inkMkLst>
            <pc:docMk/>
            <pc:sldMk cId="2880756174" sldId="291"/>
            <ac:inkMk id="12" creationId="{BF524271-A110-BBEF-74C2-14286169DEF4}"/>
          </ac:inkMkLst>
        </pc:inkChg>
        <pc:cxnChg chg="mod">
          <ac:chgData name="Kelly Antini" userId="a2b26854-2e7b-4ab6-9b92-644a94152396" providerId="ADAL" clId="{42D470F6-6C50-40CD-BA08-ECF4EBDC85FC}" dt="2025-05-16T15:30:15.817" v="559" actId="1038"/>
          <ac:cxnSpMkLst>
            <pc:docMk/>
            <pc:sldMk cId="2880756174" sldId="291"/>
            <ac:cxnSpMk id="2" creationId="{093E0F4C-D18C-41C6-B953-52ECD126DE36}"/>
          </ac:cxnSpMkLst>
        </pc:cxnChg>
        <pc:cxnChg chg="mod">
          <ac:chgData name="Kelly Antini" userId="a2b26854-2e7b-4ab6-9b92-644a94152396" providerId="ADAL" clId="{42D470F6-6C50-40CD-BA08-ECF4EBDC85FC}" dt="2025-05-16T15:30:11.106" v="558" actId="1038"/>
          <ac:cxnSpMkLst>
            <pc:docMk/>
            <pc:sldMk cId="2880756174" sldId="291"/>
            <ac:cxnSpMk id="5" creationId="{CE3E6F22-0AE9-76E4-2388-84EAB559BE36}"/>
          </ac:cxnSpMkLst>
        </pc:cxnChg>
        <pc:cxnChg chg="mod">
          <ac:chgData name="Kelly Antini" userId="a2b26854-2e7b-4ab6-9b92-644a94152396" providerId="ADAL" clId="{42D470F6-6C50-40CD-BA08-ECF4EBDC85FC}" dt="2025-05-12T21:15:42.631" v="305" actId="1038"/>
          <ac:cxnSpMkLst>
            <pc:docMk/>
            <pc:sldMk cId="2880756174" sldId="291"/>
            <ac:cxnSpMk id="21" creationId="{BE39787C-BB4D-819A-F4AF-3C6E5F045C11}"/>
          </ac:cxnSpMkLst>
        </pc:cxnChg>
        <pc:cxnChg chg="mod">
          <ac:chgData name="Kelly Antini" userId="a2b26854-2e7b-4ab6-9b92-644a94152396" providerId="ADAL" clId="{42D470F6-6C50-40CD-BA08-ECF4EBDC85FC}" dt="2025-05-01T15:09:35.636" v="14" actId="1036"/>
          <ac:cxnSpMkLst>
            <pc:docMk/>
            <pc:sldMk cId="2880756174" sldId="291"/>
            <ac:cxnSpMk id="30" creationId="{331BC7F9-2A78-19C6-17AC-9E2414E68B06}"/>
          </ac:cxnSpMkLst>
        </pc:cxnChg>
      </pc:sldChg>
      <pc:sldChg chg="addSp delSp modSp mod">
        <pc:chgData name="Kelly Antini" userId="a2b26854-2e7b-4ab6-9b92-644a94152396" providerId="ADAL" clId="{42D470F6-6C50-40CD-BA08-ECF4EBDC85FC}" dt="2025-05-16T15:35:32.931" v="583" actId="1038"/>
        <pc:sldMkLst>
          <pc:docMk/>
          <pc:sldMk cId="1780871556" sldId="293"/>
        </pc:sldMkLst>
        <pc:spChg chg="mod">
          <ac:chgData name="Kelly Antini" userId="a2b26854-2e7b-4ab6-9b92-644a94152396" providerId="ADAL" clId="{42D470F6-6C50-40CD-BA08-ECF4EBDC85FC}" dt="2025-05-12T21:22:04.684" v="376" actId="20577"/>
          <ac:spMkLst>
            <pc:docMk/>
            <pc:sldMk cId="1780871556" sldId="293"/>
            <ac:spMk id="16" creationId="{1B555F39-0E90-9363-A13E-F333767766A4}"/>
          </ac:spMkLst>
        </pc:spChg>
        <pc:spChg chg="mod">
          <ac:chgData name="Kelly Antini" userId="a2b26854-2e7b-4ab6-9b92-644a94152396" providerId="ADAL" clId="{42D470F6-6C50-40CD-BA08-ECF4EBDC85FC}" dt="2025-05-12T21:22:44.997" v="400" actId="1038"/>
          <ac:spMkLst>
            <pc:docMk/>
            <pc:sldMk cId="1780871556" sldId="293"/>
            <ac:spMk id="51" creationId="{4830D1E5-E4B0-E881-1221-F1DF2E437C58}"/>
          </ac:spMkLst>
        </pc:spChg>
        <pc:spChg chg="mod">
          <ac:chgData name="Kelly Antini" userId="a2b26854-2e7b-4ab6-9b92-644a94152396" providerId="ADAL" clId="{42D470F6-6C50-40CD-BA08-ECF4EBDC85FC}" dt="2025-05-12T21:22:19.994" v="383" actId="20577"/>
          <ac:spMkLst>
            <pc:docMk/>
            <pc:sldMk cId="1780871556" sldId="293"/>
            <ac:spMk id="70" creationId="{545C55CE-973A-9D07-72F4-07AFE668ED65}"/>
          </ac:spMkLst>
        </pc:spChg>
        <pc:spChg chg="mod">
          <ac:chgData name="Kelly Antini" userId="a2b26854-2e7b-4ab6-9b92-644a94152396" providerId="ADAL" clId="{42D470F6-6C50-40CD-BA08-ECF4EBDC85FC}" dt="2025-05-12T21:22:29.246" v="391" actId="20577"/>
          <ac:spMkLst>
            <pc:docMk/>
            <pc:sldMk cId="1780871556" sldId="293"/>
            <ac:spMk id="71" creationId="{A1D9DA59-E709-5091-1300-6C60CBE70CF4}"/>
          </ac:spMkLst>
        </pc:spChg>
        <pc:spChg chg="mod">
          <ac:chgData name="Kelly Antini" userId="a2b26854-2e7b-4ab6-9b92-644a94152396" providerId="ADAL" clId="{42D470F6-6C50-40CD-BA08-ECF4EBDC85FC}" dt="2025-05-12T21:22:41.614" v="399" actId="20577"/>
          <ac:spMkLst>
            <pc:docMk/>
            <pc:sldMk cId="1780871556" sldId="293"/>
            <ac:spMk id="72" creationId="{C21B232E-AD09-E8C5-598B-9D17E46A0E68}"/>
          </ac:spMkLst>
        </pc:spChg>
        <pc:graphicFrameChg chg="add mod">
          <ac:chgData name="Kelly Antini" userId="a2b26854-2e7b-4ab6-9b92-644a94152396" providerId="ADAL" clId="{42D470F6-6C50-40CD-BA08-ECF4EBDC85FC}" dt="2025-05-12T21:23:24.485" v="409" actId="14100"/>
          <ac:graphicFrameMkLst>
            <pc:docMk/>
            <pc:sldMk cId="1780871556" sldId="293"/>
            <ac:graphicFrameMk id="15" creationId="{7C9154A4-5380-45DB-4F7E-74B95D1FD40D}"/>
          </ac:graphicFrameMkLst>
        </pc:graphicFrameChg>
        <pc:graphicFrameChg chg="add mod">
          <ac:chgData name="Kelly Antini" userId="a2b26854-2e7b-4ab6-9b92-644a94152396" providerId="ADAL" clId="{42D470F6-6C50-40CD-BA08-ECF4EBDC85FC}" dt="2025-05-12T21:23:41.369" v="414" actId="14100"/>
          <ac:graphicFrameMkLst>
            <pc:docMk/>
            <pc:sldMk cId="1780871556" sldId="293"/>
            <ac:graphicFrameMk id="20" creationId="{EB65B9E3-0891-14AA-FF9B-3BF23E3D1526}"/>
          </ac:graphicFrameMkLst>
        </pc:graphicFrameChg>
        <pc:graphicFrameChg chg="add mod">
          <ac:chgData name="Kelly Antini" userId="a2b26854-2e7b-4ab6-9b92-644a94152396" providerId="ADAL" clId="{42D470F6-6C50-40CD-BA08-ECF4EBDC85FC}" dt="2025-05-12T21:24:16.652" v="422" actId="14100"/>
          <ac:graphicFrameMkLst>
            <pc:docMk/>
            <pc:sldMk cId="1780871556" sldId="293"/>
            <ac:graphicFrameMk id="25" creationId="{D1F010B9-A5FB-9288-0780-42CC8B1EA5BB}"/>
          </ac:graphicFrameMkLst>
        </pc:graphicFrameChg>
        <pc:inkChg chg="add del">
          <ac:chgData name="Kelly Antini" userId="a2b26854-2e7b-4ab6-9b92-644a94152396" providerId="ADAL" clId="{42D470F6-6C50-40CD-BA08-ECF4EBDC85FC}" dt="2025-05-16T15:35:30.276" v="582" actId="478"/>
          <ac:inkMkLst>
            <pc:docMk/>
            <pc:sldMk cId="1780871556" sldId="293"/>
            <ac:inkMk id="12" creationId="{96E4A382-AC9F-8286-C6CA-6AE97D86D69F}"/>
          </ac:inkMkLst>
        </pc:inkChg>
        <pc:cxnChg chg="mod">
          <ac:chgData name="Kelly Antini" userId="a2b26854-2e7b-4ab6-9b92-644a94152396" providerId="ADAL" clId="{42D470F6-6C50-40CD-BA08-ECF4EBDC85FC}" dt="2025-05-01T15:28:04.496" v="23" actId="1037"/>
          <ac:cxnSpMkLst>
            <pc:docMk/>
            <pc:sldMk cId="1780871556" sldId="293"/>
            <ac:cxnSpMk id="10" creationId="{AFB35CF4-29D2-8A43-EC0D-46B864D5481E}"/>
          </ac:cxnSpMkLst>
        </pc:cxnChg>
        <pc:cxnChg chg="mod">
          <ac:chgData name="Kelly Antini" userId="a2b26854-2e7b-4ab6-9b92-644a94152396" providerId="ADAL" clId="{42D470F6-6C50-40CD-BA08-ECF4EBDC85FC}" dt="2025-05-16T15:35:32.931" v="583" actId="1038"/>
          <ac:cxnSpMkLst>
            <pc:docMk/>
            <pc:sldMk cId="1780871556" sldId="293"/>
            <ac:cxnSpMk id="18" creationId="{DCA15E26-B953-4036-27B1-8D601CE7172E}"/>
          </ac:cxnSpMkLst>
        </pc:cxnChg>
        <pc:cxnChg chg="mod">
          <ac:chgData name="Kelly Antini" userId="a2b26854-2e7b-4ab6-9b92-644a94152396" providerId="ADAL" clId="{42D470F6-6C50-40CD-BA08-ECF4EBDC85FC}" dt="2025-05-12T21:22:44.997" v="400" actId="1038"/>
          <ac:cxnSpMkLst>
            <pc:docMk/>
            <pc:sldMk cId="1780871556" sldId="293"/>
            <ac:cxnSpMk id="21" creationId="{BE39787C-BB4D-819A-F4AF-3C6E5F045C11}"/>
          </ac:cxnSpMkLst>
        </pc:cxnChg>
        <pc:cxnChg chg="mod">
          <ac:chgData name="Kelly Antini" userId="a2b26854-2e7b-4ab6-9b92-644a94152396" providerId="ADAL" clId="{42D470F6-6C50-40CD-BA08-ECF4EBDC85FC}" dt="2025-05-01T15:10:24.791" v="20" actId="1038"/>
          <ac:cxnSpMkLst>
            <pc:docMk/>
            <pc:sldMk cId="1780871556" sldId="293"/>
            <ac:cxnSpMk id="30" creationId="{331BC7F9-2A78-19C6-17AC-9E2414E68B06}"/>
          </ac:cxnSpMkLst>
        </pc:cxnChg>
        <pc:cxnChg chg="mod">
          <ac:chgData name="Kelly Antini" userId="a2b26854-2e7b-4ab6-9b92-644a94152396" providerId="ADAL" clId="{42D470F6-6C50-40CD-BA08-ECF4EBDC85FC}" dt="2025-05-01T15:28:07.437" v="24" actId="1036"/>
          <ac:cxnSpMkLst>
            <pc:docMk/>
            <pc:sldMk cId="1780871556" sldId="293"/>
            <ac:cxnSpMk id="59" creationId="{85137F13-DEA8-20AC-26C4-4B2958FC8C0F}"/>
          </ac:cxnSpMkLst>
        </pc:cxnChg>
      </pc:sldChg>
      <pc:sldChg chg="addSp delSp modSp mod">
        <pc:chgData name="Kelly Antini" userId="a2b26854-2e7b-4ab6-9b92-644a94152396" providerId="ADAL" clId="{42D470F6-6C50-40CD-BA08-ECF4EBDC85FC}" dt="2025-05-12T21:26:22.026" v="455" actId="14100"/>
        <pc:sldMkLst>
          <pc:docMk/>
          <pc:sldMk cId="209035703" sldId="294"/>
        </pc:sldMkLst>
        <pc:graphicFrameChg chg="add mod">
          <ac:chgData name="Kelly Antini" userId="a2b26854-2e7b-4ab6-9b92-644a94152396" providerId="ADAL" clId="{42D470F6-6C50-40CD-BA08-ECF4EBDC85FC}" dt="2025-05-12T21:25:15.754" v="439" actId="207"/>
          <ac:graphicFrameMkLst>
            <pc:docMk/>
            <pc:sldMk cId="209035703" sldId="294"/>
            <ac:graphicFrameMk id="8" creationId="{94008F1C-F8CB-65DB-8BBB-097002021243}"/>
          </ac:graphicFrameMkLst>
        </pc:graphicFrameChg>
        <pc:graphicFrameChg chg="add mod">
          <ac:chgData name="Kelly Antini" userId="a2b26854-2e7b-4ab6-9b92-644a94152396" providerId="ADAL" clId="{42D470F6-6C50-40CD-BA08-ECF4EBDC85FC}" dt="2025-05-12T21:25:10.805" v="437" actId="14100"/>
          <ac:graphicFrameMkLst>
            <pc:docMk/>
            <pc:sldMk cId="209035703" sldId="294"/>
            <ac:graphicFrameMk id="10" creationId="{15135460-F130-79FD-A32E-A3B5463EF20F}"/>
          </ac:graphicFrameMkLst>
        </pc:graphicFrameChg>
        <pc:graphicFrameChg chg="add mod">
          <ac:chgData name="Kelly Antini" userId="a2b26854-2e7b-4ab6-9b92-644a94152396" providerId="ADAL" clId="{42D470F6-6C50-40CD-BA08-ECF4EBDC85FC}" dt="2025-05-12T21:25:37.920" v="444" actId="14100"/>
          <ac:graphicFrameMkLst>
            <pc:docMk/>
            <pc:sldMk cId="209035703" sldId="294"/>
            <ac:graphicFrameMk id="16" creationId="{38709F3B-9D4E-AA7F-32A7-072477F1B02B}"/>
          </ac:graphicFrameMkLst>
        </pc:graphicFrameChg>
        <pc:graphicFrameChg chg="add mod">
          <ac:chgData name="Kelly Antini" userId="a2b26854-2e7b-4ab6-9b92-644a94152396" providerId="ADAL" clId="{42D470F6-6C50-40CD-BA08-ECF4EBDC85FC}" dt="2025-05-12T21:26:22.026" v="455" actId="14100"/>
          <ac:graphicFrameMkLst>
            <pc:docMk/>
            <pc:sldMk cId="209035703" sldId="294"/>
            <ac:graphicFrameMk id="17" creationId="{C311FD27-B93F-CF15-E4B8-64AF9224DC1B}"/>
          </ac:graphicFrameMkLst>
        </pc:graphicFrameChg>
      </pc:sldChg>
      <pc:sldChg chg="delSp mod">
        <pc:chgData name="Kelly Antini" userId="a2b26854-2e7b-4ab6-9b92-644a94152396" providerId="ADAL" clId="{42D470F6-6C50-40CD-BA08-ECF4EBDC85FC}" dt="2025-05-01T15:11:20.632" v="22" actId="478"/>
        <pc:sldMkLst>
          <pc:docMk/>
          <pc:sldMk cId="755618623" sldId="299"/>
        </pc:sldMkLst>
      </pc:sldChg>
      <pc:sldChg chg="addSp delSp modSp mod">
        <pc:chgData name="Kelly Antini" userId="a2b26854-2e7b-4ab6-9b92-644a94152396" providerId="ADAL" clId="{42D470F6-6C50-40CD-BA08-ECF4EBDC85FC}" dt="2025-05-16T15:35:09.270" v="581" actId="2710"/>
        <pc:sldMkLst>
          <pc:docMk/>
          <pc:sldMk cId="4239329116" sldId="301"/>
        </pc:sldMkLst>
        <pc:spChg chg="mod">
          <ac:chgData name="Kelly Antini" userId="a2b26854-2e7b-4ab6-9b92-644a94152396" providerId="ADAL" clId="{42D470F6-6C50-40CD-BA08-ECF4EBDC85FC}" dt="2025-05-16T15:35:09.270" v="581" actId="2710"/>
          <ac:spMkLst>
            <pc:docMk/>
            <pc:sldMk cId="4239329116" sldId="301"/>
            <ac:spMk id="8" creationId="{23CBA492-7EE9-DF69-7D48-4219988841F8}"/>
          </ac:spMkLst>
        </pc:spChg>
        <pc:spChg chg="mod">
          <ac:chgData name="Kelly Antini" userId="a2b26854-2e7b-4ab6-9b92-644a94152396" providerId="ADAL" clId="{42D470F6-6C50-40CD-BA08-ECF4EBDC85FC}" dt="2025-05-15T15:52:52.651" v="459" actId="1037"/>
          <ac:spMkLst>
            <pc:docMk/>
            <pc:sldMk cId="4239329116" sldId="301"/>
            <ac:spMk id="16" creationId="{1B555F39-0E90-9363-A13E-F333767766A4}"/>
          </ac:spMkLst>
        </pc:spChg>
        <pc:spChg chg="mod">
          <ac:chgData name="Kelly Antini" userId="a2b26854-2e7b-4ab6-9b92-644a94152396" providerId="ADAL" clId="{42D470F6-6C50-40CD-BA08-ECF4EBDC85FC}" dt="2025-05-15T15:53:16.347" v="465" actId="20577"/>
          <ac:spMkLst>
            <pc:docMk/>
            <pc:sldMk cId="4239329116" sldId="301"/>
            <ac:spMk id="70" creationId="{545C55CE-973A-9D07-72F4-07AFE668ED65}"/>
          </ac:spMkLst>
        </pc:spChg>
        <pc:spChg chg="mod">
          <ac:chgData name="Kelly Antini" userId="a2b26854-2e7b-4ab6-9b92-644a94152396" providerId="ADAL" clId="{42D470F6-6C50-40CD-BA08-ECF4EBDC85FC}" dt="2025-05-15T15:53:51.924" v="471" actId="20577"/>
          <ac:spMkLst>
            <pc:docMk/>
            <pc:sldMk cId="4239329116" sldId="301"/>
            <ac:spMk id="71" creationId="{A1D9DA59-E709-5091-1300-6C60CBE70CF4}"/>
          </ac:spMkLst>
        </pc:spChg>
        <pc:spChg chg="mod">
          <ac:chgData name="Kelly Antini" userId="a2b26854-2e7b-4ab6-9b92-644a94152396" providerId="ADAL" clId="{42D470F6-6C50-40CD-BA08-ECF4EBDC85FC}" dt="2025-05-16T15:32:42.016" v="570" actId="20577"/>
          <ac:spMkLst>
            <pc:docMk/>
            <pc:sldMk cId="4239329116" sldId="301"/>
            <ac:spMk id="72" creationId="{C21B232E-AD09-E8C5-598B-9D17E46A0E68}"/>
          </ac:spMkLst>
        </pc:spChg>
        <pc:graphicFrameChg chg="del">
          <ac:chgData name="Kelly Antini" userId="a2b26854-2e7b-4ab6-9b92-644a94152396" providerId="ADAL" clId="{42D470F6-6C50-40CD-BA08-ECF4EBDC85FC}" dt="2025-05-15T15:54:36.652" v="479" actId="478"/>
          <ac:graphicFrameMkLst>
            <pc:docMk/>
            <pc:sldMk cId="4239329116" sldId="301"/>
            <ac:graphicFrameMk id="2" creationId="{AF979666-A606-963D-B7D1-BA58351B8C49}"/>
          </ac:graphicFrameMkLst>
        </pc:graphicFrameChg>
        <pc:graphicFrameChg chg="del">
          <ac:chgData name="Kelly Antini" userId="a2b26854-2e7b-4ab6-9b92-644a94152396" providerId="ADAL" clId="{42D470F6-6C50-40CD-BA08-ECF4EBDC85FC}" dt="2025-05-15T15:54:37.907" v="480" actId="478"/>
          <ac:graphicFrameMkLst>
            <pc:docMk/>
            <pc:sldMk cId="4239329116" sldId="301"/>
            <ac:graphicFrameMk id="3" creationId="{D00DFF33-B5FF-6EA2-B49A-C0190A44F7B4}"/>
          </ac:graphicFrameMkLst>
        </pc:graphicFrameChg>
        <pc:graphicFrameChg chg="add mod">
          <ac:chgData name="Kelly Antini" userId="a2b26854-2e7b-4ab6-9b92-644a94152396" providerId="ADAL" clId="{42D470F6-6C50-40CD-BA08-ECF4EBDC85FC}" dt="2025-05-15T15:54:56.996" v="486" actId="14100"/>
          <ac:graphicFrameMkLst>
            <pc:docMk/>
            <pc:sldMk cId="4239329116" sldId="301"/>
            <ac:graphicFrameMk id="14" creationId="{AF979666-A606-963D-B7D1-BA58351B8C49}"/>
          </ac:graphicFrameMkLst>
        </pc:graphicFrameChg>
        <pc:graphicFrameChg chg="del">
          <ac:chgData name="Kelly Antini" userId="a2b26854-2e7b-4ab6-9b92-644a94152396" providerId="ADAL" clId="{42D470F6-6C50-40CD-BA08-ECF4EBDC85FC}" dt="2025-05-15T15:54:38.994" v="481" actId="478"/>
          <ac:graphicFrameMkLst>
            <pc:docMk/>
            <pc:sldMk cId="4239329116" sldId="301"/>
            <ac:graphicFrameMk id="15" creationId="{C759C37A-2675-C2C7-AFFF-72368C63C5A5}"/>
          </ac:graphicFrameMkLst>
        </pc:graphicFrameChg>
        <pc:graphicFrameChg chg="add mod">
          <ac:chgData name="Kelly Antini" userId="a2b26854-2e7b-4ab6-9b92-644a94152396" providerId="ADAL" clId="{42D470F6-6C50-40CD-BA08-ECF4EBDC85FC}" dt="2025-05-15T15:55:33.660" v="494" actId="1076"/>
          <ac:graphicFrameMkLst>
            <pc:docMk/>
            <pc:sldMk cId="4239329116" sldId="301"/>
            <ac:graphicFrameMk id="23" creationId="{D00DFF33-B5FF-6EA2-B49A-C0190A44F7B4}"/>
          </ac:graphicFrameMkLst>
        </pc:graphicFrameChg>
        <pc:graphicFrameChg chg="add mod">
          <ac:chgData name="Kelly Antini" userId="a2b26854-2e7b-4ab6-9b92-644a94152396" providerId="ADAL" clId="{42D470F6-6C50-40CD-BA08-ECF4EBDC85FC}" dt="2025-05-15T15:56:01.364" v="499" actId="14100"/>
          <ac:graphicFrameMkLst>
            <pc:docMk/>
            <pc:sldMk cId="4239329116" sldId="301"/>
            <ac:graphicFrameMk id="24" creationId="{C759C37A-2675-C2C7-AFFF-72368C63C5A5}"/>
          </ac:graphicFrameMkLst>
        </pc:graphicFrameChg>
        <pc:inkChg chg="add del">
          <ac:chgData name="Kelly Antini" userId="a2b26854-2e7b-4ab6-9b92-644a94152396" providerId="ADAL" clId="{42D470F6-6C50-40CD-BA08-ECF4EBDC85FC}" dt="2025-05-16T15:32:21.119" v="564" actId="478"/>
          <ac:inkMkLst>
            <pc:docMk/>
            <pc:sldMk cId="4239329116" sldId="301"/>
            <ac:inkMk id="4" creationId="{2541E6CF-CFE7-B36E-32C7-2D7D70327C8C}"/>
          </ac:inkMkLst>
        </pc:inkChg>
        <pc:inkChg chg="add del">
          <ac:chgData name="Kelly Antini" userId="a2b26854-2e7b-4ab6-9b92-644a94152396" providerId="ADAL" clId="{42D470F6-6C50-40CD-BA08-ECF4EBDC85FC}" dt="2025-05-15T15:52:26.715" v="456" actId="478"/>
          <ac:inkMkLst>
            <pc:docMk/>
            <pc:sldMk cId="4239329116" sldId="301"/>
            <ac:inkMk id="13" creationId="{8337240B-279F-1AD7-46AB-41F0FF8A2469}"/>
          </ac:inkMkLst>
        </pc:inkChg>
        <pc:cxnChg chg="mod">
          <ac:chgData name="Kelly Antini" userId="a2b26854-2e7b-4ab6-9b92-644a94152396" providerId="ADAL" clId="{42D470F6-6C50-40CD-BA08-ECF4EBDC85FC}" dt="2025-05-15T15:54:32.463" v="478" actId="197"/>
          <ac:cxnSpMkLst>
            <pc:docMk/>
            <pc:sldMk cId="4239329116" sldId="301"/>
            <ac:cxnSpMk id="27" creationId="{5B44E453-7282-7243-595C-38007400000E}"/>
          </ac:cxnSpMkLst>
        </pc:cxnChg>
        <pc:cxnChg chg="mod">
          <ac:chgData name="Kelly Antini" userId="a2b26854-2e7b-4ab6-9b92-644a94152396" providerId="ADAL" clId="{42D470F6-6C50-40CD-BA08-ECF4EBDC85FC}" dt="2025-05-15T15:52:52.651" v="459" actId="1037"/>
          <ac:cxnSpMkLst>
            <pc:docMk/>
            <pc:sldMk cId="4239329116" sldId="301"/>
            <ac:cxnSpMk id="30" creationId="{331BC7F9-2A78-19C6-17AC-9E2414E68B06}"/>
          </ac:cxnSpMkLst>
        </pc:cxnChg>
      </pc:sldChg>
      <pc:sldChg chg="addSp delSp modSp mod">
        <pc:chgData name="Kelly Antini" userId="a2b26854-2e7b-4ab6-9b92-644a94152396" providerId="ADAL" clId="{42D470F6-6C50-40CD-BA08-ECF4EBDC85FC}" dt="2025-05-15T15:57:58.424" v="527" actId="14100"/>
        <pc:sldMkLst>
          <pc:docMk/>
          <pc:sldMk cId="924028312" sldId="302"/>
        </pc:sldMkLst>
        <pc:graphicFrameChg chg="del">
          <ac:chgData name="Kelly Antini" userId="a2b26854-2e7b-4ab6-9b92-644a94152396" providerId="ADAL" clId="{42D470F6-6C50-40CD-BA08-ECF4EBDC85FC}" dt="2025-05-15T15:56:31.300" v="502" actId="478"/>
          <ac:graphicFrameMkLst>
            <pc:docMk/>
            <pc:sldMk cId="924028312" sldId="302"/>
            <ac:graphicFrameMk id="3" creationId="{8CA2E7D3-5C42-D7BA-BBB2-6CC71A8E5591}"/>
          </ac:graphicFrameMkLst>
        </pc:graphicFrameChg>
        <pc:graphicFrameChg chg="add mod">
          <ac:chgData name="Kelly Antini" userId="a2b26854-2e7b-4ab6-9b92-644a94152396" providerId="ADAL" clId="{42D470F6-6C50-40CD-BA08-ECF4EBDC85FC}" dt="2025-05-15T15:57:10.904" v="514" actId="1076"/>
          <ac:graphicFrameMkLst>
            <pc:docMk/>
            <pc:sldMk cId="924028312" sldId="302"/>
            <ac:graphicFrameMk id="10" creationId="{8CA2E7D3-5C42-D7BA-BBB2-6CC71A8E5591}"/>
          </ac:graphicFrameMkLst>
        </pc:graphicFrameChg>
        <pc:graphicFrameChg chg="add mod">
          <ac:chgData name="Kelly Antini" userId="a2b26854-2e7b-4ab6-9b92-644a94152396" providerId="ADAL" clId="{42D470F6-6C50-40CD-BA08-ECF4EBDC85FC}" dt="2025-05-15T15:57:17.523" v="517" actId="14100"/>
          <ac:graphicFrameMkLst>
            <pc:docMk/>
            <pc:sldMk cId="924028312" sldId="302"/>
            <ac:graphicFrameMk id="16" creationId="{B01943C9-3A44-5F17-AEAA-BEFF302CC458}"/>
          </ac:graphicFrameMkLst>
        </pc:graphicFrameChg>
        <pc:graphicFrameChg chg="add mod">
          <ac:chgData name="Kelly Antini" userId="a2b26854-2e7b-4ab6-9b92-644a94152396" providerId="ADAL" clId="{42D470F6-6C50-40CD-BA08-ECF4EBDC85FC}" dt="2025-05-15T15:57:34.142" v="522" actId="14100"/>
          <ac:graphicFrameMkLst>
            <pc:docMk/>
            <pc:sldMk cId="924028312" sldId="302"/>
            <ac:graphicFrameMk id="17" creationId="{4CC7AB5A-3EBC-5140-6B7C-58BA0EF8744D}"/>
          </ac:graphicFrameMkLst>
        </pc:graphicFrameChg>
        <pc:graphicFrameChg chg="del">
          <ac:chgData name="Kelly Antini" userId="a2b26854-2e7b-4ab6-9b92-644a94152396" providerId="ADAL" clId="{42D470F6-6C50-40CD-BA08-ECF4EBDC85FC}" dt="2025-05-15T15:56:32.291" v="503" actId="478"/>
          <ac:graphicFrameMkLst>
            <pc:docMk/>
            <pc:sldMk cId="924028312" sldId="302"/>
            <ac:graphicFrameMk id="18" creationId="{B01943C9-3A44-5F17-AEAA-BEFF302CC458}"/>
          </ac:graphicFrameMkLst>
        </pc:graphicFrameChg>
        <pc:graphicFrameChg chg="del">
          <ac:chgData name="Kelly Antini" userId="a2b26854-2e7b-4ab6-9b92-644a94152396" providerId="ADAL" clId="{42D470F6-6C50-40CD-BA08-ECF4EBDC85FC}" dt="2025-05-15T15:56:34.608" v="504" actId="478"/>
          <ac:graphicFrameMkLst>
            <pc:docMk/>
            <pc:sldMk cId="924028312" sldId="302"/>
            <ac:graphicFrameMk id="19" creationId="{4CC7AB5A-3EBC-5140-6B7C-58BA0EF8744D}"/>
          </ac:graphicFrameMkLst>
        </pc:graphicFrameChg>
        <pc:graphicFrameChg chg="del">
          <ac:chgData name="Kelly Antini" userId="a2b26854-2e7b-4ab6-9b92-644a94152396" providerId="ADAL" clId="{42D470F6-6C50-40CD-BA08-ECF4EBDC85FC}" dt="2025-05-15T15:56:35.562" v="505" actId="478"/>
          <ac:graphicFrameMkLst>
            <pc:docMk/>
            <pc:sldMk cId="924028312" sldId="302"/>
            <ac:graphicFrameMk id="20" creationId="{DE83D94E-A123-FA87-1E9A-10E48A3471F0}"/>
          </ac:graphicFrameMkLst>
        </pc:graphicFrameChg>
        <pc:graphicFrameChg chg="add mod">
          <ac:chgData name="Kelly Antini" userId="a2b26854-2e7b-4ab6-9b92-644a94152396" providerId="ADAL" clId="{42D470F6-6C50-40CD-BA08-ECF4EBDC85FC}" dt="2025-05-15T15:57:58.424" v="527" actId="14100"/>
          <ac:graphicFrameMkLst>
            <pc:docMk/>
            <pc:sldMk cId="924028312" sldId="302"/>
            <ac:graphicFrameMk id="21" creationId="{DE83D94E-A123-FA87-1E9A-10E48A3471F0}"/>
          </ac:graphicFrameMkLst>
        </pc:graphicFrameChg>
        <pc:inkChg chg="add del">
          <ac:chgData name="Kelly Antini" userId="a2b26854-2e7b-4ab6-9b92-644a94152396" providerId="ADAL" clId="{42D470F6-6C50-40CD-BA08-ECF4EBDC85FC}" dt="2025-05-15T15:56:30.278" v="501" actId="478"/>
          <ac:inkMkLst>
            <pc:docMk/>
            <pc:sldMk cId="924028312" sldId="302"/>
            <ac:inkMk id="8" creationId="{693291E0-467B-0A8C-2A4F-469771E9AF14}"/>
          </ac:inkMkLst>
        </pc:inkChg>
      </pc:sldChg>
      <pc:sldChg chg="addSp delSp mod">
        <pc:chgData name="Kelly Antini" userId="a2b26854-2e7b-4ab6-9b92-644a94152396" providerId="ADAL" clId="{42D470F6-6C50-40CD-BA08-ECF4EBDC85FC}" dt="2025-05-15T15:56:28.177" v="500" actId="478"/>
        <pc:sldMkLst>
          <pc:docMk/>
          <pc:sldMk cId="2330918406" sldId="303"/>
        </pc:sldMkLst>
        <pc:inkChg chg="add del">
          <ac:chgData name="Kelly Antini" userId="a2b26854-2e7b-4ab6-9b92-644a94152396" providerId="ADAL" clId="{42D470F6-6C50-40CD-BA08-ECF4EBDC85FC}" dt="2025-05-15T15:56:28.177" v="500" actId="478"/>
          <ac:inkMkLst>
            <pc:docMk/>
            <pc:sldMk cId="2330918406" sldId="303"/>
            <ac:inkMk id="3" creationId="{F45600B4-2936-6434-7D8C-67C7A835B508}"/>
          </ac:inkMkLst>
        </pc:inkChg>
      </pc:sldChg>
      <pc:sldChg chg="addSp delSp modSp mod">
        <pc:chgData name="Kelly Antini" userId="a2b26854-2e7b-4ab6-9b92-644a94152396" providerId="ADAL" clId="{42D470F6-6C50-40CD-BA08-ECF4EBDC85FC}" dt="2025-05-16T15:19:35.822" v="540" actId="2711"/>
        <pc:sldMkLst>
          <pc:docMk/>
          <pc:sldMk cId="2071954035" sldId="305"/>
        </pc:sldMkLst>
        <pc:spChg chg="mod">
          <ac:chgData name="Kelly Antini" userId="a2b26854-2e7b-4ab6-9b92-644a94152396" providerId="ADAL" clId="{42D470F6-6C50-40CD-BA08-ECF4EBDC85FC}" dt="2025-05-16T15:19:35.822" v="540" actId="2711"/>
          <ac:spMkLst>
            <pc:docMk/>
            <pc:sldMk cId="2071954035" sldId="305"/>
            <ac:spMk id="8" creationId="{23CBA492-7EE9-DF69-7D48-4219988841F8}"/>
          </ac:spMkLst>
        </pc:spChg>
        <pc:spChg chg="mod">
          <ac:chgData name="Kelly Antini" userId="a2b26854-2e7b-4ab6-9b92-644a94152396" providerId="ADAL" clId="{42D470F6-6C50-40CD-BA08-ECF4EBDC85FC}" dt="2025-05-07T17:32:42.304" v="133" actId="20577"/>
          <ac:spMkLst>
            <pc:docMk/>
            <pc:sldMk cId="2071954035" sldId="305"/>
            <ac:spMk id="16" creationId="{1B555F39-0E90-9363-A13E-F333767766A4}"/>
          </ac:spMkLst>
        </pc:spChg>
        <pc:spChg chg="mod">
          <ac:chgData name="Kelly Antini" userId="a2b26854-2e7b-4ab6-9b92-644a94152396" providerId="ADAL" clId="{42D470F6-6C50-40CD-BA08-ECF4EBDC85FC}" dt="2025-05-01T15:08:30.198" v="6" actId="1037"/>
          <ac:spMkLst>
            <pc:docMk/>
            <pc:sldMk cId="2071954035" sldId="305"/>
            <ac:spMk id="26" creationId="{98FF4F28-B36D-D62F-6B99-9332A55D068A}"/>
          </ac:spMkLst>
        </pc:spChg>
        <pc:spChg chg="mod">
          <ac:chgData name="Kelly Antini" userId="a2b26854-2e7b-4ab6-9b92-644a94152396" providerId="ADAL" clId="{42D470F6-6C50-40CD-BA08-ECF4EBDC85FC}" dt="2025-05-01T15:08:33.492" v="7" actId="1037"/>
          <ac:spMkLst>
            <pc:docMk/>
            <pc:sldMk cId="2071954035" sldId="305"/>
            <ac:spMk id="36" creationId="{75C5D79A-DC97-B03A-F8C6-FDFDB5453C70}"/>
          </ac:spMkLst>
        </pc:spChg>
        <pc:spChg chg="mod">
          <ac:chgData name="Kelly Antini" userId="a2b26854-2e7b-4ab6-9b92-644a94152396" providerId="ADAL" clId="{42D470F6-6C50-40CD-BA08-ECF4EBDC85FC}" dt="2025-05-12T19:24:11.393" v="197" actId="1037"/>
          <ac:spMkLst>
            <pc:docMk/>
            <pc:sldMk cId="2071954035" sldId="305"/>
            <ac:spMk id="51" creationId="{4830D1E5-E4B0-E881-1221-F1DF2E437C58}"/>
          </ac:spMkLst>
        </pc:spChg>
        <pc:spChg chg="mod">
          <ac:chgData name="Kelly Antini" userId="a2b26854-2e7b-4ab6-9b92-644a94152396" providerId="ADAL" clId="{42D470F6-6C50-40CD-BA08-ECF4EBDC85FC}" dt="2025-05-07T17:32:55.101" v="135" actId="20577"/>
          <ac:spMkLst>
            <pc:docMk/>
            <pc:sldMk cId="2071954035" sldId="305"/>
            <ac:spMk id="70" creationId="{545C55CE-973A-9D07-72F4-07AFE668ED65}"/>
          </ac:spMkLst>
        </pc:spChg>
        <pc:spChg chg="mod">
          <ac:chgData name="Kelly Antini" userId="a2b26854-2e7b-4ab6-9b92-644a94152396" providerId="ADAL" clId="{42D470F6-6C50-40CD-BA08-ECF4EBDC85FC}" dt="2025-05-07T17:33:05.848" v="139" actId="20577"/>
          <ac:spMkLst>
            <pc:docMk/>
            <pc:sldMk cId="2071954035" sldId="305"/>
            <ac:spMk id="71" creationId="{A1D9DA59-E709-5091-1300-6C60CBE70CF4}"/>
          </ac:spMkLst>
        </pc:spChg>
        <pc:spChg chg="mod">
          <ac:chgData name="Kelly Antini" userId="a2b26854-2e7b-4ab6-9b92-644a94152396" providerId="ADAL" clId="{42D470F6-6C50-40CD-BA08-ECF4EBDC85FC}" dt="2025-05-07T17:33:21.458" v="147" actId="20577"/>
          <ac:spMkLst>
            <pc:docMk/>
            <pc:sldMk cId="2071954035" sldId="305"/>
            <ac:spMk id="72" creationId="{C21B232E-AD09-E8C5-598B-9D17E46A0E68}"/>
          </ac:spMkLst>
        </pc:spChg>
        <pc:graphicFrameChg chg="add mod">
          <ac:chgData name="Kelly Antini" userId="a2b26854-2e7b-4ab6-9b92-644a94152396" providerId="ADAL" clId="{42D470F6-6C50-40CD-BA08-ECF4EBDC85FC}" dt="2025-05-07T17:38:48.445" v="156" actId="14100"/>
          <ac:graphicFrameMkLst>
            <pc:docMk/>
            <pc:sldMk cId="2071954035" sldId="305"/>
            <ac:graphicFrameMk id="25" creationId="{898B837E-1A24-D07D-79E3-7B19810DA035}"/>
          </ac:graphicFrameMkLst>
        </pc:graphicFrameChg>
        <pc:graphicFrameChg chg="add mod">
          <ac:chgData name="Kelly Antini" userId="a2b26854-2e7b-4ab6-9b92-644a94152396" providerId="ADAL" clId="{42D470F6-6C50-40CD-BA08-ECF4EBDC85FC}" dt="2025-05-07T17:43:04.307" v="162" actId="1076"/>
          <ac:graphicFrameMkLst>
            <pc:docMk/>
            <pc:sldMk cId="2071954035" sldId="305"/>
            <ac:graphicFrameMk id="27" creationId="{F7F07C77-7CEF-6AA2-3A3C-42E75B8E9397}"/>
          </ac:graphicFrameMkLst>
        </pc:graphicFrameChg>
        <pc:graphicFrameChg chg="add mod">
          <ac:chgData name="Kelly Antini" userId="a2b26854-2e7b-4ab6-9b92-644a94152396" providerId="ADAL" clId="{42D470F6-6C50-40CD-BA08-ECF4EBDC85FC}" dt="2025-05-07T17:43:25.359" v="167" actId="14100"/>
          <ac:graphicFrameMkLst>
            <pc:docMk/>
            <pc:sldMk cId="2071954035" sldId="305"/>
            <ac:graphicFrameMk id="28" creationId="{9FACFFC2-5BA1-FF54-A0E5-690771AA01E2}"/>
          </ac:graphicFrameMkLst>
        </pc:graphicFrameChg>
        <pc:inkChg chg="add del">
          <ac:chgData name="Kelly Antini" userId="a2b26854-2e7b-4ab6-9b92-644a94152396" providerId="ADAL" clId="{42D470F6-6C50-40CD-BA08-ECF4EBDC85FC}" dt="2025-05-16T15:17:12.660" v="534" actId="478"/>
          <ac:inkMkLst>
            <pc:docMk/>
            <pc:sldMk cId="2071954035" sldId="305"/>
            <ac:inkMk id="18" creationId="{5AD3116F-5792-BAF7-D753-45298FFDAD54}"/>
          </ac:inkMkLst>
        </pc:inkChg>
        <pc:cxnChg chg="mod">
          <ac:chgData name="Kelly Antini" userId="a2b26854-2e7b-4ab6-9b92-644a94152396" providerId="ADAL" clId="{42D470F6-6C50-40CD-BA08-ECF4EBDC85FC}" dt="2025-05-07T17:34:13.557" v="149" actId="1037"/>
          <ac:cxnSpMkLst>
            <pc:docMk/>
            <pc:sldMk cId="2071954035" sldId="305"/>
            <ac:cxnSpMk id="2" creationId="{BF355338-4799-0B32-2D3D-57DE0EE1C9E9}"/>
          </ac:cxnSpMkLst>
        </pc:cxnChg>
        <pc:cxnChg chg="mod">
          <ac:chgData name="Kelly Antini" userId="a2b26854-2e7b-4ab6-9b92-644a94152396" providerId="ADAL" clId="{42D470F6-6C50-40CD-BA08-ECF4EBDC85FC}" dt="2025-05-01T15:08:21.953" v="4" actId="1037"/>
          <ac:cxnSpMkLst>
            <pc:docMk/>
            <pc:sldMk cId="2071954035" sldId="305"/>
            <ac:cxnSpMk id="5" creationId="{CE3E6F22-0AE9-76E4-2388-84EAB559BE36}"/>
          </ac:cxnSpMkLst>
        </pc:cxnChg>
        <pc:cxnChg chg="mod">
          <ac:chgData name="Kelly Antini" userId="a2b26854-2e7b-4ab6-9b92-644a94152396" providerId="ADAL" clId="{42D470F6-6C50-40CD-BA08-ECF4EBDC85FC}" dt="2025-05-12T19:24:11.393" v="197" actId="1037"/>
          <ac:cxnSpMkLst>
            <pc:docMk/>
            <pc:sldMk cId="2071954035" sldId="305"/>
            <ac:cxnSpMk id="21" creationId="{BE39787C-BB4D-819A-F4AF-3C6E5F045C11}"/>
          </ac:cxnSpMkLst>
        </pc:cxnChg>
        <pc:cxnChg chg="mod">
          <ac:chgData name="Kelly Antini" userId="a2b26854-2e7b-4ab6-9b92-644a94152396" providerId="ADAL" clId="{42D470F6-6C50-40CD-BA08-ECF4EBDC85FC}" dt="2025-05-16T15:17:07.040" v="533" actId="1037"/>
          <ac:cxnSpMkLst>
            <pc:docMk/>
            <pc:sldMk cId="2071954035" sldId="305"/>
            <ac:cxnSpMk id="59" creationId="{85137F13-DEA8-20AC-26C4-4B2958FC8C0F}"/>
          </ac:cxnSpMkLst>
        </pc:cxnChg>
      </pc:sldChg>
      <pc:sldChg chg="addSp delSp modSp mod">
        <pc:chgData name="Kelly Antini" userId="a2b26854-2e7b-4ab6-9b92-644a94152396" providerId="ADAL" clId="{42D470F6-6C50-40CD-BA08-ECF4EBDC85FC}" dt="2025-05-12T19:24:35.327" v="202" actId="9405"/>
        <pc:sldMkLst>
          <pc:docMk/>
          <pc:sldMk cId="3937966383" sldId="306"/>
        </pc:sldMkLst>
        <pc:graphicFrameChg chg="add mod">
          <ac:chgData name="Kelly Antini" userId="a2b26854-2e7b-4ab6-9b92-644a94152396" providerId="ADAL" clId="{42D470F6-6C50-40CD-BA08-ECF4EBDC85FC}" dt="2025-05-12T19:22:52.729" v="177" actId="14100"/>
          <ac:graphicFrameMkLst>
            <pc:docMk/>
            <pc:sldMk cId="3937966383" sldId="306"/>
            <ac:graphicFrameMk id="3" creationId="{AC3A4D28-2143-3AD4-FDD2-00D1E823968F}"/>
          </ac:graphicFrameMkLst>
        </pc:graphicFrameChg>
        <pc:graphicFrameChg chg="add mod">
          <ac:chgData name="Kelly Antini" userId="a2b26854-2e7b-4ab6-9b92-644a94152396" providerId="ADAL" clId="{42D470F6-6C50-40CD-BA08-ECF4EBDC85FC}" dt="2025-05-12T19:23:11.172" v="182" actId="14100"/>
          <ac:graphicFrameMkLst>
            <pc:docMk/>
            <pc:sldMk cId="3937966383" sldId="306"/>
            <ac:graphicFrameMk id="4" creationId="{48B019F5-2A91-0D34-5624-D9741406F8DD}"/>
          </ac:graphicFrameMkLst>
        </pc:graphicFrameChg>
        <pc:graphicFrameChg chg="add mod">
          <ac:chgData name="Kelly Antini" userId="a2b26854-2e7b-4ab6-9b92-644a94152396" providerId="ADAL" clId="{42D470F6-6C50-40CD-BA08-ECF4EBDC85FC}" dt="2025-05-12T19:23:29.905" v="189" actId="14100"/>
          <ac:graphicFrameMkLst>
            <pc:docMk/>
            <pc:sldMk cId="3937966383" sldId="306"/>
            <ac:graphicFrameMk id="20" creationId="{B874F26F-6613-7AC8-1EEC-4D0ECCD53220}"/>
          </ac:graphicFrameMkLst>
        </pc:graphicFrameChg>
        <pc:graphicFrameChg chg="add mod">
          <ac:chgData name="Kelly Antini" userId="a2b26854-2e7b-4ab6-9b92-644a94152396" providerId="ADAL" clId="{42D470F6-6C50-40CD-BA08-ECF4EBDC85FC}" dt="2025-05-12T19:23:53.432" v="196" actId="14100"/>
          <ac:graphicFrameMkLst>
            <pc:docMk/>
            <pc:sldMk cId="3937966383" sldId="306"/>
            <ac:graphicFrameMk id="21" creationId="{03268B5A-B12D-25FD-6F3D-F5A5556D0D8E}"/>
          </ac:graphicFrameMkLst>
        </pc:graphicFrameChg>
      </pc:sldChg>
      <pc:sldChg chg="addSp delSp modSp mod">
        <pc:chgData name="Kelly Antini" userId="a2b26854-2e7b-4ab6-9b92-644a94152396" providerId="ADAL" clId="{42D470F6-6C50-40CD-BA08-ECF4EBDC85FC}" dt="2025-05-16T15:24:12.165" v="552" actId="20577"/>
        <pc:sldMkLst>
          <pc:docMk/>
          <pc:sldMk cId="3871218632" sldId="309"/>
        </pc:sldMkLst>
        <pc:spChg chg="mod">
          <ac:chgData name="Kelly Antini" userId="a2b26854-2e7b-4ab6-9b92-644a94152396" providerId="ADAL" clId="{42D470F6-6C50-40CD-BA08-ECF4EBDC85FC}" dt="2025-05-16T15:24:04.861" v="550" actId="2711"/>
          <ac:spMkLst>
            <pc:docMk/>
            <pc:sldMk cId="3871218632" sldId="309"/>
            <ac:spMk id="8" creationId="{23CBA492-7EE9-DF69-7D48-4219988841F8}"/>
          </ac:spMkLst>
        </pc:spChg>
        <pc:spChg chg="mod">
          <ac:chgData name="Kelly Antini" userId="a2b26854-2e7b-4ab6-9b92-644a94152396" providerId="ADAL" clId="{42D470F6-6C50-40CD-BA08-ECF4EBDC85FC}" dt="2025-05-16T15:24:12.165" v="552" actId="20577"/>
          <ac:spMkLst>
            <pc:docMk/>
            <pc:sldMk cId="3871218632" sldId="309"/>
            <ac:spMk id="16" creationId="{1B555F39-0E90-9363-A13E-F333767766A4}"/>
          </ac:spMkLst>
        </pc:spChg>
        <pc:spChg chg="mod">
          <ac:chgData name="Kelly Antini" userId="a2b26854-2e7b-4ab6-9b92-644a94152396" providerId="ADAL" clId="{42D470F6-6C50-40CD-BA08-ECF4EBDC85FC}" dt="2025-05-12T21:08:15.511" v="222" actId="1035"/>
          <ac:spMkLst>
            <pc:docMk/>
            <pc:sldMk cId="3871218632" sldId="309"/>
            <ac:spMk id="26" creationId="{98FF4F28-B36D-D62F-6B99-9332A55D068A}"/>
          </ac:spMkLst>
        </pc:spChg>
        <pc:spChg chg="mod">
          <ac:chgData name="Kelly Antini" userId="a2b26854-2e7b-4ab6-9b92-644a94152396" providerId="ADAL" clId="{42D470F6-6C50-40CD-BA08-ECF4EBDC85FC}" dt="2025-05-12T21:08:23.209" v="223" actId="1037"/>
          <ac:spMkLst>
            <pc:docMk/>
            <pc:sldMk cId="3871218632" sldId="309"/>
            <ac:spMk id="58" creationId="{367B9733-9305-7C2F-5621-1791B9CE4FCA}"/>
          </ac:spMkLst>
        </pc:spChg>
        <pc:spChg chg="mod">
          <ac:chgData name="Kelly Antini" userId="a2b26854-2e7b-4ab6-9b92-644a94152396" providerId="ADAL" clId="{42D470F6-6C50-40CD-BA08-ECF4EBDC85FC}" dt="2025-05-12T21:07:50.735" v="217" actId="20577"/>
          <ac:spMkLst>
            <pc:docMk/>
            <pc:sldMk cId="3871218632" sldId="309"/>
            <ac:spMk id="70" creationId="{545C55CE-973A-9D07-72F4-07AFE668ED65}"/>
          </ac:spMkLst>
        </pc:spChg>
        <pc:spChg chg="mod">
          <ac:chgData name="Kelly Antini" userId="a2b26854-2e7b-4ab6-9b92-644a94152396" providerId="ADAL" clId="{42D470F6-6C50-40CD-BA08-ECF4EBDC85FC}" dt="2025-05-12T21:09:02.729" v="227" actId="20577"/>
          <ac:spMkLst>
            <pc:docMk/>
            <pc:sldMk cId="3871218632" sldId="309"/>
            <ac:spMk id="71" creationId="{A1D9DA59-E709-5091-1300-6C60CBE70CF4}"/>
          </ac:spMkLst>
        </pc:spChg>
        <pc:spChg chg="mod">
          <ac:chgData name="Kelly Antini" userId="a2b26854-2e7b-4ab6-9b92-644a94152396" providerId="ADAL" clId="{42D470F6-6C50-40CD-BA08-ECF4EBDC85FC}" dt="2025-05-16T15:21:18.353" v="544" actId="20577"/>
          <ac:spMkLst>
            <pc:docMk/>
            <pc:sldMk cId="3871218632" sldId="309"/>
            <ac:spMk id="72" creationId="{C21B232E-AD09-E8C5-598B-9D17E46A0E68}"/>
          </ac:spMkLst>
        </pc:spChg>
        <pc:graphicFrameChg chg="add mod">
          <ac:chgData name="Kelly Antini" userId="a2b26854-2e7b-4ab6-9b92-644a94152396" providerId="ADAL" clId="{42D470F6-6C50-40CD-BA08-ECF4EBDC85FC}" dt="2025-05-16T15:21:51.429" v="546" actId="255"/>
          <ac:graphicFrameMkLst>
            <pc:docMk/>
            <pc:sldMk cId="3871218632" sldId="309"/>
            <ac:graphicFrameMk id="25" creationId="{E56B2794-9B80-5E9A-6F72-A6B5B4E2E9F4}"/>
          </ac:graphicFrameMkLst>
        </pc:graphicFrameChg>
        <pc:graphicFrameChg chg="add mod">
          <ac:chgData name="Kelly Antini" userId="a2b26854-2e7b-4ab6-9b92-644a94152396" providerId="ADAL" clId="{42D470F6-6C50-40CD-BA08-ECF4EBDC85FC}" dt="2025-05-12T21:12:05.215" v="260" actId="1076"/>
          <ac:graphicFrameMkLst>
            <pc:docMk/>
            <pc:sldMk cId="3871218632" sldId="309"/>
            <ac:graphicFrameMk id="27" creationId="{38D26E21-5A69-20CB-3D51-6723628163E8}"/>
          </ac:graphicFrameMkLst>
        </pc:graphicFrameChg>
        <pc:graphicFrameChg chg="add mod">
          <ac:chgData name="Kelly Antini" userId="a2b26854-2e7b-4ab6-9b92-644a94152396" providerId="ADAL" clId="{42D470F6-6C50-40CD-BA08-ECF4EBDC85FC}" dt="2025-05-16T15:21:45.965" v="545" actId="404"/>
          <ac:graphicFrameMkLst>
            <pc:docMk/>
            <pc:sldMk cId="3871218632" sldId="309"/>
            <ac:graphicFrameMk id="28" creationId="{16701E6D-C9A5-9A5D-B2CF-5E12EACB3788}"/>
          </ac:graphicFrameMkLst>
        </pc:graphicFrameChg>
        <pc:inkChg chg="add del">
          <ac:chgData name="Kelly Antini" userId="a2b26854-2e7b-4ab6-9b92-644a94152396" providerId="ADAL" clId="{42D470F6-6C50-40CD-BA08-ECF4EBDC85FC}" dt="2025-05-16T15:20:17.952" v="542" actId="478"/>
          <ac:inkMkLst>
            <pc:docMk/>
            <pc:sldMk cId="3871218632" sldId="309"/>
            <ac:inkMk id="13" creationId="{F6FA08D2-F69F-2550-8BF0-E71C90633751}"/>
          </ac:inkMkLst>
        </pc:inkChg>
        <pc:cxnChg chg="mod">
          <ac:chgData name="Kelly Antini" userId="a2b26854-2e7b-4ab6-9b92-644a94152396" providerId="ADAL" clId="{42D470F6-6C50-40CD-BA08-ECF4EBDC85FC}" dt="2025-05-12T21:08:06.010" v="218" actId="197"/>
          <ac:cxnSpMkLst>
            <pc:docMk/>
            <pc:sldMk cId="3871218632" sldId="309"/>
            <ac:cxnSpMk id="2" creationId="{C49C780D-6A21-BDA1-4E1D-6E3E5E24A604}"/>
          </ac:cxnSpMkLst>
        </pc:cxnChg>
        <pc:cxnChg chg="mod">
          <ac:chgData name="Kelly Antini" userId="a2b26854-2e7b-4ab6-9b92-644a94152396" providerId="ADAL" clId="{42D470F6-6C50-40CD-BA08-ECF4EBDC85FC}" dt="2025-05-16T15:20:15.346" v="541" actId="1036"/>
          <ac:cxnSpMkLst>
            <pc:docMk/>
            <pc:sldMk cId="3871218632" sldId="309"/>
            <ac:cxnSpMk id="3" creationId="{BAABC32D-B0DE-CE77-C003-DF416454E887}"/>
          </ac:cxnSpMkLst>
        </pc:cxnChg>
        <pc:cxnChg chg="mod">
          <ac:chgData name="Kelly Antini" userId="a2b26854-2e7b-4ab6-9b92-644a94152396" providerId="ADAL" clId="{42D470F6-6C50-40CD-BA08-ECF4EBDC85FC}" dt="2025-05-01T15:09:02.103" v="10" actId="1036"/>
          <ac:cxnSpMkLst>
            <pc:docMk/>
            <pc:sldMk cId="3871218632" sldId="309"/>
            <ac:cxnSpMk id="4" creationId="{9BCBECBC-9088-640D-0F4A-AB9F7E974F57}"/>
          </ac:cxnSpMkLst>
        </pc:cxnChg>
        <pc:cxnChg chg="mod">
          <ac:chgData name="Kelly Antini" userId="a2b26854-2e7b-4ab6-9b92-644a94152396" providerId="ADAL" clId="{42D470F6-6C50-40CD-BA08-ECF4EBDC85FC}" dt="2025-05-01T15:09:12.392" v="12" actId="1037"/>
          <ac:cxnSpMkLst>
            <pc:docMk/>
            <pc:sldMk cId="3871218632" sldId="309"/>
            <ac:cxnSpMk id="59" creationId="{85137F13-DEA8-20AC-26C4-4B2958FC8C0F}"/>
          </ac:cxnSpMkLst>
        </pc:cxnChg>
      </pc:sldChg>
      <pc:sldChg chg="addSp delSp modSp mod">
        <pc:chgData name="Kelly Antini" userId="a2b26854-2e7b-4ab6-9b92-644a94152396" providerId="ADAL" clId="{42D470F6-6C50-40CD-BA08-ECF4EBDC85FC}" dt="2025-05-12T21:15:08.459" v="299" actId="14100"/>
        <pc:sldMkLst>
          <pc:docMk/>
          <pc:sldMk cId="3211360091" sldId="310"/>
        </pc:sldMkLst>
        <pc:graphicFrameChg chg="add mod">
          <ac:chgData name="Kelly Antini" userId="a2b26854-2e7b-4ab6-9b92-644a94152396" providerId="ADAL" clId="{42D470F6-6C50-40CD-BA08-ECF4EBDC85FC}" dt="2025-05-12T21:14:08.677" v="288" actId="1076"/>
          <ac:graphicFrameMkLst>
            <pc:docMk/>
            <pc:sldMk cId="3211360091" sldId="310"/>
            <ac:graphicFrameMk id="8" creationId="{F0527D79-F637-52AD-4198-49B8A53C7E4E}"/>
          </ac:graphicFrameMkLst>
        </pc:graphicFrameChg>
        <pc:graphicFrameChg chg="add mod">
          <ac:chgData name="Kelly Antini" userId="a2b26854-2e7b-4ab6-9b92-644a94152396" providerId="ADAL" clId="{42D470F6-6C50-40CD-BA08-ECF4EBDC85FC}" dt="2025-05-12T21:13:45.527" v="284" actId="14100"/>
          <ac:graphicFrameMkLst>
            <pc:docMk/>
            <pc:sldMk cId="3211360091" sldId="310"/>
            <ac:graphicFrameMk id="10" creationId="{A05ACB8E-2ED5-ACEE-6FE1-5A1B3EAA7E79}"/>
          </ac:graphicFrameMkLst>
        </pc:graphicFrameChg>
        <pc:graphicFrameChg chg="add mod">
          <ac:chgData name="Kelly Antini" userId="a2b26854-2e7b-4ab6-9b92-644a94152396" providerId="ADAL" clId="{42D470F6-6C50-40CD-BA08-ECF4EBDC85FC}" dt="2025-05-12T21:14:19.630" v="290" actId="14100"/>
          <ac:graphicFrameMkLst>
            <pc:docMk/>
            <pc:sldMk cId="3211360091" sldId="310"/>
            <ac:graphicFrameMk id="16" creationId="{27A87B0D-91D5-A044-0B29-895C0225BE3B}"/>
          </ac:graphicFrameMkLst>
        </pc:graphicFrameChg>
        <pc:graphicFrameChg chg="add mod">
          <ac:chgData name="Kelly Antini" userId="a2b26854-2e7b-4ab6-9b92-644a94152396" providerId="ADAL" clId="{42D470F6-6C50-40CD-BA08-ECF4EBDC85FC}" dt="2025-05-12T21:15:08.459" v="299" actId="14100"/>
          <ac:graphicFrameMkLst>
            <pc:docMk/>
            <pc:sldMk cId="3211360091" sldId="310"/>
            <ac:graphicFrameMk id="18" creationId="{42EA1038-CBC3-BE84-5F16-2544881A106D}"/>
          </ac:graphicFrameMkLst>
        </pc:graphicFrameChg>
      </pc:sldChg>
      <pc:sldChg chg="addSp delSp modSp mod">
        <pc:chgData name="Kelly Antini" userId="a2b26854-2e7b-4ab6-9b92-644a94152396" providerId="ADAL" clId="{42D470F6-6C50-40CD-BA08-ECF4EBDC85FC}" dt="2025-05-16T15:16:11.498" v="532" actId="2711"/>
        <pc:sldMkLst>
          <pc:docMk/>
          <pc:sldMk cId="801309217" sldId="313"/>
        </pc:sldMkLst>
        <pc:spChg chg="mod">
          <ac:chgData name="Kelly Antini" userId="a2b26854-2e7b-4ab6-9b92-644a94152396" providerId="ADAL" clId="{42D470F6-6C50-40CD-BA08-ECF4EBDC85FC}" dt="2025-05-16T15:16:11.498" v="532" actId="2711"/>
          <ac:spMkLst>
            <pc:docMk/>
            <pc:sldMk cId="801309217" sldId="313"/>
            <ac:spMk id="8" creationId="{23CBA492-7EE9-DF69-7D48-4219988841F8}"/>
          </ac:spMkLst>
        </pc:spChg>
        <pc:spChg chg="mod">
          <ac:chgData name="Kelly Antini" userId="a2b26854-2e7b-4ab6-9b92-644a94152396" providerId="ADAL" clId="{42D470F6-6C50-40CD-BA08-ECF4EBDC85FC}" dt="2025-05-05T20:53:57.077" v="41" actId="20577"/>
          <ac:spMkLst>
            <pc:docMk/>
            <pc:sldMk cId="801309217" sldId="313"/>
            <ac:spMk id="16" creationId="{1B555F39-0E90-9363-A13E-F333767766A4}"/>
          </ac:spMkLst>
        </pc:spChg>
        <pc:spChg chg="mod">
          <ac:chgData name="Kelly Antini" userId="a2b26854-2e7b-4ab6-9b92-644a94152396" providerId="ADAL" clId="{42D470F6-6C50-40CD-BA08-ECF4EBDC85FC}" dt="2025-05-05T20:53:42.647" v="34" actId="1038"/>
          <ac:spMkLst>
            <pc:docMk/>
            <pc:sldMk cId="801309217" sldId="313"/>
            <ac:spMk id="26" creationId="{98FF4F28-B36D-D62F-6B99-9332A55D068A}"/>
          </ac:spMkLst>
        </pc:spChg>
        <pc:spChg chg="mod">
          <ac:chgData name="Kelly Antini" userId="a2b26854-2e7b-4ab6-9b92-644a94152396" providerId="ADAL" clId="{42D470F6-6C50-40CD-BA08-ECF4EBDC85FC}" dt="2025-05-05T20:54:10.634" v="47" actId="20577"/>
          <ac:spMkLst>
            <pc:docMk/>
            <pc:sldMk cId="801309217" sldId="313"/>
            <ac:spMk id="70" creationId="{545C55CE-973A-9D07-72F4-07AFE668ED65}"/>
          </ac:spMkLst>
        </pc:spChg>
        <pc:spChg chg="mod">
          <ac:chgData name="Kelly Antini" userId="a2b26854-2e7b-4ab6-9b92-644a94152396" providerId="ADAL" clId="{42D470F6-6C50-40CD-BA08-ECF4EBDC85FC}" dt="2025-05-05T20:54:25.567" v="51" actId="20577"/>
          <ac:spMkLst>
            <pc:docMk/>
            <pc:sldMk cId="801309217" sldId="313"/>
            <ac:spMk id="71" creationId="{A1D9DA59-E709-5091-1300-6C60CBE70CF4}"/>
          </ac:spMkLst>
        </pc:spChg>
        <pc:spChg chg="mod">
          <ac:chgData name="Kelly Antini" userId="a2b26854-2e7b-4ab6-9b92-644a94152396" providerId="ADAL" clId="{42D470F6-6C50-40CD-BA08-ECF4EBDC85FC}" dt="2025-05-05T20:54:49.453" v="57" actId="20577"/>
          <ac:spMkLst>
            <pc:docMk/>
            <pc:sldMk cId="801309217" sldId="313"/>
            <ac:spMk id="72" creationId="{C21B232E-AD09-E8C5-598B-9D17E46A0E68}"/>
          </ac:spMkLst>
        </pc:spChg>
        <pc:graphicFrameChg chg="add mod">
          <ac:chgData name="Kelly Antini" userId="a2b26854-2e7b-4ab6-9b92-644a94152396" providerId="ADAL" clId="{42D470F6-6C50-40CD-BA08-ECF4EBDC85FC}" dt="2025-05-05T21:07:25.709" v="71" actId="14100"/>
          <ac:graphicFrameMkLst>
            <pc:docMk/>
            <pc:sldMk cId="801309217" sldId="313"/>
            <ac:graphicFrameMk id="14" creationId="{257CE856-8DB6-05CD-BA98-20E3F21E6AED}"/>
          </ac:graphicFrameMkLst>
        </pc:graphicFrameChg>
        <pc:graphicFrameChg chg="add mod">
          <ac:chgData name="Kelly Antini" userId="a2b26854-2e7b-4ab6-9b92-644a94152396" providerId="ADAL" clId="{42D470F6-6C50-40CD-BA08-ECF4EBDC85FC}" dt="2025-05-05T21:08:07.294" v="78" actId="14100"/>
          <ac:graphicFrameMkLst>
            <pc:docMk/>
            <pc:sldMk cId="801309217" sldId="313"/>
            <ac:graphicFrameMk id="18" creationId="{7D583206-4FF3-5420-A7C9-41659B0601EF}"/>
          </ac:graphicFrameMkLst>
        </pc:graphicFrameChg>
        <pc:graphicFrameChg chg="add mod">
          <ac:chgData name="Kelly Antini" userId="a2b26854-2e7b-4ab6-9b92-644a94152396" providerId="ADAL" clId="{42D470F6-6C50-40CD-BA08-ECF4EBDC85FC}" dt="2025-05-05T21:08:53.051" v="88" actId="14100"/>
          <ac:graphicFrameMkLst>
            <pc:docMk/>
            <pc:sldMk cId="801309217" sldId="313"/>
            <ac:graphicFrameMk id="20" creationId="{25430606-0540-134A-BF07-7108563A2C59}"/>
          </ac:graphicFrameMkLst>
        </pc:graphicFrameChg>
        <pc:inkChg chg="add del">
          <ac:chgData name="Kelly Antini" userId="a2b26854-2e7b-4ab6-9b92-644a94152396" providerId="ADAL" clId="{42D470F6-6C50-40CD-BA08-ECF4EBDC85FC}" dt="2025-05-16T15:12:16.018" v="528" actId="478"/>
          <ac:inkMkLst>
            <pc:docMk/>
            <pc:sldMk cId="801309217" sldId="313"/>
            <ac:inkMk id="10" creationId="{119437B9-9457-0048-55A4-B28DCF94E27F}"/>
          </ac:inkMkLst>
        </pc:inkChg>
        <pc:cxnChg chg="mod">
          <ac:chgData name="Kelly Antini" userId="a2b26854-2e7b-4ab6-9b92-644a94152396" providerId="ADAL" clId="{42D470F6-6C50-40CD-BA08-ECF4EBDC85FC}" dt="2025-05-05T21:08:25.546" v="81" actId="1036"/>
          <ac:cxnSpMkLst>
            <pc:docMk/>
            <pc:sldMk cId="801309217" sldId="313"/>
            <ac:cxnSpMk id="2" creationId="{953BFAEF-6502-22D9-1FAB-A2A43CDB656A}"/>
          </ac:cxnSpMkLst>
        </pc:cxnChg>
        <pc:cxnChg chg="mod">
          <ac:chgData name="Kelly Antini" userId="a2b26854-2e7b-4ab6-9b92-644a94152396" providerId="ADAL" clId="{42D470F6-6C50-40CD-BA08-ECF4EBDC85FC}" dt="2025-05-05T20:53:46.463" v="35" actId="1038"/>
          <ac:cxnSpMkLst>
            <pc:docMk/>
            <pc:sldMk cId="801309217" sldId="313"/>
            <ac:cxnSpMk id="5" creationId="{CE3E6F22-0AE9-76E4-2388-84EAB559BE36}"/>
          </ac:cxnSpMkLst>
        </pc:cxnChg>
        <pc:cxnChg chg="mod">
          <ac:chgData name="Kelly Antini" userId="a2b26854-2e7b-4ab6-9b92-644a94152396" providerId="ADAL" clId="{42D470F6-6C50-40CD-BA08-ECF4EBDC85FC}" dt="2025-05-05T20:55:35.866" v="64" actId="1038"/>
          <ac:cxnSpMkLst>
            <pc:docMk/>
            <pc:sldMk cId="801309217" sldId="313"/>
            <ac:cxnSpMk id="30" creationId="{331BC7F9-2A78-19C6-17AC-9E2414E68B06}"/>
          </ac:cxnSpMkLst>
        </pc:cxnChg>
      </pc:sldChg>
      <pc:sldChg chg="addSp delSp modSp mod">
        <pc:chgData name="Kelly Antini" userId="a2b26854-2e7b-4ab6-9b92-644a94152396" providerId="ADAL" clId="{42D470F6-6C50-40CD-BA08-ECF4EBDC85FC}" dt="2025-05-05T21:13:18.710" v="116" actId="14100"/>
        <pc:sldMkLst>
          <pc:docMk/>
          <pc:sldMk cId="1836251410" sldId="314"/>
        </pc:sldMkLst>
        <pc:graphicFrameChg chg="add mod">
          <ac:chgData name="Kelly Antini" userId="a2b26854-2e7b-4ab6-9b92-644a94152396" providerId="ADAL" clId="{42D470F6-6C50-40CD-BA08-ECF4EBDC85FC}" dt="2025-05-05T21:11:56.344" v="97" actId="14100"/>
          <ac:graphicFrameMkLst>
            <pc:docMk/>
            <pc:sldMk cId="1836251410" sldId="314"/>
            <ac:graphicFrameMk id="2" creationId="{A5594CFD-47E9-EEC3-9CB4-ACFD4ABACE8D}"/>
          </ac:graphicFrameMkLst>
        </pc:graphicFrameChg>
        <pc:graphicFrameChg chg="add mod">
          <ac:chgData name="Kelly Antini" userId="a2b26854-2e7b-4ab6-9b92-644a94152396" providerId="ADAL" clId="{42D470F6-6C50-40CD-BA08-ECF4EBDC85FC}" dt="2025-05-05T21:12:45.432" v="108" actId="1076"/>
          <ac:graphicFrameMkLst>
            <pc:docMk/>
            <pc:sldMk cId="1836251410" sldId="314"/>
            <ac:graphicFrameMk id="4" creationId="{B1CEF4F9-E523-E1D9-C59B-973A9B194A2E}"/>
          </ac:graphicFrameMkLst>
        </pc:graphicFrameChg>
        <pc:graphicFrameChg chg="add mod">
          <ac:chgData name="Kelly Antini" userId="a2b26854-2e7b-4ab6-9b92-644a94152396" providerId="ADAL" clId="{42D470F6-6C50-40CD-BA08-ECF4EBDC85FC}" dt="2025-05-05T21:12:35.827" v="107" actId="14100"/>
          <ac:graphicFrameMkLst>
            <pc:docMk/>
            <pc:sldMk cId="1836251410" sldId="314"/>
            <ac:graphicFrameMk id="17" creationId="{6C74DCC8-81F4-B5DF-1B60-6FFB6EA37513}"/>
          </ac:graphicFrameMkLst>
        </pc:graphicFrameChg>
        <pc:graphicFrameChg chg="add mod">
          <ac:chgData name="Kelly Antini" userId="a2b26854-2e7b-4ab6-9b92-644a94152396" providerId="ADAL" clId="{42D470F6-6C50-40CD-BA08-ECF4EBDC85FC}" dt="2025-05-05T21:13:18.710" v="116" actId="14100"/>
          <ac:graphicFrameMkLst>
            <pc:docMk/>
            <pc:sldMk cId="1836251410" sldId="314"/>
            <ac:graphicFrameMk id="20" creationId="{58C5F3AD-CCC4-BFF5-37EE-F1D22C32A3A8}"/>
          </ac:graphicFrameMkLst>
        </pc:graphicFrameChg>
      </pc:sldChg>
    </pc:docChg>
  </pc:docChgLst>
  <pc:docChgLst>
    <pc:chgData name="Kelly Antini" userId="a2b26854-2e7b-4ab6-9b92-644a94152396" providerId="ADAL" clId="{8506C753-8BA9-4376-ADA7-F7E86A746BD7}"/>
    <pc:docChg chg="undo custSel addSld delSld modSld sldOrd">
      <pc:chgData name="Kelly Antini" userId="a2b26854-2e7b-4ab6-9b92-644a94152396" providerId="ADAL" clId="{8506C753-8BA9-4376-ADA7-F7E86A746BD7}" dt="2024-05-06T14:54:56.440" v="4943" actId="207"/>
      <pc:docMkLst>
        <pc:docMk/>
      </pc:docMkLst>
      <pc:sldChg chg="addSp delSp modSp mod">
        <pc:chgData name="Kelly Antini" userId="a2b26854-2e7b-4ab6-9b92-644a94152396" providerId="ADAL" clId="{8506C753-8BA9-4376-ADA7-F7E86A746BD7}" dt="2024-04-29T15:59:41.950" v="4637"/>
        <pc:sldMkLst>
          <pc:docMk/>
          <pc:sldMk cId="1352437310" sldId="274"/>
        </pc:sldMkLst>
      </pc:sldChg>
      <pc:sldChg chg="addSp delSp modSp mod">
        <pc:chgData name="Kelly Antini" userId="a2b26854-2e7b-4ab6-9b92-644a94152396" providerId="ADAL" clId="{8506C753-8BA9-4376-ADA7-F7E86A746BD7}" dt="2024-04-04T17:23:32.848" v="3459" actId="114"/>
        <pc:sldMkLst>
          <pc:docMk/>
          <pc:sldMk cId="459277773" sldId="276"/>
        </pc:sldMkLst>
      </pc:sldChg>
      <pc:sldChg chg="addSp modSp mod">
        <pc:chgData name="Kelly Antini" userId="a2b26854-2e7b-4ab6-9b92-644a94152396" providerId="ADAL" clId="{8506C753-8BA9-4376-ADA7-F7E86A746BD7}" dt="2024-03-28T16:38:19.013" v="1571" actId="14100"/>
        <pc:sldMkLst>
          <pc:docMk/>
          <pc:sldMk cId="153296622" sldId="288"/>
        </pc:sldMkLst>
      </pc:sldChg>
      <pc:sldChg chg="addSp delSp modSp mod">
        <pc:chgData name="Kelly Antini" userId="a2b26854-2e7b-4ab6-9b92-644a94152396" providerId="ADAL" clId="{8506C753-8BA9-4376-ADA7-F7E86A746BD7}" dt="2024-05-03T14:22:59.592" v="4879" actId="20577"/>
        <pc:sldMkLst>
          <pc:docMk/>
          <pc:sldMk cId="2880756174" sldId="291"/>
        </pc:sldMkLst>
      </pc:sldChg>
      <pc:sldChg chg="addSp modSp mod">
        <pc:chgData name="Kelly Antini" userId="a2b26854-2e7b-4ab6-9b92-644a94152396" providerId="ADAL" clId="{8506C753-8BA9-4376-ADA7-F7E86A746BD7}" dt="2024-03-28T16:38:09.642" v="1569" actId="14100"/>
        <pc:sldMkLst>
          <pc:docMk/>
          <pc:sldMk cId="1691133433" sldId="292"/>
        </pc:sldMkLst>
      </pc:sldChg>
      <pc:sldChg chg="addSp delSp modSp mod">
        <pc:chgData name="Kelly Antini" userId="a2b26854-2e7b-4ab6-9b92-644a94152396" providerId="ADAL" clId="{8506C753-8BA9-4376-ADA7-F7E86A746BD7}" dt="2024-05-03T14:25:12.627" v="4891" actId="1038"/>
        <pc:sldMkLst>
          <pc:docMk/>
          <pc:sldMk cId="1780871556" sldId="293"/>
        </pc:sldMkLst>
      </pc:sldChg>
      <pc:sldChg chg="addSp delSp modSp mod">
        <pc:chgData name="Kelly Antini" userId="a2b26854-2e7b-4ab6-9b92-644a94152396" providerId="ADAL" clId="{8506C753-8BA9-4376-ADA7-F7E86A746BD7}" dt="2024-04-29T17:09:42.213" v="4679" actId="1076"/>
        <pc:sldMkLst>
          <pc:docMk/>
          <pc:sldMk cId="209035703" sldId="294"/>
        </pc:sldMkLst>
      </pc:sldChg>
      <pc:sldChg chg="modSp del mod">
        <pc:chgData name="Kelly Antini" userId="a2b26854-2e7b-4ab6-9b92-644a94152396" providerId="ADAL" clId="{8506C753-8BA9-4376-ADA7-F7E86A746BD7}" dt="2024-03-28T14:43:52.880" v="227" actId="47"/>
        <pc:sldMkLst>
          <pc:docMk/>
          <pc:sldMk cId="3969040314" sldId="295"/>
        </pc:sldMkLst>
      </pc:sldChg>
      <pc:sldChg chg="del">
        <pc:chgData name="Kelly Antini" userId="a2b26854-2e7b-4ab6-9b92-644a94152396" providerId="ADAL" clId="{8506C753-8BA9-4376-ADA7-F7E86A746BD7}" dt="2024-03-28T14:43:37.349" v="224" actId="47"/>
        <pc:sldMkLst>
          <pc:docMk/>
          <pc:sldMk cId="2580370246" sldId="296"/>
        </pc:sldMkLst>
      </pc:sldChg>
      <pc:sldChg chg="modSp del mod">
        <pc:chgData name="Kelly Antini" userId="a2b26854-2e7b-4ab6-9b92-644a94152396" providerId="ADAL" clId="{8506C753-8BA9-4376-ADA7-F7E86A746BD7}" dt="2024-03-28T14:43:38.014" v="225" actId="47"/>
        <pc:sldMkLst>
          <pc:docMk/>
          <pc:sldMk cId="4256802100" sldId="297"/>
        </pc:sldMkLst>
      </pc:sldChg>
      <pc:sldChg chg="modSp del mod">
        <pc:chgData name="Kelly Antini" userId="a2b26854-2e7b-4ab6-9b92-644a94152396" providerId="ADAL" clId="{8506C753-8BA9-4376-ADA7-F7E86A746BD7}" dt="2024-03-28T14:43:38.974" v="226" actId="47"/>
        <pc:sldMkLst>
          <pc:docMk/>
          <pc:sldMk cId="2866679014" sldId="298"/>
        </pc:sldMkLst>
      </pc:sldChg>
      <pc:sldChg chg="addSp delSp modSp mod setBg">
        <pc:chgData name="Kelly Antini" userId="a2b26854-2e7b-4ab6-9b92-644a94152396" providerId="ADAL" clId="{8506C753-8BA9-4376-ADA7-F7E86A746BD7}" dt="2024-04-04T17:42:44.003" v="3502" actId="114"/>
        <pc:sldMkLst>
          <pc:docMk/>
          <pc:sldMk cId="755618623" sldId="299"/>
        </pc:sldMkLst>
      </pc:sldChg>
      <pc:sldChg chg="addSp modSp mod">
        <pc:chgData name="Kelly Antini" userId="a2b26854-2e7b-4ab6-9b92-644a94152396" providerId="ADAL" clId="{8506C753-8BA9-4376-ADA7-F7E86A746BD7}" dt="2024-03-28T16:38:14.770" v="1570" actId="14100"/>
        <pc:sldMkLst>
          <pc:docMk/>
          <pc:sldMk cId="1736435158" sldId="300"/>
        </pc:sldMkLst>
      </pc:sldChg>
      <pc:sldChg chg="addSp delSp modSp mod ord">
        <pc:chgData name="Kelly Antini" userId="a2b26854-2e7b-4ab6-9b92-644a94152396" providerId="ADAL" clId="{8506C753-8BA9-4376-ADA7-F7E86A746BD7}" dt="2024-05-06T14:54:56.440" v="4943" actId="207"/>
        <pc:sldMkLst>
          <pc:docMk/>
          <pc:sldMk cId="4239329116" sldId="301"/>
        </pc:sldMkLst>
      </pc:sldChg>
      <pc:sldChg chg="addSp delSp modSp mod">
        <pc:chgData name="Kelly Antini" userId="a2b26854-2e7b-4ab6-9b92-644a94152396" providerId="ADAL" clId="{8506C753-8BA9-4376-ADA7-F7E86A746BD7}" dt="2024-04-29T16:01:25.048" v="4656"/>
        <pc:sldMkLst>
          <pc:docMk/>
          <pc:sldMk cId="924028312" sldId="302"/>
        </pc:sldMkLst>
      </pc:sldChg>
      <pc:sldChg chg="addSp delSp modSp mod">
        <pc:chgData name="Kelly Antini" userId="a2b26854-2e7b-4ab6-9b92-644a94152396" providerId="ADAL" clId="{8506C753-8BA9-4376-ADA7-F7E86A746BD7}" dt="2024-05-01T13:48:14.225" v="4770" actId="1076"/>
        <pc:sldMkLst>
          <pc:docMk/>
          <pc:sldMk cId="2330918406" sldId="303"/>
        </pc:sldMkLst>
      </pc:sldChg>
      <pc:sldChg chg="addSp delSp modSp mod">
        <pc:chgData name="Kelly Antini" userId="a2b26854-2e7b-4ab6-9b92-644a94152396" providerId="ADAL" clId="{8506C753-8BA9-4376-ADA7-F7E86A746BD7}" dt="2024-04-02T19:45:48.163" v="2936" actId="2711"/>
        <pc:sldMkLst>
          <pc:docMk/>
          <pc:sldMk cId="742699194" sldId="304"/>
        </pc:sldMkLst>
      </pc:sldChg>
      <pc:sldChg chg="addSp delSp modSp mod">
        <pc:chgData name="Kelly Antini" userId="a2b26854-2e7b-4ab6-9b92-644a94152396" providerId="ADAL" clId="{8506C753-8BA9-4376-ADA7-F7E86A746BD7}" dt="2024-05-03T14:19:24.897" v="4843" actId="1036"/>
        <pc:sldMkLst>
          <pc:docMk/>
          <pc:sldMk cId="2071954035" sldId="305"/>
        </pc:sldMkLst>
      </pc:sldChg>
      <pc:sldChg chg="addSp delSp modSp mod">
        <pc:chgData name="Kelly Antini" userId="a2b26854-2e7b-4ab6-9b92-644a94152396" providerId="ADAL" clId="{8506C753-8BA9-4376-ADA7-F7E86A746BD7}" dt="2024-04-29T15:56:41.063" v="4595" actId="1076"/>
        <pc:sldMkLst>
          <pc:docMk/>
          <pc:sldMk cId="3937966383" sldId="306"/>
        </pc:sldMkLst>
      </pc:sldChg>
      <pc:sldChg chg="addSp delSp modSp mod">
        <pc:chgData name="Kelly Antini" userId="a2b26854-2e7b-4ab6-9b92-644a94152396" providerId="ADAL" clId="{8506C753-8BA9-4376-ADA7-F7E86A746BD7}" dt="2024-04-29T13:48:57.666" v="4410" actId="1076"/>
        <pc:sldMkLst>
          <pc:docMk/>
          <pc:sldMk cId="228415741" sldId="307"/>
        </pc:sldMkLst>
      </pc:sldChg>
      <pc:sldChg chg="addSp modSp mod">
        <pc:chgData name="Kelly Antini" userId="a2b26854-2e7b-4ab6-9b92-644a94152396" providerId="ADAL" clId="{8506C753-8BA9-4376-ADA7-F7E86A746BD7}" dt="2024-03-28T16:38:22.372" v="1572" actId="14100"/>
        <pc:sldMkLst>
          <pc:docMk/>
          <pc:sldMk cId="3374115176" sldId="308"/>
        </pc:sldMkLst>
      </pc:sldChg>
      <pc:sldChg chg="addSp delSp modSp mod">
        <pc:chgData name="Kelly Antini" userId="a2b26854-2e7b-4ab6-9b92-644a94152396" providerId="ADAL" clId="{8506C753-8BA9-4376-ADA7-F7E86A746BD7}" dt="2024-05-03T14:20:15.586" v="4854" actId="20577"/>
        <pc:sldMkLst>
          <pc:docMk/>
          <pc:sldMk cId="3871218632" sldId="309"/>
        </pc:sldMkLst>
      </pc:sldChg>
      <pc:sldChg chg="addSp delSp modSp mod">
        <pc:chgData name="Kelly Antini" userId="a2b26854-2e7b-4ab6-9b92-644a94152396" providerId="ADAL" clId="{8506C753-8BA9-4376-ADA7-F7E86A746BD7}" dt="2024-04-29T15:58:13.163" v="4617"/>
        <pc:sldMkLst>
          <pc:docMk/>
          <pc:sldMk cId="3211360091" sldId="310"/>
        </pc:sldMkLst>
      </pc:sldChg>
      <pc:sldChg chg="addSp delSp modSp mod">
        <pc:chgData name="Kelly Antini" userId="a2b26854-2e7b-4ab6-9b92-644a94152396" providerId="ADAL" clId="{8506C753-8BA9-4376-ADA7-F7E86A746BD7}" dt="2024-04-02T19:44:15.121" v="2909"/>
        <pc:sldMkLst>
          <pc:docMk/>
          <pc:sldMk cId="4003714322" sldId="311"/>
        </pc:sldMkLst>
      </pc:sldChg>
      <pc:sldChg chg="addSp delSp modSp add del mod">
        <pc:chgData name="Kelly Antini" userId="a2b26854-2e7b-4ab6-9b92-644a94152396" providerId="ADAL" clId="{8506C753-8BA9-4376-ADA7-F7E86A746BD7}" dt="2024-04-02T13:46:12.372" v="2842" actId="2696"/>
        <pc:sldMkLst>
          <pc:docMk/>
          <pc:sldMk cId="2636754104" sldId="312"/>
        </pc:sldMkLst>
      </pc:sldChg>
    </pc:docChg>
  </pc:docChgLst>
  <pc:docChgLst>
    <pc:chgData name="Kelly Antini" userId="a2b26854-2e7b-4ab6-9b92-644a94152396" providerId="ADAL" clId="{89F0CFD6-CCC3-41B0-AD6A-9325DCDEDC2F}"/>
    <pc:docChg chg="undo custSel modSld modMainMaster">
      <pc:chgData name="Kelly Antini" userId="a2b26854-2e7b-4ab6-9b92-644a94152396" providerId="ADAL" clId="{89F0CFD6-CCC3-41B0-AD6A-9325DCDEDC2F}" dt="2025-02-12T03:43:09.424" v="1075"/>
      <pc:docMkLst>
        <pc:docMk/>
      </pc:docMkLst>
      <pc:sldChg chg="modSp mod">
        <pc:chgData name="Kelly Antini" userId="a2b26854-2e7b-4ab6-9b92-644a94152396" providerId="ADAL" clId="{89F0CFD6-CCC3-41B0-AD6A-9325DCDEDC2F}" dt="2025-01-29T18:51:11.914" v="317" actId="27918"/>
        <pc:sldMkLst>
          <pc:docMk/>
          <pc:sldMk cId="1352437310" sldId="274"/>
        </pc:sldMkLst>
      </pc:sldChg>
      <pc:sldChg chg="addSp delSp modSp mod">
        <pc:chgData name="Kelly Antini" userId="a2b26854-2e7b-4ab6-9b92-644a94152396" providerId="ADAL" clId="{89F0CFD6-CCC3-41B0-AD6A-9325DCDEDC2F}" dt="2025-02-12T03:43:09.424" v="1075"/>
        <pc:sldMkLst>
          <pc:docMk/>
          <pc:sldMk cId="459277773" sldId="276"/>
        </pc:sldMkLst>
      </pc:sldChg>
      <pc:sldChg chg="modSp">
        <pc:chgData name="Kelly Antini" userId="a2b26854-2e7b-4ab6-9b92-644a94152396" providerId="ADAL" clId="{89F0CFD6-CCC3-41B0-AD6A-9325DCDEDC2F}" dt="2025-01-17T20:24:56.296" v="0"/>
        <pc:sldMkLst>
          <pc:docMk/>
          <pc:sldMk cId="153296622" sldId="288"/>
        </pc:sldMkLst>
      </pc:sldChg>
      <pc:sldChg chg="addSp delSp modSp mod">
        <pc:chgData name="Kelly Antini" userId="a2b26854-2e7b-4ab6-9b92-644a94152396" providerId="ADAL" clId="{89F0CFD6-CCC3-41B0-AD6A-9325DCDEDC2F}" dt="2025-02-12T03:43:09.424" v="1075"/>
        <pc:sldMkLst>
          <pc:docMk/>
          <pc:sldMk cId="2880756174" sldId="291"/>
        </pc:sldMkLst>
      </pc:sldChg>
      <pc:sldChg chg="modSp">
        <pc:chgData name="Kelly Antini" userId="a2b26854-2e7b-4ab6-9b92-644a94152396" providerId="ADAL" clId="{89F0CFD6-CCC3-41B0-AD6A-9325DCDEDC2F}" dt="2025-01-17T20:24:56.296" v="0"/>
        <pc:sldMkLst>
          <pc:docMk/>
          <pc:sldMk cId="1691133433" sldId="292"/>
        </pc:sldMkLst>
      </pc:sldChg>
      <pc:sldChg chg="addSp delSp modSp mod">
        <pc:chgData name="Kelly Antini" userId="a2b26854-2e7b-4ab6-9b92-644a94152396" providerId="ADAL" clId="{89F0CFD6-CCC3-41B0-AD6A-9325DCDEDC2F}" dt="2025-02-12T03:43:09.424" v="1075"/>
        <pc:sldMkLst>
          <pc:docMk/>
          <pc:sldMk cId="1780871556" sldId="293"/>
        </pc:sldMkLst>
      </pc:sldChg>
      <pc:sldChg chg="modSp mod">
        <pc:chgData name="Kelly Antini" userId="a2b26854-2e7b-4ab6-9b92-644a94152396" providerId="ADAL" clId="{89F0CFD6-CCC3-41B0-AD6A-9325DCDEDC2F}" dt="2025-01-29T19:04:25.442" v="384" actId="27918"/>
        <pc:sldMkLst>
          <pc:docMk/>
          <pc:sldMk cId="209035703" sldId="294"/>
        </pc:sldMkLst>
      </pc:sldChg>
      <pc:sldChg chg="addSp delSp modSp mod">
        <pc:chgData name="Kelly Antini" userId="a2b26854-2e7b-4ab6-9b92-644a94152396" providerId="ADAL" clId="{89F0CFD6-CCC3-41B0-AD6A-9325DCDEDC2F}" dt="2025-02-12T03:43:09.424" v="1075"/>
        <pc:sldMkLst>
          <pc:docMk/>
          <pc:sldMk cId="755618623" sldId="299"/>
        </pc:sldMkLst>
      </pc:sldChg>
      <pc:sldChg chg="modSp">
        <pc:chgData name="Kelly Antini" userId="a2b26854-2e7b-4ab6-9b92-644a94152396" providerId="ADAL" clId="{89F0CFD6-CCC3-41B0-AD6A-9325DCDEDC2F}" dt="2025-01-17T20:24:56.296" v="0"/>
        <pc:sldMkLst>
          <pc:docMk/>
          <pc:sldMk cId="1736435158" sldId="300"/>
        </pc:sldMkLst>
      </pc:sldChg>
      <pc:sldChg chg="addSp delSp modSp mod">
        <pc:chgData name="Kelly Antini" userId="a2b26854-2e7b-4ab6-9b92-644a94152396" providerId="ADAL" clId="{89F0CFD6-CCC3-41B0-AD6A-9325DCDEDC2F}" dt="2025-02-11T17:00:09.854" v="745" actId="1038"/>
        <pc:sldMkLst>
          <pc:docMk/>
          <pc:sldMk cId="4239329116" sldId="301"/>
        </pc:sldMkLst>
      </pc:sldChg>
      <pc:sldChg chg="addSp delSp modSp mod">
        <pc:chgData name="Kelly Antini" userId="a2b26854-2e7b-4ab6-9b92-644a94152396" providerId="ADAL" clId="{89F0CFD6-CCC3-41B0-AD6A-9325DCDEDC2F}" dt="2025-02-11T14:41:51.945" v="708" actId="27918"/>
        <pc:sldMkLst>
          <pc:docMk/>
          <pc:sldMk cId="924028312" sldId="302"/>
        </pc:sldMkLst>
      </pc:sldChg>
      <pc:sldChg chg="addSp delSp modSp mod">
        <pc:chgData name="Kelly Antini" userId="a2b26854-2e7b-4ab6-9b92-644a94152396" providerId="ADAL" clId="{89F0CFD6-CCC3-41B0-AD6A-9325DCDEDC2F}" dt="2025-02-12T03:43:09.424" v="1075"/>
        <pc:sldMkLst>
          <pc:docMk/>
          <pc:sldMk cId="2330918406" sldId="303"/>
        </pc:sldMkLst>
      </pc:sldChg>
      <pc:sldChg chg="modSp">
        <pc:chgData name="Kelly Antini" userId="a2b26854-2e7b-4ab6-9b92-644a94152396" providerId="ADAL" clId="{89F0CFD6-CCC3-41B0-AD6A-9325DCDEDC2F}" dt="2025-01-17T20:24:56.296" v="0"/>
        <pc:sldMkLst>
          <pc:docMk/>
          <pc:sldMk cId="742699194" sldId="304"/>
        </pc:sldMkLst>
      </pc:sldChg>
      <pc:sldChg chg="addSp delSp modSp mod">
        <pc:chgData name="Kelly Antini" userId="a2b26854-2e7b-4ab6-9b92-644a94152396" providerId="ADAL" clId="{89F0CFD6-CCC3-41B0-AD6A-9325DCDEDC2F}" dt="2025-02-12T03:43:09.424" v="1075"/>
        <pc:sldMkLst>
          <pc:docMk/>
          <pc:sldMk cId="2071954035" sldId="305"/>
        </pc:sldMkLst>
      </pc:sldChg>
      <pc:sldChg chg="modSp mod">
        <pc:chgData name="Kelly Antini" userId="a2b26854-2e7b-4ab6-9b92-644a94152396" providerId="ADAL" clId="{89F0CFD6-CCC3-41B0-AD6A-9325DCDEDC2F}" dt="2025-01-29T18:37:34.277" v="266" actId="27918"/>
        <pc:sldMkLst>
          <pc:docMk/>
          <pc:sldMk cId="3937966383" sldId="306"/>
        </pc:sldMkLst>
      </pc:sldChg>
      <pc:sldChg chg="addSp delSp modSp mod">
        <pc:chgData name="Kelly Antini" userId="a2b26854-2e7b-4ab6-9b92-644a94152396" providerId="ADAL" clId="{89F0CFD6-CCC3-41B0-AD6A-9325DCDEDC2F}" dt="2025-02-12T03:43:09.424" v="1075"/>
        <pc:sldMkLst>
          <pc:docMk/>
          <pc:sldMk cId="228415741" sldId="307"/>
        </pc:sldMkLst>
      </pc:sldChg>
      <pc:sldChg chg="modSp">
        <pc:chgData name="Kelly Antini" userId="a2b26854-2e7b-4ab6-9b92-644a94152396" providerId="ADAL" clId="{89F0CFD6-CCC3-41B0-AD6A-9325DCDEDC2F}" dt="2025-01-17T20:24:56.296" v="0"/>
        <pc:sldMkLst>
          <pc:docMk/>
          <pc:sldMk cId="3374115176" sldId="308"/>
        </pc:sldMkLst>
      </pc:sldChg>
      <pc:sldChg chg="addSp delSp modSp mod">
        <pc:chgData name="Kelly Antini" userId="a2b26854-2e7b-4ab6-9b92-644a94152396" providerId="ADAL" clId="{89F0CFD6-CCC3-41B0-AD6A-9325DCDEDC2F}" dt="2025-02-12T03:43:09.424" v="1075"/>
        <pc:sldMkLst>
          <pc:docMk/>
          <pc:sldMk cId="3871218632" sldId="309"/>
        </pc:sldMkLst>
      </pc:sldChg>
      <pc:sldChg chg="modSp mod">
        <pc:chgData name="Kelly Antini" userId="a2b26854-2e7b-4ab6-9b92-644a94152396" providerId="ADAL" clId="{89F0CFD6-CCC3-41B0-AD6A-9325DCDEDC2F}" dt="2025-01-29T18:43:40.718" v="294" actId="27918"/>
        <pc:sldMkLst>
          <pc:docMk/>
          <pc:sldMk cId="3211360091" sldId="310"/>
        </pc:sldMkLst>
      </pc:sldChg>
      <pc:sldChg chg="addSp delSp modSp mod">
        <pc:chgData name="Kelly Antini" userId="a2b26854-2e7b-4ab6-9b92-644a94152396" providerId="ADAL" clId="{89F0CFD6-CCC3-41B0-AD6A-9325DCDEDC2F}" dt="2025-02-12T03:43:09.424" v="1075"/>
        <pc:sldMkLst>
          <pc:docMk/>
          <pc:sldMk cId="4003714322" sldId="311"/>
        </pc:sldMkLst>
      </pc:sldChg>
      <pc:sldChg chg="modSp">
        <pc:chgData name="Kelly Antini" userId="a2b26854-2e7b-4ab6-9b92-644a94152396" providerId="ADAL" clId="{89F0CFD6-CCC3-41B0-AD6A-9325DCDEDC2F}" dt="2025-01-17T20:24:56.296" v="0"/>
        <pc:sldMkLst>
          <pc:docMk/>
          <pc:sldMk cId="885616607" sldId="312"/>
        </pc:sldMkLst>
      </pc:sldChg>
      <pc:sldChg chg="addSp delSp modSp mod">
        <pc:chgData name="Kelly Antini" userId="a2b26854-2e7b-4ab6-9b92-644a94152396" providerId="ADAL" clId="{89F0CFD6-CCC3-41B0-AD6A-9325DCDEDC2F}" dt="2025-02-12T03:43:09.424" v="1075"/>
        <pc:sldMkLst>
          <pc:docMk/>
          <pc:sldMk cId="801309217" sldId="313"/>
        </pc:sldMkLst>
      </pc:sldChg>
      <pc:sldChg chg="modSp mod">
        <pc:chgData name="Kelly Antini" userId="a2b26854-2e7b-4ab6-9b92-644a94152396" providerId="ADAL" clId="{89F0CFD6-CCC3-41B0-AD6A-9325DCDEDC2F}" dt="2025-01-29T18:07:08.792" v="236" actId="27918"/>
        <pc:sldMkLst>
          <pc:docMk/>
          <pc:sldMk cId="1836251410" sldId="314"/>
        </pc:sldMkLst>
      </pc:sldChg>
      <pc:sldChg chg="addSp delSp modSp mod">
        <pc:chgData name="Kelly Antini" userId="a2b26854-2e7b-4ab6-9b92-644a94152396" providerId="ADAL" clId="{89F0CFD6-CCC3-41B0-AD6A-9325DCDEDC2F}" dt="2025-02-12T03:43:09.424" v="1075"/>
        <pc:sldMkLst>
          <pc:docMk/>
          <pc:sldMk cId="3638036489" sldId="315"/>
        </pc:sldMkLst>
      </pc:sldChg>
      <pc:sldMasterChg chg="modSp modSldLayout">
        <pc:chgData name="Kelly Antini" userId="a2b26854-2e7b-4ab6-9b92-644a94152396" providerId="ADAL" clId="{89F0CFD6-CCC3-41B0-AD6A-9325DCDEDC2F}" dt="2025-01-17T20:24:56.296" v="0"/>
        <pc:sldMasterMkLst>
          <pc:docMk/>
          <pc:sldMasterMk cId="0" sldId="2147483648"/>
        </pc:sldMasterMkLst>
        <pc:sldLayoutChg chg="modSp">
          <pc:chgData name="Kelly Antini" userId="a2b26854-2e7b-4ab6-9b92-644a94152396" providerId="ADAL" clId="{89F0CFD6-CCC3-41B0-AD6A-9325DCDEDC2F}" dt="2025-01-17T20:24:56.296" v="0"/>
          <pc:sldLayoutMkLst>
            <pc:docMk/>
            <pc:sldMasterMk cId="0" sldId="2147483648"/>
            <pc:sldLayoutMk cId="0" sldId="2147483661"/>
          </pc:sldLayoutMkLst>
        </pc:sldLayoutChg>
      </pc:sldMasterChg>
    </pc:docChg>
  </pc:docChgLst>
  <pc:docChgLst>
    <pc:chgData name="Kelly Antini" userId="a2b26854-2e7b-4ab6-9b92-644a94152396" providerId="ADAL" clId="{496CD194-D973-4C0F-9FEB-3F4A30C99CD4}"/>
    <pc:docChg chg="undo redo custSel addSld delSld modSld sldOrd">
      <pc:chgData name="Kelly Antini" userId="a2b26854-2e7b-4ab6-9b92-644a94152396" providerId="ADAL" clId="{496CD194-D973-4C0F-9FEB-3F4A30C99CD4}" dt="2024-03-28T14:32:53.665" v="2200"/>
      <pc:docMkLst>
        <pc:docMk/>
      </pc:docMkLst>
      <pc:sldChg chg="del">
        <pc:chgData name="Kelly Antini" userId="a2b26854-2e7b-4ab6-9b92-644a94152396" providerId="ADAL" clId="{496CD194-D973-4C0F-9FEB-3F4A30C99CD4}" dt="2024-03-27T14:54:37.654" v="196" actId="2696"/>
        <pc:sldMkLst>
          <pc:docMk/>
          <pc:sldMk cId="299604268" sldId="273"/>
        </pc:sldMkLst>
      </pc:sldChg>
      <pc:sldChg chg="delSp modSp mod">
        <pc:chgData name="Kelly Antini" userId="a2b26854-2e7b-4ab6-9b92-644a94152396" providerId="ADAL" clId="{496CD194-D973-4C0F-9FEB-3F4A30C99CD4}" dt="2024-03-28T13:50:12.992" v="1184" actId="478"/>
        <pc:sldMkLst>
          <pc:docMk/>
          <pc:sldMk cId="1352437310" sldId="274"/>
        </pc:sldMkLst>
      </pc:sldChg>
      <pc:sldChg chg="addSp delSp modSp mod">
        <pc:chgData name="Kelly Antini" userId="a2b26854-2e7b-4ab6-9b92-644a94152396" providerId="ADAL" clId="{496CD194-D973-4C0F-9FEB-3F4A30C99CD4}" dt="2024-03-28T14:01:48.799" v="1275" actId="1076"/>
        <pc:sldMkLst>
          <pc:docMk/>
          <pc:sldMk cId="459277773" sldId="276"/>
        </pc:sldMkLst>
      </pc:sldChg>
      <pc:sldChg chg="del">
        <pc:chgData name="Kelly Antini" userId="a2b26854-2e7b-4ab6-9b92-644a94152396" providerId="ADAL" clId="{496CD194-D973-4C0F-9FEB-3F4A30C99CD4}" dt="2024-03-27T14:54:25.952" v="195" actId="2696"/>
        <pc:sldMkLst>
          <pc:docMk/>
          <pc:sldMk cId="3570766949" sldId="280"/>
        </pc:sldMkLst>
      </pc:sldChg>
      <pc:sldChg chg="del">
        <pc:chgData name="Kelly Antini" userId="a2b26854-2e7b-4ab6-9b92-644a94152396" providerId="ADAL" clId="{496CD194-D973-4C0F-9FEB-3F4A30C99CD4}" dt="2024-03-27T14:54:18.379" v="193" actId="2696"/>
        <pc:sldMkLst>
          <pc:docMk/>
          <pc:sldMk cId="136480" sldId="281"/>
        </pc:sldMkLst>
      </pc:sldChg>
      <pc:sldChg chg="del">
        <pc:chgData name="Kelly Antini" userId="a2b26854-2e7b-4ab6-9b92-644a94152396" providerId="ADAL" clId="{496CD194-D973-4C0F-9FEB-3F4A30C99CD4}" dt="2024-03-27T14:54:20.736" v="194" actId="2696"/>
        <pc:sldMkLst>
          <pc:docMk/>
          <pc:sldMk cId="442234485" sldId="282"/>
        </pc:sldMkLst>
      </pc:sldChg>
      <pc:sldChg chg="modSp mod">
        <pc:chgData name="Kelly Antini" userId="a2b26854-2e7b-4ab6-9b92-644a94152396" providerId="ADAL" clId="{496CD194-D973-4C0F-9FEB-3F4A30C99CD4}" dt="2024-03-28T13:42:42.305" v="867" actId="20577"/>
        <pc:sldMkLst>
          <pc:docMk/>
          <pc:sldMk cId="153296622" sldId="288"/>
        </pc:sldMkLst>
      </pc:sldChg>
      <pc:sldChg chg="del">
        <pc:chgData name="Kelly Antini" userId="a2b26854-2e7b-4ab6-9b92-644a94152396" providerId="ADAL" clId="{496CD194-D973-4C0F-9FEB-3F4A30C99CD4}" dt="2024-03-27T14:54:15.980" v="192" actId="2696"/>
        <pc:sldMkLst>
          <pc:docMk/>
          <pc:sldMk cId="189181803" sldId="289"/>
        </pc:sldMkLst>
      </pc:sldChg>
      <pc:sldChg chg="addSp delSp modSp mod">
        <pc:chgData name="Kelly Antini" userId="a2b26854-2e7b-4ab6-9b92-644a94152396" providerId="ADAL" clId="{496CD194-D973-4C0F-9FEB-3F4A30C99CD4}" dt="2024-03-28T13:42:50.246" v="880" actId="14100"/>
        <pc:sldMkLst>
          <pc:docMk/>
          <pc:sldMk cId="2880756174" sldId="291"/>
        </pc:sldMkLst>
      </pc:sldChg>
      <pc:sldChg chg="modSp add mod ord">
        <pc:chgData name="Kelly Antini" userId="a2b26854-2e7b-4ab6-9b92-644a94152396" providerId="ADAL" clId="{496CD194-D973-4C0F-9FEB-3F4A30C99CD4}" dt="2024-03-28T14:32:53.665" v="2200"/>
        <pc:sldMkLst>
          <pc:docMk/>
          <pc:sldMk cId="1691133433" sldId="292"/>
        </pc:sldMkLst>
      </pc:sldChg>
      <pc:sldChg chg="modSp add mod ord">
        <pc:chgData name="Kelly Antini" userId="a2b26854-2e7b-4ab6-9b92-644a94152396" providerId="ADAL" clId="{496CD194-D973-4C0F-9FEB-3F4A30C99CD4}" dt="2024-03-28T14:32:53.665" v="2200"/>
        <pc:sldMkLst>
          <pc:docMk/>
          <pc:sldMk cId="1780871556" sldId="293"/>
        </pc:sldMkLst>
      </pc:sldChg>
      <pc:sldChg chg="modSp add mod ord replId">
        <pc:chgData name="Kelly Antini" userId="a2b26854-2e7b-4ab6-9b92-644a94152396" providerId="ADAL" clId="{496CD194-D973-4C0F-9FEB-3F4A30C99CD4}" dt="2024-03-28T14:32:53.665" v="2200"/>
        <pc:sldMkLst>
          <pc:docMk/>
          <pc:sldMk cId="209035703" sldId="294"/>
        </pc:sldMkLst>
      </pc:sldChg>
      <pc:sldChg chg="addSp delSp modSp add mod ord replId">
        <pc:chgData name="Kelly Antini" userId="a2b26854-2e7b-4ab6-9b92-644a94152396" providerId="ADAL" clId="{496CD194-D973-4C0F-9FEB-3F4A30C99CD4}" dt="2024-03-28T14:32:53.665" v="2200"/>
        <pc:sldMkLst>
          <pc:docMk/>
          <pc:sldMk cId="3969040314" sldId="295"/>
        </pc:sldMkLst>
      </pc:sldChg>
      <pc:sldChg chg="modSp add mod ord">
        <pc:chgData name="Kelly Antini" userId="a2b26854-2e7b-4ab6-9b92-644a94152396" providerId="ADAL" clId="{496CD194-D973-4C0F-9FEB-3F4A30C99CD4}" dt="2024-03-28T14:32:19.570" v="2196"/>
        <pc:sldMkLst>
          <pc:docMk/>
          <pc:sldMk cId="2580370246" sldId="296"/>
        </pc:sldMkLst>
      </pc:sldChg>
      <pc:sldChg chg="modSp add mod ord replId">
        <pc:chgData name="Kelly Antini" userId="a2b26854-2e7b-4ab6-9b92-644a94152396" providerId="ADAL" clId="{496CD194-D973-4C0F-9FEB-3F4A30C99CD4}" dt="2024-03-28T14:32:19.570" v="2196"/>
        <pc:sldMkLst>
          <pc:docMk/>
          <pc:sldMk cId="4256802100" sldId="297"/>
        </pc:sldMkLst>
      </pc:sldChg>
      <pc:sldChg chg="delSp modSp add mod ord replId">
        <pc:chgData name="Kelly Antini" userId="a2b26854-2e7b-4ab6-9b92-644a94152396" providerId="ADAL" clId="{496CD194-D973-4C0F-9FEB-3F4A30C99CD4}" dt="2024-03-28T14:32:19.570" v="2196"/>
        <pc:sldMkLst>
          <pc:docMk/>
          <pc:sldMk cId="2866679014" sldId="298"/>
        </pc:sldMkLst>
      </pc:sldChg>
      <pc:sldChg chg="addSp delSp modSp add mod ord replId">
        <pc:chgData name="Kelly Antini" userId="a2b26854-2e7b-4ab6-9b92-644a94152396" providerId="ADAL" clId="{496CD194-D973-4C0F-9FEB-3F4A30C99CD4}" dt="2024-03-28T14:32:19.570" v="2196"/>
        <pc:sldMkLst>
          <pc:docMk/>
          <pc:sldMk cId="755618623" sldId="299"/>
        </pc:sldMkLst>
      </pc:sldChg>
      <pc:sldChg chg="modSp add mod">
        <pc:chgData name="Kelly Antini" userId="a2b26854-2e7b-4ab6-9b92-644a94152396" providerId="ADAL" clId="{496CD194-D973-4C0F-9FEB-3F4A30C99CD4}" dt="2024-03-28T13:41:59.142" v="816" actId="20577"/>
        <pc:sldMkLst>
          <pc:docMk/>
          <pc:sldMk cId="1736435158" sldId="300"/>
        </pc:sldMkLst>
      </pc:sldChg>
      <pc:sldChg chg="modSp add mod replId">
        <pc:chgData name="Kelly Antini" userId="a2b26854-2e7b-4ab6-9b92-644a94152396" providerId="ADAL" clId="{496CD194-D973-4C0F-9FEB-3F4A30C99CD4}" dt="2024-03-28T13:42:07.122" v="831" actId="20577"/>
        <pc:sldMkLst>
          <pc:docMk/>
          <pc:sldMk cId="4239329116" sldId="301"/>
        </pc:sldMkLst>
      </pc:sldChg>
      <pc:sldChg chg="delSp modSp add mod replId">
        <pc:chgData name="Kelly Antini" userId="a2b26854-2e7b-4ab6-9b92-644a94152396" providerId="ADAL" clId="{496CD194-D973-4C0F-9FEB-3F4A30C99CD4}" dt="2024-03-28T14:30:02.661" v="2193" actId="478"/>
        <pc:sldMkLst>
          <pc:docMk/>
          <pc:sldMk cId="924028312" sldId="302"/>
        </pc:sldMkLst>
      </pc:sldChg>
      <pc:sldChg chg="addSp delSp modSp add mod replId">
        <pc:chgData name="Kelly Antini" userId="a2b26854-2e7b-4ab6-9b92-644a94152396" providerId="ADAL" clId="{496CD194-D973-4C0F-9FEB-3F4A30C99CD4}" dt="2024-03-28T14:22:20.177" v="1910" actId="1076"/>
        <pc:sldMkLst>
          <pc:docMk/>
          <pc:sldMk cId="2330918406" sldId="303"/>
        </pc:sldMkLst>
      </pc:sldChg>
      <pc:sldChg chg="modSp add mod ord">
        <pc:chgData name="Kelly Antini" userId="a2b26854-2e7b-4ab6-9b92-644a94152396" providerId="ADAL" clId="{496CD194-D973-4C0F-9FEB-3F4A30C99CD4}" dt="2024-03-28T14:32:31.261" v="2198"/>
        <pc:sldMkLst>
          <pc:docMk/>
          <pc:sldMk cId="742699194" sldId="304"/>
        </pc:sldMkLst>
      </pc:sldChg>
      <pc:sldChg chg="modSp add mod ord replId">
        <pc:chgData name="Kelly Antini" userId="a2b26854-2e7b-4ab6-9b92-644a94152396" providerId="ADAL" clId="{496CD194-D973-4C0F-9FEB-3F4A30C99CD4}" dt="2024-03-28T14:32:31.261" v="2198"/>
        <pc:sldMkLst>
          <pc:docMk/>
          <pc:sldMk cId="2071954035" sldId="305"/>
        </pc:sldMkLst>
      </pc:sldChg>
      <pc:sldChg chg="delSp modSp add mod ord replId">
        <pc:chgData name="Kelly Antini" userId="a2b26854-2e7b-4ab6-9b92-644a94152396" providerId="ADAL" clId="{496CD194-D973-4C0F-9FEB-3F4A30C99CD4}" dt="2024-03-28T14:32:31.261" v="2198"/>
        <pc:sldMkLst>
          <pc:docMk/>
          <pc:sldMk cId="3937966383" sldId="306"/>
        </pc:sldMkLst>
      </pc:sldChg>
      <pc:sldChg chg="addSp delSp modSp add mod ord replId">
        <pc:chgData name="Kelly Antini" userId="a2b26854-2e7b-4ab6-9b92-644a94152396" providerId="ADAL" clId="{496CD194-D973-4C0F-9FEB-3F4A30C99CD4}" dt="2024-03-28T14:32:31.261" v="2198"/>
        <pc:sldMkLst>
          <pc:docMk/>
          <pc:sldMk cId="228415741" sldId="307"/>
        </pc:sldMkLst>
      </pc:sldChg>
      <pc:sldChg chg="modSp add mod ord">
        <pc:chgData name="Kelly Antini" userId="a2b26854-2e7b-4ab6-9b92-644a94152396" providerId="ADAL" clId="{496CD194-D973-4C0F-9FEB-3F4A30C99CD4}" dt="2024-03-28T13:59:58.156" v="1240" actId="20577"/>
        <pc:sldMkLst>
          <pc:docMk/>
          <pc:sldMk cId="3374115176" sldId="308"/>
        </pc:sldMkLst>
      </pc:sldChg>
      <pc:sldChg chg="modSp add mod ord replId">
        <pc:chgData name="Kelly Antini" userId="a2b26854-2e7b-4ab6-9b92-644a94152396" providerId="ADAL" clId="{496CD194-D973-4C0F-9FEB-3F4A30C99CD4}" dt="2024-03-28T14:00:02.982" v="1247" actId="20577"/>
        <pc:sldMkLst>
          <pc:docMk/>
          <pc:sldMk cId="3871218632" sldId="309"/>
        </pc:sldMkLst>
      </pc:sldChg>
      <pc:sldChg chg="modSp add mod ord replId">
        <pc:chgData name="Kelly Antini" userId="a2b26854-2e7b-4ab6-9b92-644a94152396" providerId="ADAL" clId="{496CD194-D973-4C0F-9FEB-3F4A30C99CD4}" dt="2024-03-28T14:00:08.345" v="1254" actId="20577"/>
        <pc:sldMkLst>
          <pc:docMk/>
          <pc:sldMk cId="3211360091" sldId="310"/>
        </pc:sldMkLst>
      </pc:sldChg>
      <pc:sldChg chg="addSp delSp modSp add mod ord replId">
        <pc:chgData name="Kelly Antini" userId="a2b26854-2e7b-4ab6-9b92-644a94152396" providerId="ADAL" clId="{496CD194-D973-4C0F-9FEB-3F4A30C99CD4}" dt="2024-03-28T14:00:54.357" v="1267"/>
        <pc:sldMkLst>
          <pc:docMk/>
          <pc:sldMk cId="4003714322" sldId="311"/>
        </pc:sldMkLst>
      </pc:sldChg>
    </pc:docChg>
  </pc:docChgLst>
  <pc:docChgLst>
    <pc:chgData name="Kelly Antini" userId="a2b26854-2e7b-4ab6-9b92-644a94152396" providerId="ADAL" clId="{F3418781-5200-4F68-9318-CFA2857C87FE}"/>
    <pc:docChg chg="modSld modMainMaster">
      <pc:chgData name="Kelly Antini" userId="a2b26854-2e7b-4ab6-9b92-644a94152396" providerId="ADAL" clId="{F3418781-5200-4F68-9318-CFA2857C87FE}" dt="2025-04-10T15:36:41.625" v="153" actId="9405"/>
      <pc:docMkLst>
        <pc:docMk/>
      </pc:docMkLst>
      <pc:sldChg chg="modSp">
        <pc:chgData name="Kelly Antini" userId="a2b26854-2e7b-4ab6-9b92-644a94152396" providerId="ADAL" clId="{F3418781-5200-4F68-9318-CFA2857C87FE}" dt="2025-04-10T15:00:53.408" v="1"/>
        <pc:sldMkLst>
          <pc:docMk/>
          <pc:sldMk cId="1352437310" sldId="274"/>
        </pc:sldMkLst>
        <pc:spChg chg="mod">
          <ac:chgData name="Kelly Antini" userId="a2b26854-2e7b-4ab6-9b92-644a94152396" providerId="ADAL" clId="{F3418781-5200-4F68-9318-CFA2857C87FE}" dt="2025-04-10T15:00:39.307" v="0"/>
          <ac:spMkLst>
            <pc:docMk/>
            <pc:sldMk cId="1352437310" sldId="274"/>
            <ac:spMk id="6" creationId="{49862F84-0AF2-D67F-E95C-4EBBFA056525}"/>
          </ac:spMkLst>
        </pc:spChg>
        <pc:spChg chg="mod">
          <ac:chgData name="Kelly Antini" userId="a2b26854-2e7b-4ab6-9b92-644a94152396" providerId="ADAL" clId="{F3418781-5200-4F68-9318-CFA2857C87FE}" dt="2025-04-10T15:00:53.408" v="1"/>
          <ac:spMkLst>
            <pc:docMk/>
            <pc:sldMk cId="1352437310" sldId="274"/>
            <ac:spMk id="14" creationId="{229B89A0-D95F-1EDE-0DEB-8290E71A92B4}"/>
          </ac:spMkLst>
        </pc:spChg>
      </pc:sldChg>
      <pc:sldChg chg="modSp">
        <pc:chgData name="Kelly Antini" userId="a2b26854-2e7b-4ab6-9b92-644a94152396" providerId="ADAL" clId="{F3418781-5200-4F68-9318-CFA2857C87FE}" dt="2025-04-10T15:00:53.408" v="1"/>
        <pc:sldMkLst>
          <pc:docMk/>
          <pc:sldMk cId="459277773" sldId="276"/>
        </pc:sldMkLst>
        <pc:spChg chg="mod">
          <ac:chgData name="Kelly Antini" userId="a2b26854-2e7b-4ab6-9b92-644a94152396" providerId="ADAL" clId="{F3418781-5200-4F68-9318-CFA2857C87FE}" dt="2025-04-10T15:00:53.408" v="1"/>
          <ac:spMkLst>
            <pc:docMk/>
            <pc:sldMk cId="459277773" sldId="276"/>
            <ac:spMk id="5" creationId="{24F9A15A-8AEA-AA92-F799-E983C1D06A36}"/>
          </ac:spMkLst>
        </pc:spChg>
        <pc:spChg chg="mod">
          <ac:chgData name="Kelly Antini" userId="a2b26854-2e7b-4ab6-9b92-644a94152396" providerId="ADAL" clId="{F3418781-5200-4F68-9318-CFA2857C87FE}" dt="2025-04-10T15:00:39.307" v="0"/>
          <ac:spMkLst>
            <pc:docMk/>
            <pc:sldMk cId="459277773" sldId="276"/>
            <ac:spMk id="6" creationId="{49862F84-0AF2-D67F-E95C-4EBBFA056525}"/>
          </ac:spMkLst>
        </pc:spChg>
      </pc:sldChg>
      <pc:sldChg chg="modSp">
        <pc:chgData name="Kelly Antini" userId="a2b26854-2e7b-4ab6-9b92-644a94152396" providerId="ADAL" clId="{F3418781-5200-4F68-9318-CFA2857C87FE}" dt="2025-04-10T15:00:39.307" v="0"/>
        <pc:sldMkLst>
          <pc:docMk/>
          <pc:sldMk cId="153296622" sldId="288"/>
        </pc:sldMkLst>
        <pc:spChg chg="mod">
          <ac:chgData name="Kelly Antini" userId="a2b26854-2e7b-4ab6-9b92-644a94152396" providerId="ADAL" clId="{F3418781-5200-4F68-9318-CFA2857C87FE}" dt="2025-04-10T15:00:39.307" v="0"/>
          <ac:spMkLst>
            <pc:docMk/>
            <pc:sldMk cId="153296622" sldId="288"/>
            <ac:spMk id="5" creationId="{228158D5-7766-983F-4AC5-707D31E92C98}"/>
          </ac:spMkLst>
        </pc:spChg>
      </pc:sldChg>
      <pc:sldChg chg="modSp">
        <pc:chgData name="Kelly Antini" userId="a2b26854-2e7b-4ab6-9b92-644a94152396" providerId="ADAL" clId="{F3418781-5200-4F68-9318-CFA2857C87FE}" dt="2025-04-10T15:00:53.408" v="1"/>
        <pc:sldMkLst>
          <pc:docMk/>
          <pc:sldMk cId="2880756174" sldId="291"/>
        </pc:sldMkLst>
        <pc:spChg chg="mod">
          <ac:chgData name="Kelly Antini" userId="a2b26854-2e7b-4ab6-9b92-644a94152396" providerId="ADAL" clId="{F3418781-5200-4F68-9318-CFA2857C87FE}" dt="2025-04-10T15:00:39.307" v="0"/>
          <ac:spMkLst>
            <pc:docMk/>
            <pc:sldMk cId="2880756174" sldId="291"/>
            <ac:spMk id="6" creationId="{49862F84-0AF2-D67F-E95C-4EBBFA056525}"/>
          </ac:spMkLst>
        </pc:spChg>
        <pc:spChg chg="mod">
          <ac:chgData name="Kelly Antini" userId="a2b26854-2e7b-4ab6-9b92-644a94152396" providerId="ADAL" clId="{F3418781-5200-4F68-9318-CFA2857C87FE}" dt="2025-04-10T15:00:53.408" v="1"/>
          <ac:spMkLst>
            <pc:docMk/>
            <pc:sldMk cId="2880756174" sldId="291"/>
            <ac:spMk id="8" creationId="{23CBA492-7EE9-DF69-7D48-4219988841F8}"/>
          </ac:spMkLst>
        </pc:spChg>
        <pc:spChg chg="mod">
          <ac:chgData name="Kelly Antini" userId="a2b26854-2e7b-4ab6-9b92-644a94152396" providerId="ADAL" clId="{F3418781-5200-4F68-9318-CFA2857C87FE}" dt="2025-04-10T15:00:53.408" v="1"/>
          <ac:spMkLst>
            <pc:docMk/>
            <pc:sldMk cId="2880756174" sldId="291"/>
            <ac:spMk id="20" creationId="{E6CB184D-1D6B-54E9-E5C8-514D767DEDDA}"/>
          </ac:spMkLst>
        </pc:spChg>
      </pc:sldChg>
      <pc:sldChg chg="modSp">
        <pc:chgData name="Kelly Antini" userId="a2b26854-2e7b-4ab6-9b92-644a94152396" providerId="ADAL" clId="{F3418781-5200-4F68-9318-CFA2857C87FE}" dt="2025-04-10T15:00:39.307" v="0"/>
        <pc:sldMkLst>
          <pc:docMk/>
          <pc:sldMk cId="1691133433" sldId="292"/>
        </pc:sldMkLst>
        <pc:spChg chg="mod">
          <ac:chgData name="Kelly Antini" userId="a2b26854-2e7b-4ab6-9b92-644a94152396" providerId="ADAL" clId="{F3418781-5200-4F68-9318-CFA2857C87FE}" dt="2025-04-10T15:00:39.307" v="0"/>
          <ac:spMkLst>
            <pc:docMk/>
            <pc:sldMk cId="1691133433" sldId="292"/>
            <ac:spMk id="5" creationId="{228158D5-7766-983F-4AC5-707D31E92C98}"/>
          </ac:spMkLst>
        </pc:spChg>
      </pc:sldChg>
      <pc:sldChg chg="modSp">
        <pc:chgData name="Kelly Antini" userId="a2b26854-2e7b-4ab6-9b92-644a94152396" providerId="ADAL" clId="{F3418781-5200-4F68-9318-CFA2857C87FE}" dt="2025-04-10T15:00:53.408" v="1"/>
        <pc:sldMkLst>
          <pc:docMk/>
          <pc:sldMk cId="1780871556" sldId="293"/>
        </pc:sldMkLst>
        <pc:spChg chg="mod">
          <ac:chgData name="Kelly Antini" userId="a2b26854-2e7b-4ab6-9b92-644a94152396" providerId="ADAL" clId="{F3418781-5200-4F68-9318-CFA2857C87FE}" dt="2025-04-10T15:00:39.307" v="0"/>
          <ac:spMkLst>
            <pc:docMk/>
            <pc:sldMk cId="1780871556" sldId="293"/>
            <ac:spMk id="6" creationId="{49862F84-0AF2-D67F-E95C-4EBBFA056525}"/>
          </ac:spMkLst>
        </pc:spChg>
        <pc:spChg chg="mod">
          <ac:chgData name="Kelly Antini" userId="a2b26854-2e7b-4ab6-9b92-644a94152396" providerId="ADAL" clId="{F3418781-5200-4F68-9318-CFA2857C87FE}" dt="2025-04-10T15:00:53.408" v="1"/>
          <ac:spMkLst>
            <pc:docMk/>
            <pc:sldMk cId="1780871556" sldId="293"/>
            <ac:spMk id="22" creationId="{2E9EA5FA-C808-ACAC-CDDF-3AD394856021}"/>
          </ac:spMkLst>
        </pc:spChg>
      </pc:sldChg>
      <pc:sldChg chg="modSp">
        <pc:chgData name="Kelly Antini" userId="a2b26854-2e7b-4ab6-9b92-644a94152396" providerId="ADAL" clId="{F3418781-5200-4F68-9318-CFA2857C87FE}" dt="2025-04-10T15:00:53.408" v="1"/>
        <pc:sldMkLst>
          <pc:docMk/>
          <pc:sldMk cId="209035703" sldId="294"/>
        </pc:sldMkLst>
        <pc:spChg chg="mod">
          <ac:chgData name="Kelly Antini" userId="a2b26854-2e7b-4ab6-9b92-644a94152396" providerId="ADAL" clId="{F3418781-5200-4F68-9318-CFA2857C87FE}" dt="2025-04-10T15:00:39.307" v="0"/>
          <ac:spMkLst>
            <pc:docMk/>
            <pc:sldMk cId="209035703" sldId="294"/>
            <ac:spMk id="6" creationId="{49862F84-0AF2-D67F-E95C-4EBBFA056525}"/>
          </ac:spMkLst>
        </pc:spChg>
        <pc:spChg chg="mod">
          <ac:chgData name="Kelly Antini" userId="a2b26854-2e7b-4ab6-9b92-644a94152396" providerId="ADAL" clId="{F3418781-5200-4F68-9318-CFA2857C87FE}" dt="2025-04-10T15:00:53.408" v="1"/>
          <ac:spMkLst>
            <pc:docMk/>
            <pc:sldMk cId="209035703" sldId="294"/>
            <ac:spMk id="14" creationId="{B2005A7C-F15C-7540-11CC-F8CE857FC038}"/>
          </ac:spMkLst>
        </pc:spChg>
      </pc:sldChg>
      <pc:sldChg chg="addSp modSp mod">
        <pc:chgData name="Kelly Antini" userId="a2b26854-2e7b-4ab6-9b92-644a94152396" providerId="ADAL" clId="{F3418781-5200-4F68-9318-CFA2857C87FE}" dt="2025-04-10T15:36:41.625" v="153" actId="9405"/>
        <pc:sldMkLst>
          <pc:docMk/>
          <pc:sldMk cId="755618623" sldId="299"/>
        </pc:sldMkLst>
        <pc:spChg chg="mod">
          <ac:chgData name="Kelly Antini" userId="a2b26854-2e7b-4ab6-9b92-644a94152396" providerId="ADAL" clId="{F3418781-5200-4F68-9318-CFA2857C87FE}" dt="2025-04-10T15:00:53.408" v="1"/>
          <ac:spMkLst>
            <pc:docMk/>
            <pc:sldMk cId="755618623" sldId="299"/>
            <ac:spMk id="5" creationId="{EFE619BF-F894-6633-2BB9-1FCB87B54E69}"/>
          </ac:spMkLst>
        </pc:spChg>
        <pc:spChg chg="mod">
          <ac:chgData name="Kelly Antini" userId="a2b26854-2e7b-4ab6-9b92-644a94152396" providerId="ADAL" clId="{F3418781-5200-4F68-9318-CFA2857C87FE}" dt="2025-04-10T15:00:39.307" v="0"/>
          <ac:spMkLst>
            <pc:docMk/>
            <pc:sldMk cId="755618623" sldId="299"/>
            <ac:spMk id="6" creationId="{49862F84-0AF2-D67F-E95C-4EBBFA056525}"/>
          </ac:spMkLst>
        </pc:spChg>
        <pc:spChg chg="mod">
          <ac:chgData name="Kelly Antini" userId="a2b26854-2e7b-4ab6-9b92-644a94152396" providerId="ADAL" clId="{F3418781-5200-4F68-9318-CFA2857C87FE}" dt="2025-04-10T15:25:44.713" v="151" actId="20577"/>
          <ac:spMkLst>
            <pc:docMk/>
            <pc:sldMk cId="755618623" sldId="299"/>
            <ac:spMk id="28" creationId="{9DE61C90-31F2-B53D-6D7C-BCAA54B6F7D1}"/>
          </ac:spMkLst>
        </pc:spChg>
      </pc:sldChg>
      <pc:sldChg chg="modSp">
        <pc:chgData name="Kelly Antini" userId="a2b26854-2e7b-4ab6-9b92-644a94152396" providerId="ADAL" clId="{F3418781-5200-4F68-9318-CFA2857C87FE}" dt="2025-04-10T15:00:39.307" v="0"/>
        <pc:sldMkLst>
          <pc:docMk/>
          <pc:sldMk cId="1736435158" sldId="300"/>
        </pc:sldMkLst>
        <pc:spChg chg="mod">
          <ac:chgData name="Kelly Antini" userId="a2b26854-2e7b-4ab6-9b92-644a94152396" providerId="ADAL" clId="{F3418781-5200-4F68-9318-CFA2857C87FE}" dt="2025-04-10T15:00:39.307" v="0"/>
          <ac:spMkLst>
            <pc:docMk/>
            <pc:sldMk cId="1736435158" sldId="300"/>
            <ac:spMk id="5" creationId="{228158D5-7766-983F-4AC5-707D31E92C98}"/>
          </ac:spMkLst>
        </pc:spChg>
      </pc:sldChg>
      <pc:sldChg chg="modSp">
        <pc:chgData name="Kelly Antini" userId="a2b26854-2e7b-4ab6-9b92-644a94152396" providerId="ADAL" clId="{F3418781-5200-4F68-9318-CFA2857C87FE}" dt="2025-04-10T15:00:53.408" v="1"/>
        <pc:sldMkLst>
          <pc:docMk/>
          <pc:sldMk cId="4239329116" sldId="301"/>
        </pc:sldMkLst>
        <pc:spChg chg="mod">
          <ac:chgData name="Kelly Antini" userId="a2b26854-2e7b-4ab6-9b92-644a94152396" providerId="ADAL" clId="{F3418781-5200-4F68-9318-CFA2857C87FE}" dt="2025-04-10T15:00:39.307" v="0"/>
          <ac:spMkLst>
            <pc:docMk/>
            <pc:sldMk cId="4239329116" sldId="301"/>
            <ac:spMk id="6" creationId="{49862F84-0AF2-D67F-E95C-4EBBFA056525}"/>
          </ac:spMkLst>
        </pc:spChg>
        <pc:spChg chg="mod">
          <ac:chgData name="Kelly Antini" userId="a2b26854-2e7b-4ab6-9b92-644a94152396" providerId="ADAL" clId="{F3418781-5200-4F68-9318-CFA2857C87FE}" dt="2025-04-10T15:00:53.408" v="1"/>
          <ac:spMkLst>
            <pc:docMk/>
            <pc:sldMk cId="4239329116" sldId="301"/>
            <ac:spMk id="19" creationId="{599FC4BD-9627-9CA1-87CD-C82D4E0ADF1C}"/>
          </ac:spMkLst>
        </pc:spChg>
      </pc:sldChg>
      <pc:sldChg chg="modSp">
        <pc:chgData name="Kelly Antini" userId="a2b26854-2e7b-4ab6-9b92-644a94152396" providerId="ADAL" clId="{F3418781-5200-4F68-9318-CFA2857C87FE}" dt="2025-04-10T15:00:53.408" v="1"/>
        <pc:sldMkLst>
          <pc:docMk/>
          <pc:sldMk cId="924028312" sldId="302"/>
        </pc:sldMkLst>
        <pc:spChg chg="mod">
          <ac:chgData name="Kelly Antini" userId="a2b26854-2e7b-4ab6-9b92-644a94152396" providerId="ADAL" clId="{F3418781-5200-4F68-9318-CFA2857C87FE}" dt="2025-04-10T15:00:39.307" v="0"/>
          <ac:spMkLst>
            <pc:docMk/>
            <pc:sldMk cId="924028312" sldId="302"/>
            <ac:spMk id="6" creationId="{49862F84-0AF2-D67F-E95C-4EBBFA056525}"/>
          </ac:spMkLst>
        </pc:spChg>
        <pc:spChg chg="mod">
          <ac:chgData name="Kelly Antini" userId="a2b26854-2e7b-4ab6-9b92-644a94152396" providerId="ADAL" clId="{F3418781-5200-4F68-9318-CFA2857C87FE}" dt="2025-04-10T15:00:53.408" v="1"/>
          <ac:spMkLst>
            <pc:docMk/>
            <pc:sldMk cId="924028312" sldId="302"/>
            <ac:spMk id="14" creationId="{912FED4B-01DB-5877-6EFC-2E58CD0D1AF1}"/>
          </ac:spMkLst>
        </pc:spChg>
      </pc:sldChg>
      <pc:sldChg chg="modSp">
        <pc:chgData name="Kelly Antini" userId="a2b26854-2e7b-4ab6-9b92-644a94152396" providerId="ADAL" clId="{F3418781-5200-4F68-9318-CFA2857C87FE}" dt="2025-04-10T15:00:53.408" v="1"/>
        <pc:sldMkLst>
          <pc:docMk/>
          <pc:sldMk cId="2330918406" sldId="303"/>
        </pc:sldMkLst>
        <pc:spChg chg="mod">
          <ac:chgData name="Kelly Antini" userId="a2b26854-2e7b-4ab6-9b92-644a94152396" providerId="ADAL" clId="{F3418781-5200-4F68-9318-CFA2857C87FE}" dt="2025-04-10T15:00:39.307" v="0"/>
          <ac:spMkLst>
            <pc:docMk/>
            <pc:sldMk cId="2330918406" sldId="303"/>
            <ac:spMk id="6" creationId="{49862F84-0AF2-D67F-E95C-4EBBFA056525}"/>
          </ac:spMkLst>
        </pc:spChg>
        <pc:spChg chg="mod">
          <ac:chgData name="Kelly Antini" userId="a2b26854-2e7b-4ab6-9b92-644a94152396" providerId="ADAL" clId="{F3418781-5200-4F68-9318-CFA2857C87FE}" dt="2025-04-10T15:00:53.408" v="1"/>
          <ac:spMkLst>
            <pc:docMk/>
            <pc:sldMk cId="2330918406" sldId="303"/>
            <ac:spMk id="14" creationId="{4D170DA8-71FF-8D6C-249B-121FBDB03342}"/>
          </ac:spMkLst>
        </pc:spChg>
      </pc:sldChg>
      <pc:sldChg chg="modSp">
        <pc:chgData name="Kelly Antini" userId="a2b26854-2e7b-4ab6-9b92-644a94152396" providerId="ADAL" clId="{F3418781-5200-4F68-9318-CFA2857C87FE}" dt="2025-04-10T15:00:39.307" v="0"/>
        <pc:sldMkLst>
          <pc:docMk/>
          <pc:sldMk cId="742699194" sldId="304"/>
        </pc:sldMkLst>
        <pc:spChg chg="mod">
          <ac:chgData name="Kelly Antini" userId="a2b26854-2e7b-4ab6-9b92-644a94152396" providerId="ADAL" clId="{F3418781-5200-4F68-9318-CFA2857C87FE}" dt="2025-04-10T15:00:39.307" v="0"/>
          <ac:spMkLst>
            <pc:docMk/>
            <pc:sldMk cId="742699194" sldId="304"/>
            <ac:spMk id="5" creationId="{228158D5-7766-983F-4AC5-707D31E92C98}"/>
          </ac:spMkLst>
        </pc:spChg>
      </pc:sldChg>
      <pc:sldChg chg="modSp">
        <pc:chgData name="Kelly Antini" userId="a2b26854-2e7b-4ab6-9b92-644a94152396" providerId="ADAL" clId="{F3418781-5200-4F68-9318-CFA2857C87FE}" dt="2025-04-10T15:00:53.408" v="1"/>
        <pc:sldMkLst>
          <pc:docMk/>
          <pc:sldMk cId="2071954035" sldId="305"/>
        </pc:sldMkLst>
        <pc:spChg chg="mod">
          <ac:chgData name="Kelly Antini" userId="a2b26854-2e7b-4ab6-9b92-644a94152396" providerId="ADAL" clId="{F3418781-5200-4F68-9318-CFA2857C87FE}" dt="2025-04-10T15:00:39.307" v="0"/>
          <ac:spMkLst>
            <pc:docMk/>
            <pc:sldMk cId="2071954035" sldId="305"/>
            <ac:spMk id="6" creationId="{49862F84-0AF2-D67F-E95C-4EBBFA056525}"/>
          </ac:spMkLst>
        </pc:spChg>
        <pc:spChg chg="mod">
          <ac:chgData name="Kelly Antini" userId="a2b26854-2e7b-4ab6-9b92-644a94152396" providerId="ADAL" clId="{F3418781-5200-4F68-9318-CFA2857C87FE}" dt="2025-04-10T15:00:53.408" v="1"/>
          <ac:spMkLst>
            <pc:docMk/>
            <pc:sldMk cId="2071954035" sldId="305"/>
            <ac:spMk id="8" creationId="{23CBA492-7EE9-DF69-7D48-4219988841F8}"/>
          </ac:spMkLst>
        </pc:spChg>
        <pc:spChg chg="mod">
          <ac:chgData name="Kelly Antini" userId="a2b26854-2e7b-4ab6-9b92-644a94152396" providerId="ADAL" clId="{F3418781-5200-4F68-9318-CFA2857C87FE}" dt="2025-04-10T15:00:53.408" v="1"/>
          <ac:spMkLst>
            <pc:docMk/>
            <pc:sldMk cId="2071954035" sldId="305"/>
            <ac:spMk id="12" creationId="{FBEBD492-BA7C-54A6-1037-EA4521A646C1}"/>
          </ac:spMkLst>
        </pc:spChg>
      </pc:sldChg>
      <pc:sldChg chg="modSp">
        <pc:chgData name="Kelly Antini" userId="a2b26854-2e7b-4ab6-9b92-644a94152396" providerId="ADAL" clId="{F3418781-5200-4F68-9318-CFA2857C87FE}" dt="2025-04-10T15:00:53.408" v="1"/>
        <pc:sldMkLst>
          <pc:docMk/>
          <pc:sldMk cId="3937966383" sldId="306"/>
        </pc:sldMkLst>
        <pc:spChg chg="mod">
          <ac:chgData name="Kelly Antini" userId="a2b26854-2e7b-4ab6-9b92-644a94152396" providerId="ADAL" clId="{F3418781-5200-4F68-9318-CFA2857C87FE}" dt="2025-04-10T15:00:39.307" v="0"/>
          <ac:spMkLst>
            <pc:docMk/>
            <pc:sldMk cId="3937966383" sldId="306"/>
            <ac:spMk id="6" creationId="{49862F84-0AF2-D67F-E95C-4EBBFA056525}"/>
          </ac:spMkLst>
        </pc:spChg>
        <pc:spChg chg="mod">
          <ac:chgData name="Kelly Antini" userId="a2b26854-2e7b-4ab6-9b92-644a94152396" providerId="ADAL" clId="{F3418781-5200-4F68-9318-CFA2857C87FE}" dt="2025-04-10T15:00:53.408" v="1"/>
          <ac:spMkLst>
            <pc:docMk/>
            <pc:sldMk cId="3937966383" sldId="306"/>
            <ac:spMk id="16" creationId="{E0D3DB94-7899-ACEF-402B-01A83CCC2920}"/>
          </ac:spMkLst>
        </pc:spChg>
      </pc:sldChg>
      <pc:sldChg chg="modSp">
        <pc:chgData name="Kelly Antini" userId="a2b26854-2e7b-4ab6-9b92-644a94152396" providerId="ADAL" clId="{F3418781-5200-4F68-9318-CFA2857C87FE}" dt="2025-04-10T15:00:53.408" v="1"/>
        <pc:sldMkLst>
          <pc:docMk/>
          <pc:sldMk cId="228415741" sldId="307"/>
        </pc:sldMkLst>
        <pc:spChg chg="mod">
          <ac:chgData name="Kelly Antini" userId="a2b26854-2e7b-4ab6-9b92-644a94152396" providerId="ADAL" clId="{F3418781-5200-4F68-9318-CFA2857C87FE}" dt="2025-04-10T15:00:39.307" v="0"/>
          <ac:spMkLst>
            <pc:docMk/>
            <pc:sldMk cId="228415741" sldId="307"/>
            <ac:spMk id="6" creationId="{49862F84-0AF2-D67F-E95C-4EBBFA056525}"/>
          </ac:spMkLst>
        </pc:spChg>
        <pc:spChg chg="mod">
          <ac:chgData name="Kelly Antini" userId="a2b26854-2e7b-4ab6-9b92-644a94152396" providerId="ADAL" clId="{F3418781-5200-4F68-9318-CFA2857C87FE}" dt="2025-04-10T15:00:53.408" v="1"/>
          <ac:spMkLst>
            <pc:docMk/>
            <pc:sldMk cId="228415741" sldId="307"/>
            <ac:spMk id="14" creationId="{B1B41EC0-8C4E-7D7A-1685-819C05E8293F}"/>
          </ac:spMkLst>
        </pc:spChg>
      </pc:sldChg>
      <pc:sldChg chg="modSp">
        <pc:chgData name="Kelly Antini" userId="a2b26854-2e7b-4ab6-9b92-644a94152396" providerId="ADAL" clId="{F3418781-5200-4F68-9318-CFA2857C87FE}" dt="2025-04-10T15:00:39.307" v="0"/>
        <pc:sldMkLst>
          <pc:docMk/>
          <pc:sldMk cId="3374115176" sldId="308"/>
        </pc:sldMkLst>
        <pc:spChg chg="mod">
          <ac:chgData name="Kelly Antini" userId="a2b26854-2e7b-4ab6-9b92-644a94152396" providerId="ADAL" clId="{F3418781-5200-4F68-9318-CFA2857C87FE}" dt="2025-04-10T15:00:39.307" v="0"/>
          <ac:spMkLst>
            <pc:docMk/>
            <pc:sldMk cId="3374115176" sldId="308"/>
            <ac:spMk id="5" creationId="{228158D5-7766-983F-4AC5-707D31E92C98}"/>
          </ac:spMkLst>
        </pc:spChg>
      </pc:sldChg>
      <pc:sldChg chg="modSp">
        <pc:chgData name="Kelly Antini" userId="a2b26854-2e7b-4ab6-9b92-644a94152396" providerId="ADAL" clId="{F3418781-5200-4F68-9318-CFA2857C87FE}" dt="2025-04-10T15:00:53.408" v="1"/>
        <pc:sldMkLst>
          <pc:docMk/>
          <pc:sldMk cId="3871218632" sldId="309"/>
        </pc:sldMkLst>
        <pc:spChg chg="mod">
          <ac:chgData name="Kelly Antini" userId="a2b26854-2e7b-4ab6-9b92-644a94152396" providerId="ADAL" clId="{F3418781-5200-4F68-9318-CFA2857C87FE}" dt="2025-04-10T15:00:39.307" v="0"/>
          <ac:spMkLst>
            <pc:docMk/>
            <pc:sldMk cId="3871218632" sldId="309"/>
            <ac:spMk id="6" creationId="{49862F84-0AF2-D67F-E95C-4EBBFA056525}"/>
          </ac:spMkLst>
        </pc:spChg>
        <pc:spChg chg="mod">
          <ac:chgData name="Kelly Antini" userId="a2b26854-2e7b-4ab6-9b92-644a94152396" providerId="ADAL" clId="{F3418781-5200-4F68-9318-CFA2857C87FE}" dt="2025-04-10T15:00:53.408" v="1"/>
          <ac:spMkLst>
            <pc:docMk/>
            <pc:sldMk cId="3871218632" sldId="309"/>
            <ac:spMk id="20" creationId="{CC27CB4E-EAB7-C52B-6D61-AB1F2D818BC8}"/>
          </ac:spMkLst>
        </pc:spChg>
      </pc:sldChg>
      <pc:sldChg chg="modSp">
        <pc:chgData name="Kelly Antini" userId="a2b26854-2e7b-4ab6-9b92-644a94152396" providerId="ADAL" clId="{F3418781-5200-4F68-9318-CFA2857C87FE}" dt="2025-04-10T15:00:53.408" v="1"/>
        <pc:sldMkLst>
          <pc:docMk/>
          <pc:sldMk cId="3211360091" sldId="310"/>
        </pc:sldMkLst>
        <pc:spChg chg="mod">
          <ac:chgData name="Kelly Antini" userId="a2b26854-2e7b-4ab6-9b92-644a94152396" providerId="ADAL" clId="{F3418781-5200-4F68-9318-CFA2857C87FE}" dt="2025-04-10T15:00:39.307" v="0"/>
          <ac:spMkLst>
            <pc:docMk/>
            <pc:sldMk cId="3211360091" sldId="310"/>
            <ac:spMk id="6" creationId="{49862F84-0AF2-D67F-E95C-4EBBFA056525}"/>
          </ac:spMkLst>
        </pc:spChg>
        <pc:spChg chg="mod">
          <ac:chgData name="Kelly Antini" userId="a2b26854-2e7b-4ab6-9b92-644a94152396" providerId="ADAL" clId="{F3418781-5200-4F68-9318-CFA2857C87FE}" dt="2025-04-10T15:00:53.408" v="1"/>
          <ac:spMkLst>
            <pc:docMk/>
            <pc:sldMk cId="3211360091" sldId="310"/>
            <ac:spMk id="12" creationId="{4E833349-660B-C94C-F5DA-25AD5B63FD15}"/>
          </ac:spMkLst>
        </pc:spChg>
      </pc:sldChg>
      <pc:sldChg chg="modSp">
        <pc:chgData name="Kelly Antini" userId="a2b26854-2e7b-4ab6-9b92-644a94152396" providerId="ADAL" clId="{F3418781-5200-4F68-9318-CFA2857C87FE}" dt="2025-04-10T15:00:53.408" v="1"/>
        <pc:sldMkLst>
          <pc:docMk/>
          <pc:sldMk cId="4003714322" sldId="311"/>
        </pc:sldMkLst>
        <pc:spChg chg="mod">
          <ac:chgData name="Kelly Antini" userId="a2b26854-2e7b-4ab6-9b92-644a94152396" providerId="ADAL" clId="{F3418781-5200-4F68-9318-CFA2857C87FE}" dt="2025-04-10T15:00:53.408" v="1"/>
          <ac:spMkLst>
            <pc:docMk/>
            <pc:sldMk cId="4003714322" sldId="311"/>
            <ac:spMk id="4" creationId="{8CF08D95-5CBC-9BCC-CDCE-6BF6C33D132D}"/>
          </ac:spMkLst>
        </pc:spChg>
        <pc:spChg chg="mod">
          <ac:chgData name="Kelly Antini" userId="a2b26854-2e7b-4ab6-9b92-644a94152396" providerId="ADAL" clId="{F3418781-5200-4F68-9318-CFA2857C87FE}" dt="2025-04-10T15:00:39.307" v="0"/>
          <ac:spMkLst>
            <pc:docMk/>
            <pc:sldMk cId="4003714322" sldId="311"/>
            <ac:spMk id="6" creationId="{49862F84-0AF2-D67F-E95C-4EBBFA056525}"/>
          </ac:spMkLst>
        </pc:spChg>
      </pc:sldChg>
      <pc:sldChg chg="modSp">
        <pc:chgData name="Kelly Antini" userId="a2b26854-2e7b-4ab6-9b92-644a94152396" providerId="ADAL" clId="{F3418781-5200-4F68-9318-CFA2857C87FE}" dt="2025-04-10T15:00:39.307" v="0"/>
        <pc:sldMkLst>
          <pc:docMk/>
          <pc:sldMk cId="885616607" sldId="312"/>
        </pc:sldMkLst>
        <pc:spChg chg="mod">
          <ac:chgData name="Kelly Antini" userId="a2b26854-2e7b-4ab6-9b92-644a94152396" providerId="ADAL" clId="{F3418781-5200-4F68-9318-CFA2857C87FE}" dt="2025-04-10T15:00:39.307" v="0"/>
          <ac:spMkLst>
            <pc:docMk/>
            <pc:sldMk cId="885616607" sldId="312"/>
            <ac:spMk id="5" creationId="{228158D5-7766-983F-4AC5-707D31E92C98}"/>
          </ac:spMkLst>
        </pc:spChg>
      </pc:sldChg>
      <pc:sldChg chg="modSp">
        <pc:chgData name="Kelly Antini" userId="a2b26854-2e7b-4ab6-9b92-644a94152396" providerId="ADAL" clId="{F3418781-5200-4F68-9318-CFA2857C87FE}" dt="2025-04-10T15:00:53.408" v="1"/>
        <pc:sldMkLst>
          <pc:docMk/>
          <pc:sldMk cId="801309217" sldId="313"/>
        </pc:sldMkLst>
        <pc:spChg chg="mod">
          <ac:chgData name="Kelly Antini" userId="a2b26854-2e7b-4ab6-9b92-644a94152396" providerId="ADAL" clId="{F3418781-5200-4F68-9318-CFA2857C87FE}" dt="2025-04-10T15:00:39.307" v="0"/>
          <ac:spMkLst>
            <pc:docMk/>
            <pc:sldMk cId="801309217" sldId="313"/>
            <ac:spMk id="6" creationId="{49862F84-0AF2-D67F-E95C-4EBBFA056525}"/>
          </ac:spMkLst>
        </pc:spChg>
        <pc:spChg chg="mod">
          <ac:chgData name="Kelly Antini" userId="a2b26854-2e7b-4ab6-9b92-644a94152396" providerId="ADAL" clId="{F3418781-5200-4F68-9318-CFA2857C87FE}" dt="2025-04-10T15:00:53.408" v="1"/>
          <ac:spMkLst>
            <pc:docMk/>
            <pc:sldMk cId="801309217" sldId="313"/>
            <ac:spMk id="12" creationId="{4E50A00A-C365-6D7C-37AB-FCD7DF2CEF8C}"/>
          </ac:spMkLst>
        </pc:spChg>
      </pc:sldChg>
      <pc:sldChg chg="modSp">
        <pc:chgData name="Kelly Antini" userId="a2b26854-2e7b-4ab6-9b92-644a94152396" providerId="ADAL" clId="{F3418781-5200-4F68-9318-CFA2857C87FE}" dt="2025-04-10T15:00:53.408" v="1"/>
        <pc:sldMkLst>
          <pc:docMk/>
          <pc:sldMk cId="1836251410" sldId="314"/>
        </pc:sldMkLst>
        <pc:spChg chg="mod">
          <ac:chgData name="Kelly Antini" userId="a2b26854-2e7b-4ab6-9b92-644a94152396" providerId="ADAL" clId="{F3418781-5200-4F68-9318-CFA2857C87FE}" dt="2025-04-10T15:00:39.307" v="0"/>
          <ac:spMkLst>
            <pc:docMk/>
            <pc:sldMk cId="1836251410" sldId="314"/>
            <ac:spMk id="6" creationId="{49862F84-0AF2-D67F-E95C-4EBBFA056525}"/>
          </ac:spMkLst>
        </pc:spChg>
        <pc:spChg chg="mod">
          <ac:chgData name="Kelly Antini" userId="a2b26854-2e7b-4ab6-9b92-644a94152396" providerId="ADAL" clId="{F3418781-5200-4F68-9318-CFA2857C87FE}" dt="2025-04-10T15:00:53.408" v="1"/>
          <ac:spMkLst>
            <pc:docMk/>
            <pc:sldMk cId="1836251410" sldId="314"/>
            <ac:spMk id="16" creationId="{2A1F710C-3B06-5161-3968-944069C31730}"/>
          </ac:spMkLst>
        </pc:spChg>
      </pc:sldChg>
      <pc:sldChg chg="modSp">
        <pc:chgData name="Kelly Antini" userId="a2b26854-2e7b-4ab6-9b92-644a94152396" providerId="ADAL" clId="{F3418781-5200-4F68-9318-CFA2857C87FE}" dt="2025-04-10T15:00:53.408" v="1"/>
        <pc:sldMkLst>
          <pc:docMk/>
          <pc:sldMk cId="3638036489" sldId="315"/>
        </pc:sldMkLst>
        <pc:spChg chg="mod">
          <ac:chgData name="Kelly Antini" userId="a2b26854-2e7b-4ab6-9b92-644a94152396" providerId="ADAL" clId="{F3418781-5200-4F68-9318-CFA2857C87FE}" dt="2025-04-10T15:00:39.307" v="0"/>
          <ac:spMkLst>
            <pc:docMk/>
            <pc:sldMk cId="3638036489" sldId="315"/>
            <ac:spMk id="6" creationId="{49862F84-0AF2-D67F-E95C-4EBBFA056525}"/>
          </ac:spMkLst>
        </pc:spChg>
        <pc:spChg chg="mod">
          <ac:chgData name="Kelly Antini" userId="a2b26854-2e7b-4ab6-9b92-644a94152396" providerId="ADAL" clId="{F3418781-5200-4F68-9318-CFA2857C87FE}" dt="2025-04-10T15:00:53.408" v="1"/>
          <ac:spMkLst>
            <pc:docMk/>
            <pc:sldMk cId="3638036489" sldId="315"/>
            <ac:spMk id="8" creationId="{7B2A6551-D947-8B20-A439-9932879626EC}"/>
          </ac:spMkLst>
        </pc:spChg>
      </pc:sldChg>
      <pc:sldMasterChg chg="modSp modSldLayout">
        <pc:chgData name="Kelly Antini" userId="a2b26854-2e7b-4ab6-9b92-644a94152396" providerId="ADAL" clId="{F3418781-5200-4F68-9318-CFA2857C87FE}" dt="2025-04-10T15:00:53.408" v="1"/>
        <pc:sldMasterMkLst>
          <pc:docMk/>
          <pc:sldMasterMk cId="0" sldId="2147483648"/>
        </pc:sldMasterMkLst>
        <pc:spChg chg="mod">
          <ac:chgData name="Kelly Antini" userId="a2b26854-2e7b-4ab6-9b92-644a94152396" providerId="ADAL" clId="{F3418781-5200-4F68-9318-CFA2857C87FE}" dt="2025-04-10T15:00:53.408" v="1"/>
          <ac:spMkLst>
            <pc:docMk/>
            <pc:sldMasterMk cId="0" sldId="2147483648"/>
            <ac:spMk id="7" creationId="{8F44C53D-5C1A-2A33-05D6-707D967EE685}"/>
          </ac:spMkLst>
        </pc:spChg>
        <pc:sldLayoutChg chg="modSp">
          <pc:chgData name="Kelly Antini" userId="a2b26854-2e7b-4ab6-9b92-644a94152396" providerId="ADAL" clId="{F3418781-5200-4F68-9318-CFA2857C87FE}" dt="2025-04-10T15:00:53.408" v="1"/>
          <pc:sldLayoutMkLst>
            <pc:docMk/>
            <pc:sldMasterMk cId="0" sldId="2147483648"/>
            <pc:sldLayoutMk cId="0" sldId="2147483661"/>
          </pc:sldLayoutMkLst>
          <pc:spChg chg="mod">
            <ac:chgData name="Kelly Antini" userId="a2b26854-2e7b-4ab6-9b92-644a94152396" providerId="ADAL" clId="{F3418781-5200-4F68-9318-CFA2857C87FE}" dt="2025-04-10T15:00:53.408" v="1"/>
            <ac:spMkLst>
              <pc:docMk/>
              <pc:sldMasterMk cId="0" sldId="2147483648"/>
              <pc:sldLayoutMk cId="0" sldId="2147483661"/>
              <ac:spMk id="4" creationId="{00000000-0000-0000-0000-000000000000}"/>
            </ac:spMkLst>
          </pc:spChg>
        </pc:sldLayoutChg>
      </pc:sldMasterChg>
    </pc:docChg>
  </pc:docChgLst>
  <pc:docChgLst>
    <pc:chgData name="Kelly Antini" userId="a2b26854-2e7b-4ab6-9b92-644a94152396" providerId="ADAL" clId="{269BA90D-E83C-4317-8B65-35A9990ED350}"/>
    <pc:docChg chg="undo redo custSel modSld modMainMaster">
      <pc:chgData name="Kelly Antini" userId="a2b26854-2e7b-4ab6-9b92-644a94152396" providerId="ADAL" clId="{269BA90D-E83C-4317-8B65-35A9990ED350}" dt="2024-11-06T16:32:37.114" v="500" actId="20577"/>
      <pc:docMkLst>
        <pc:docMk/>
      </pc:docMkLst>
      <pc:sldChg chg="addSp delSp modSp mod">
        <pc:chgData name="Kelly Antini" userId="a2b26854-2e7b-4ab6-9b92-644a94152396" providerId="ADAL" clId="{269BA90D-E83C-4317-8B65-35A9990ED350}" dt="2024-11-04T15:51:27.831" v="241" actId="1076"/>
        <pc:sldMkLst>
          <pc:docMk/>
          <pc:sldMk cId="1352437310" sldId="274"/>
        </pc:sldMkLst>
      </pc:sldChg>
      <pc:sldChg chg="modSp">
        <pc:chgData name="Kelly Antini" userId="a2b26854-2e7b-4ab6-9b92-644a94152396" providerId="ADAL" clId="{269BA90D-E83C-4317-8B65-35A9990ED350}" dt="2024-11-04T15:27:35.794" v="44"/>
        <pc:sldMkLst>
          <pc:docMk/>
          <pc:sldMk cId="459277773" sldId="276"/>
        </pc:sldMkLst>
      </pc:sldChg>
      <pc:sldChg chg="modSp">
        <pc:chgData name="Kelly Antini" userId="a2b26854-2e7b-4ab6-9b92-644a94152396" providerId="ADAL" clId="{269BA90D-E83C-4317-8B65-35A9990ED350}" dt="2024-11-04T15:27:35.794" v="44"/>
        <pc:sldMkLst>
          <pc:docMk/>
          <pc:sldMk cId="153296622" sldId="288"/>
        </pc:sldMkLst>
      </pc:sldChg>
      <pc:sldChg chg="addSp delSp modSp mod">
        <pc:chgData name="Kelly Antini" userId="a2b26854-2e7b-4ab6-9b92-644a94152396" providerId="ADAL" clId="{269BA90D-E83C-4317-8B65-35A9990ED350}" dt="2024-11-06T15:30:18.014" v="456" actId="207"/>
        <pc:sldMkLst>
          <pc:docMk/>
          <pc:sldMk cId="2880756174" sldId="291"/>
        </pc:sldMkLst>
      </pc:sldChg>
      <pc:sldChg chg="modSp">
        <pc:chgData name="Kelly Antini" userId="a2b26854-2e7b-4ab6-9b92-644a94152396" providerId="ADAL" clId="{269BA90D-E83C-4317-8B65-35A9990ED350}" dt="2024-11-04T15:27:35.794" v="44"/>
        <pc:sldMkLst>
          <pc:docMk/>
          <pc:sldMk cId="1691133433" sldId="292"/>
        </pc:sldMkLst>
      </pc:sldChg>
      <pc:sldChg chg="delSp modSp mod">
        <pc:chgData name="Kelly Antini" userId="a2b26854-2e7b-4ab6-9b92-644a94152396" providerId="ADAL" clId="{269BA90D-E83C-4317-8B65-35A9990ED350}" dt="2024-11-06T16:28:30.883" v="495" actId="207"/>
        <pc:sldMkLst>
          <pc:docMk/>
          <pc:sldMk cId="1780871556" sldId="293"/>
        </pc:sldMkLst>
      </pc:sldChg>
      <pc:sldChg chg="modSp">
        <pc:chgData name="Kelly Antini" userId="a2b26854-2e7b-4ab6-9b92-644a94152396" providerId="ADAL" clId="{269BA90D-E83C-4317-8B65-35A9990ED350}" dt="2024-11-04T15:27:35.794" v="44"/>
        <pc:sldMkLst>
          <pc:docMk/>
          <pc:sldMk cId="209035703" sldId="294"/>
        </pc:sldMkLst>
      </pc:sldChg>
      <pc:sldChg chg="modSp">
        <pc:chgData name="Kelly Antini" userId="a2b26854-2e7b-4ab6-9b92-644a94152396" providerId="ADAL" clId="{269BA90D-E83C-4317-8B65-35A9990ED350}" dt="2024-11-04T15:27:35.794" v="44"/>
        <pc:sldMkLst>
          <pc:docMk/>
          <pc:sldMk cId="755618623" sldId="299"/>
        </pc:sldMkLst>
      </pc:sldChg>
      <pc:sldChg chg="modSp">
        <pc:chgData name="Kelly Antini" userId="a2b26854-2e7b-4ab6-9b92-644a94152396" providerId="ADAL" clId="{269BA90D-E83C-4317-8B65-35A9990ED350}" dt="2024-11-04T15:27:35.794" v="44"/>
        <pc:sldMkLst>
          <pc:docMk/>
          <pc:sldMk cId="1736435158" sldId="300"/>
        </pc:sldMkLst>
      </pc:sldChg>
      <pc:sldChg chg="addSp delSp modSp mod">
        <pc:chgData name="Kelly Antini" userId="a2b26854-2e7b-4ab6-9b92-644a94152396" providerId="ADAL" clId="{269BA90D-E83C-4317-8B65-35A9990ED350}" dt="2024-11-06T15:54:00.752" v="490" actId="207"/>
        <pc:sldMkLst>
          <pc:docMk/>
          <pc:sldMk cId="4239329116" sldId="301"/>
        </pc:sldMkLst>
      </pc:sldChg>
      <pc:sldChg chg="modSp">
        <pc:chgData name="Kelly Antini" userId="a2b26854-2e7b-4ab6-9b92-644a94152396" providerId="ADAL" clId="{269BA90D-E83C-4317-8B65-35A9990ED350}" dt="2024-11-04T15:27:35.794" v="44"/>
        <pc:sldMkLst>
          <pc:docMk/>
          <pc:sldMk cId="924028312" sldId="302"/>
        </pc:sldMkLst>
      </pc:sldChg>
      <pc:sldChg chg="modSp">
        <pc:chgData name="Kelly Antini" userId="a2b26854-2e7b-4ab6-9b92-644a94152396" providerId="ADAL" clId="{269BA90D-E83C-4317-8B65-35A9990ED350}" dt="2024-11-04T15:27:35.794" v="44"/>
        <pc:sldMkLst>
          <pc:docMk/>
          <pc:sldMk cId="2330918406" sldId="303"/>
        </pc:sldMkLst>
      </pc:sldChg>
      <pc:sldChg chg="modSp">
        <pc:chgData name="Kelly Antini" userId="a2b26854-2e7b-4ab6-9b92-644a94152396" providerId="ADAL" clId="{269BA90D-E83C-4317-8B65-35A9990ED350}" dt="2024-11-04T15:27:35.794" v="44"/>
        <pc:sldMkLst>
          <pc:docMk/>
          <pc:sldMk cId="742699194" sldId="304"/>
        </pc:sldMkLst>
      </pc:sldChg>
      <pc:sldChg chg="addSp delSp modSp mod">
        <pc:chgData name="Kelly Antini" userId="a2b26854-2e7b-4ab6-9b92-644a94152396" providerId="ADAL" clId="{269BA90D-E83C-4317-8B65-35A9990ED350}" dt="2024-11-06T16:32:37.114" v="500" actId="20577"/>
        <pc:sldMkLst>
          <pc:docMk/>
          <pc:sldMk cId="2071954035" sldId="305"/>
        </pc:sldMkLst>
      </pc:sldChg>
      <pc:sldChg chg="addSp delSp modSp mod">
        <pc:chgData name="Kelly Antini" userId="a2b26854-2e7b-4ab6-9b92-644a94152396" providerId="ADAL" clId="{269BA90D-E83C-4317-8B65-35A9990ED350}" dt="2024-11-04T15:35:27.113" v="111" actId="14100"/>
        <pc:sldMkLst>
          <pc:docMk/>
          <pc:sldMk cId="3937966383" sldId="306"/>
        </pc:sldMkLst>
      </pc:sldChg>
      <pc:sldChg chg="modSp">
        <pc:chgData name="Kelly Antini" userId="a2b26854-2e7b-4ab6-9b92-644a94152396" providerId="ADAL" clId="{269BA90D-E83C-4317-8B65-35A9990ED350}" dt="2024-11-04T15:27:35.794" v="44"/>
        <pc:sldMkLst>
          <pc:docMk/>
          <pc:sldMk cId="228415741" sldId="307"/>
        </pc:sldMkLst>
      </pc:sldChg>
      <pc:sldChg chg="modSp">
        <pc:chgData name="Kelly Antini" userId="a2b26854-2e7b-4ab6-9b92-644a94152396" providerId="ADAL" clId="{269BA90D-E83C-4317-8B65-35A9990ED350}" dt="2024-11-04T15:27:35.794" v="44"/>
        <pc:sldMkLst>
          <pc:docMk/>
          <pc:sldMk cId="3374115176" sldId="308"/>
        </pc:sldMkLst>
      </pc:sldChg>
      <pc:sldChg chg="addSp delSp modSp mod">
        <pc:chgData name="Kelly Antini" userId="a2b26854-2e7b-4ab6-9b92-644a94152396" providerId="ADAL" clId="{269BA90D-E83C-4317-8B65-35A9990ED350}" dt="2024-11-06T01:13:38.203" v="453" actId="20577"/>
        <pc:sldMkLst>
          <pc:docMk/>
          <pc:sldMk cId="3871218632" sldId="309"/>
        </pc:sldMkLst>
      </pc:sldChg>
      <pc:sldChg chg="addSp delSp modSp mod">
        <pc:chgData name="Kelly Antini" userId="a2b26854-2e7b-4ab6-9b92-644a94152396" providerId="ADAL" clId="{269BA90D-E83C-4317-8B65-35A9990ED350}" dt="2024-11-04T15:45:25.183" v="179" actId="14100"/>
        <pc:sldMkLst>
          <pc:docMk/>
          <pc:sldMk cId="3211360091" sldId="310"/>
        </pc:sldMkLst>
      </pc:sldChg>
      <pc:sldChg chg="modSp">
        <pc:chgData name="Kelly Antini" userId="a2b26854-2e7b-4ab6-9b92-644a94152396" providerId="ADAL" clId="{269BA90D-E83C-4317-8B65-35A9990ED350}" dt="2024-11-04T15:27:35.794" v="44"/>
        <pc:sldMkLst>
          <pc:docMk/>
          <pc:sldMk cId="4003714322" sldId="311"/>
        </pc:sldMkLst>
      </pc:sldChg>
      <pc:sldChg chg="modSp">
        <pc:chgData name="Kelly Antini" userId="a2b26854-2e7b-4ab6-9b92-644a94152396" providerId="ADAL" clId="{269BA90D-E83C-4317-8B65-35A9990ED350}" dt="2024-11-04T15:27:35.794" v="44"/>
        <pc:sldMkLst>
          <pc:docMk/>
          <pc:sldMk cId="885616607" sldId="312"/>
        </pc:sldMkLst>
      </pc:sldChg>
      <pc:sldChg chg="addSp delSp modSp mod">
        <pc:chgData name="Kelly Antini" userId="a2b26854-2e7b-4ab6-9b92-644a94152396" providerId="ADAL" clId="{269BA90D-E83C-4317-8B65-35A9990ED350}" dt="2024-11-06T00:30:52.861" v="371" actId="20577"/>
        <pc:sldMkLst>
          <pc:docMk/>
          <pc:sldMk cId="801309217" sldId="313"/>
        </pc:sldMkLst>
      </pc:sldChg>
      <pc:sldChg chg="addSp delSp modSp mod">
        <pc:chgData name="Kelly Antini" userId="a2b26854-2e7b-4ab6-9b92-644a94152396" providerId="ADAL" clId="{269BA90D-E83C-4317-8B65-35A9990ED350}" dt="2024-11-04T15:28:43.201" v="58" actId="14100"/>
        <pc:sldMkLst>
          <pc:docMk/>
          <pc:sldMk cId="1836251410" sldId="314"/>
        </pc:sldMkLst>
      </pc:sldChg>
      <pc:sldChg chg="modSp">
        <pc:chgData name="Kelly Antini" userId="a2b26854-2e7b-4ab6-9b92-644a94152396" providerId="ADAL" clId="{269BA90D-E83C-4317-8B65-35A9990ED350}" dt="2024-11-04T15:27:35.794" v="44"/>
        <pc:sldMkLst>
          <pc:docMk/>
          <pc:sldMk cId="3638036489" sldId="315"/>
        </pc:sldMkLst>
      </pc:sldChg>
      <pc:sldMasterChg chg="modSp modSldLayout">
        <pc:chgData name="Kelly Antini" userId="a2b26854-2e7b-4ab6-9b92-644a94152396" providerId="ADAL" clId="{269BA90D-E83C-4317-8B65-35A9990ED350}" dt="2024-11-04T15:27:35.794" v="44"/>
        <pc:sldMasterMkLst>
          <pc:docMk/>
          <pc:sldMasterMk cId="0" sldId="2147483648"/>
        </pc:sldMasterMkLst>
        <pc:sldLayoutChg chg="modSp">
          <pc:chgData name="Kelly Antini" userId="a2b26854-2e7b-4ab6-9b92-644a94152396" providerId="ADAL" clId="{269BA90D-E83C-4317-8B65-35A9990ED350}" dt="2024-11-04T15:27:35.794" v="44"/>
          <pc:sldLayoutMkLst>
            <pc:docMk/>
            <pc:sldMasterMk cId="0" sldId="2147483648"/>
            <pc:sldLayoutMk cId="0" sldId="2147483661"/>
          </pc:sldLayoutMkLst>
        </pc:sldLayoutChg>
      </pc:sldMasterChg>
    </pc:docChg>
  </pc:docChgLst>
  <pc:docChgLst>
    <pc:chgData name="Kelly Antini" userId="a2b26854-2e7b-4ab6-9b92-644a94152396" providerId="ADAL" clId="{C64C1744-2275-4427-99A6-380F9C0AE8AF}"/>
    <pc:docChg chg="undo custSel addSld modSld modMainMaster">
      <pc:chgData name="Kelly Antini" userId="a2b26854-2e7b-4ab6-9b92-644a94152396" providerId="ADAL" clId="{C64C1744-2275-4427-99A6-380F9C0AE8AF}" dt="2024-07-01T17:29:57.340" v="392" actId="1036"/>
      <pc:docMkLst>
        <pc:docMk/>
      </pc:docMkLst>
      <pc:sldChg chg="modSp">
        <pc:chgData name="Kelly Antini" userId="a2b26854-2e7b-4ab6-9b92-644a94152396" providerId="ADAL" clId="{C64C1744-2275-4427-99A6-380F9C0AE8AF}" dt="2024-06-28T13:28:11.478" v="8"/>
        <pc:sldMkLst>
          <pc:docMk/>
          <pc:sldMk cId="1352437310" sldId="274"/>
        </pc:sldMkLst>
      </pc:sldChg>
      <pc:sldChg chg="modSp">
        <pc:chgData name="Kelly Antini" userId="a2b26854-2e7b-4ab6-9b92-644a94152396" providerId="ADAL" clId="{C64C1744-2275-4427-99A6-380F9C0AE8AF}" dt="2024-06-28T13:28:11.478" v="8"/>
        <pc:sldMkLst>
          <pc:docMk/>
          <pc:sldMk cId="459277773" sldId="276"/>
        </pc:sldMkLst>
      </pc:sldChg>
      <pc:sldChg chg="modSp">
        <pc:chgData name="Kelly Antini" userId="a2b26854-2e7b-4ab6-9b92-644a94152396" providerId="ADAL" clId="{C64C1744-2275-4427-99A6-380F9C0AE8AF}" dt="2024-06-28T13:28:11.478" v="8"/>
        <pc:sldMkLst>
          <pc:docMk/>
          <pc:sldMk cId="153296622" sldId="288"/>
        </pc:sldMkLst>
      </pc:sldChg>
      <pc:sldChg chg="modSp mod">
        <pc:chgData name="Kelly Antini" userId="a2b26854-2e7b-4ab6-9b92-644a94152396" providerId="ADAL" clId="{C64C1744-2275-4427-99A6-380F9C0AE8AF}" dt="2024-07-01T17:29:57.340" v="392" actId="1036"/>
        <pc:sldMkLst>
          <pc:docMk/>
          <pc:sldMk cId="2880756174" sldId="291"/>
        </pc:sldMkLst>
      </pc:sldChg>
      <pc:sldChg chg="modSp">
        <pc:chgData name="Kelly Antini" userId="a2b26854-2e7b-4ab6-9b92-644a94152396" providerId="ADAL" clId="{C64C1744-2275-4427-99A6-380F9C0AE8AF}" dt="2024-06-28T13:28:11.478" v="8"/>
        <pc:sldMkLst>
          <pc:docMk/>
          <pc:sldMk cId="1691133433" sldId="292"/>
        </pc:sldMkLst>
      </pc:sldChg>
      <pc:sldChg chg="modSp">
        <pc:chgData name="Kelly Antini" userId="a2b26854-2e7b-4ab6-9b92-644a94152396" providerId="ADAL" clId="{C64C1744-2275-4427-99A6-380F9C0AE8AF}" dt="2024-06-28T13:28:11.478" v="8"/>
        <pc:sldMkLst>
          <pc:docMk/>
          <pc:sldMk cId="1780871556" sldId="293"/>
        </pc:sldMkLst>
      </pc:sldChg>
      <pc:sldChg chg="modSp">
        <pc:chgData name="Kelly Antini" userId="a2b26854-2e7b-4ab6-9b92-644a94152396" providerId="ADAL" clId="{C64C1744-2275-4427-99A6-380F9C0AE8AF}" dt="2024-06-28T13:28:11.478" v="8"/>
        <pc:sldMkLst>
          <pc:docMk/>
          <pc:sldMk cId="209035703" sldId="294"/>
        </pc:sldMkLst>
      </pc:sldChg>
      <pc:sldChg chg="modSp">
        <pc:chgData name="Kelly Antini" userId="a2b26854-2e7b-4ab6-9b92-644a94152396" providerId="ADAL" clId="{C64C1744-2275-4427-99A6-380F9C0AE8AF}" dt="2024-06-28T13:28:11.478" v="8"/>
        <pc:sldMkLst>
          <pc:docMk/>
          <pc:sldMk cId="755618623" sldId="299"/>
        </pc:sldMkLst>
      </pc:sldChg>
      <pc:sldChg chg="modSp">
        <pc:chgData name="Kelly Antini" userId="a2b26854-2e7b-4ab6-9b92-644a94152396" providerId="ADAL" clId="{C64C1744-2275-4427-99A6-380F9C0AE8AF}" dt="2024-06-28T13:28:11.478" v="8"/>
        <pc:sldMkLst>
          <pc:docMk/>
          <pc:sldMk cId="1736435158" sldId="300"/>
        </pc:sldMkLst>
      </pc:sldChg>
      <pc:sldChg chg="modSp">
        <pc:chgData name="Kelly Antini" userId="a2b26854-2e7b-4ab6-9b92-644a94152396" providerId="ADAL" clId="{C64C1744-2275-4427-99A6-380F9C0AE8AF}" dt="2024-06-28T13:28:11.478" v="8"/>
        <pc:sldMkLst>
          <pc:docMk/>
          <pc:sldMk cId="4239329116" sldId="301"/>
        </pc:sldMkLst>
      </pc:sldChg>
      <pc:sldChg chg="modSp">
        <pc:chgData name="Kelly Antini" userId="a2b26854-2e7b-4ab6-9b92-644a94152396" providerId="ADAL" clId="{C64C1744-2275-4427-99A6-380F9C0AE8AF}" dt="2024-06-28T13:28:11.478" v="8"/>
        <pc:sldMkLst>
          <pc:docMk/>
          <pc:sldMk cId="924028312" sldId="302"/>
        </pc:sldMkLst>
      </pc:sldChg>
      <pc:sldChg chg="modSp">
        <pc:chgData name="Kelly Antini" userId="a2b26854-2e7b-4ab6-9b92-644a94152396" providerId="ADAL" clId="{C64C1744-2275-4427-99A6-380F9C0AE8AF}" dt="2024-06-28T13:28:11.478" v="8"/>
        <pc:sldMkLst>
          <pc:docMk/>
          <pc:sldMk cId="2330918406" sldId="303"/>
        </pc:sldMkLst>
      </pc:sldChg>
      <pc:sldChg chg="modSp">
        <pc:chgData name="Kelly Antini" userId="a2b26854-2e7b-4ab6-9b92-644a94152396" providerId="ADAL" clId="{C64C1744-2275-4427-99A6-380F9C0AE8AF}" dt="2024-06-28T13:28:11.478" v="8"/>
        <pc:sldMkLst>
          <pc:docMk/>
          <pc:sldMk cId="742699194" sldId="304"/>
        </pc:sldMkLst>
      </pc:sldChg>
      <pc:sldChg chg="addSp delSp modSp mod">
        <pc:chgData name="Kelly Antini" userId="a2b26854-2e7b-4ab6-9b92-644a94152396" providerId="ADAL" clId="{C64C1744-2275-4427-99A6-380F9C0AE8AF}" dt="2024-07-01T17:24:29.615" v="354" actId="1036"/>
        <pc:sldMkLst>
          <pc:docMk/>
          <pc:sldMk cId="2071954035" sldId="305"/>
        </pc:sldMkLst>
      </pc:sldChg>
      <pc:sldChg chg="modSp">
        <pc:chgData name="Kelly Antini" userId="a2b26854-2e7b-4ab6-9b92-644a94152396" providerId="ADAL" clId="{C64C1744-2275-4427-99A6-380F9C0AE8AF}" dt="2024-06-28T13:28:11.478" v="8"/>
        <pc:sldMkLst>
          <pc:docMk/>
          <pc:sldMk cId="3937966383" sldId="306"/>
        </pc:sldMkLst>
      </pc:sldChg>
      <pc:sldChg chg="modSp">
        <pc:chgData name="Kelly Antini" userId="a2b26854-2e7b-4ab6-9b92-644a94152396" providerId="ADAL" clId="{C64C1744-2275-4427-99A6-380F9C0AE8AF}" dt="2024-06-28T13:28:11.478" v="8"/>
        <pc:sldMkLst>
          <pc:docMk/>
          <pc:sldMk cId="228415741" sldId="307"/>
        </pc:sldMkLst>
      </pc:sldChg>
      <pc:sldChg chg="modSp">
        <pc:chgData name="Kelly Antini" userId="a2b26854-2e7b-4ab6-9b92-644a94152396" providerId="ADAL" clId="{C64C1744-2275-4427-99A6-380F9C0AE8AF}" dt="2024-06-28T13:28:11.478" v="8"/>
        <pc:sldMkLst>
          <pc:docMk/>
          <pc:sldMk cId="3374115176" sldId="308"/>
        </pc:sldMkLst>
      </pc:sldChg>
      <pc:sldChg chg="modSp mod">
        <pc:chgData name="Kelly Antini" userId="a2b26854-2e7b-4ab6-9b92-644a94152396" providerId="ADAL" clId="{C64C1744-2275-4427-99A6-380F9C0AE8AF}" dt="2024-07-01T17:27:40.197" v="374" actId="20577"/>
        <pc:sldMkLst>
          <pc:docMk/>
          <pc:sldMk cId="3871218632" sldId="309"/>
        </pc:sldMkLst>
      </pc:sldChg>
      <pc:sldChg chg="modSp">
        <pc:chgData name="Kelly Antini" userId="a2b26854-2e7b-4ab6-9b92-644a94152396" providerId="ADAL" clId="{C64C1744-2275-4427-99A6-380F9C0AE8AF}" dt="2024-06-28T13:28:11.478" v="8"/>
        <pc:sldMkLst>
          <pc:docMk/>
          <pc:sldMk cId="3211360091" sldId="310"/>
        </pc:sldMkLst>
      </pc:sldChg>
      <pc:sldChg chg="modSp">
        <pc:chgData name="Kelly Antini" userId="a2b26854-2e7b-4ab6-9b92-644a94152396" providerId="ADAL" clId="{C64C1744-2275-4427-99A6-380F9C0AE8AF}" dt="2024-06-28T13:28:11.478" v="8"/>
        <pc:sldMkLst>
          <pc:docMk/>
          <pc:sldMk cId="4003714322" sldId="311"/>
        </pc:sldMkLst>
      </pc:sldChg>
      <pc:sldChg chg="modSp add mod setBg">
        <pc:chgData name="Kelly Antini" userId="a2b26854-2e7b-4ab6-9b92-644a94152396" providerId="ADAL" clId="{C64C1744-2275-4427-99A6-380F9C0AE8AF}" dt="2024-06-28T13:28:11.478" v="8"/>
        <pc:sldMkLst>
          <pc:docMk/>
          <pc:sldMk cId="885616607" sldId="312"/>
        </pc:sldMkLst>
      </pc:sldChg>
      <pc:sldChg chg="addSp delSp modSp add mod">
        <pc:chgData name="Kelly Antini" userId="a2b26854-2e7b-4ab6-9b92-644a94152396" providerId="ADAL" clId="{C64C1744-2275-4427-99A6-380F9C0AE8AF}" dt="2024-07-01T17:20:58.289" v="283" actId="20577"/>
        <pc:sldMkLst>
          <pc:docMk/>
          <pc:sldMk cId="801309217" sldId="313"/>
        </pc:sldMkLst>
      </pc:sldChg>
      <pc:sldChg chg="modSp add mod">
        <pc:chgData name="Kelly Antini" userId="a2b26854-2e7b-4ab6-9b92-644a94152396" providerId="ADAL" clId="{C64C1744-2275-4427-99A6-380F9C0AE8AF}" dt="2024-07-01T17:21:06.231" v="289" actId="20577"/>
        <pc:sldMkLst>
          <pc:docMk/>
          <pc:sldMk cId="1836251410" sldId="314"/>
        </pc:sldMkLst>
      </pc:sldChg>
      <pc:sldChg chg="addSp delSp modSp add mod">
        <pc:chgData name="Kelly Antini" userId="a2b26854-2e7b-4ab6-9b92-644a94152396" providerId="ADAL" clId="{C64C1744-2275-4427-99A6-380F9C0AE8AF}" dt="2024-07-01T17:21:17.151" v="295" actId="20577"/>
        <pc:sldMkLst>
          <pc:docMk/>
          <pc:sldMk cId="3638036489" sldId="315"/>
        </pc:sldMkLst>
      </pc:sldChg>
      <pc:sldMasterChg chg="modSp modSldLayout">
        <pc:chgData name="Kelly Antini" userId="a2b26854-2e7b-4ab6-9b92-644a94152396" providerId="ADAL" clId="{C64C1744-2275-4427-99A6-380F9C0AE8AF}" dt="2024-06-28T13:28:11.478" v="8"/>
        <pc:sldMasterMkLst>
          <pc:docMk/>
          <pc:sldMasterMk cId="0" sldId="2147483648"/>
        </pc:sldMasterMkLst>
        <pc:sldLayoutChg chg="modSp">
          <pc:chgData name="Kelly Antini" userId="a2b26854-2e7b-4ab6-9b92-644a94152396" providerId="ADAL" clId="{C64C1744-2275-4427-99A6-380F9C0AE8AF}" dt="2024-06-28T13:28:11.478" v="8"/>
          <pc:sldLayoutMkLst>
            <pc:docMk/>
            <pc:sldMasterMk cId="0" sldId="2147483648"/>
            <pc:sldLayoutMk cId="0" sldId="2147483661"/>
          </pc:sldLayoutMkLst>
        </pc:sldLayoutChg>
      </pc:sldMasterChg>
    </pc:docChg>
  </pc:docChgLst>
  <pc:docChgLst>
    <pc:chgData name="Kelly Antini" userId="a2b26854-2e7b-4ab6-9b92-644a94152396" providerId="ADAL" clId="{497486B0-84C9-4588-BFB7-45F1BA49CF24}"/>
    <pc:docChg chg="custSel modSld">
      <pc:chgData name="Kelly Antini" userId="a2b26854-2e7b-4ab6-9b92-644a94152396" providerId="ADAL" clId="{497486B0-84C9-4588-BFB7-45F1BA49CF24}" dt="2025-01-17T19:15:09.929" v="27" actId="465"/>
      <pc:docMkLst>
        <pc:docMk/>
      </pc:docMkLst>
      <pc:sldChg chg="delSp modSp mod">
        <pc:chgData name="Kelly Antini" userId="a2b26854-2e7b-4ab6-9b92-644a94152396" providerId="ADAL" clId="{497486B0-84C9-4588-BFB7-45F1BA49CF24}" dt="2025-01-17T19:10:18.196" v="18" actId="1076"/>
        <pc:sldMkLst>
          <pc:docMk/>
          <pc:sldMk cId="459277773" sldId="276"/>
        </pc:sldMkLst>
      </pc:sldChg>
      <pc:sldChg chg="delSp modSp mod">
        <pc:chgData name="Kelly Antini" userId="a2b26854-2e7b-4ab6-9b92-644a94152396" providerId="ADAL" clId="{497486B0-84C9-4588-BFB7-45F1BA49CF24}" dt="2025-01-17T19:15:09.929" v="27" actId="465"/>
        <pc:sldMkLst>
          <pc:docMk/>
          <pc:sldMk cId="755618623" sldId="299"/>
        </pc:sldMkLst>
      </pc:sldChg>
      <pc:sldChg chg="delSp modSp mod">
        <pc:chgData name="Kelly Antini" userId="a2b26854-2e7b-4ab6-9b92-644a94152396" providerId="ADAL" clId="{497486B0-84C9-4588-BFB7-45F1BA49CF24}" dt="2025-01-17T19:10:58.320" v="23" actId="1076"/>
        <pc:sldMkLst>
          <pc:docMk/>
          <pc:sldMk cId="2330918406" sldId="303"/>
        </pc:sldMkLst>
      </pc:sldChg>
      <pc:sldChg chg="delSp modSp mod">
        <pc:chgData name="Kelly Antini" userId="a2b26854-2e7b-4ab6-9b92-644a94152396" providerId="ADAL" clId="{497486B0-84C9-4588-BFB7-45F1BA49CF24}" dt="2025-01-17T19:08:30.787" v="12" actId="1038"/>
        <pc:sldMkLst>
          <pc:docMk/>
          <pc:sldMk cId="228415741" sldId="307"/>
        </pc:sldMkLst>
      </pc:sldChg>
      <pc:sldChg chg="delSp modSp mod">
        <pc:chgData name="Kelly Antini" userId="a2b26854-2e7b-4ab6-9b92-644a94152396" providerId="ADAL" clId="{497486B0-84C9-4588-BFB7-45F1BA49CF24}" dt="2025-01-17T19:08:49.055" v="14" actId="1076"/>
        <pc:sldMkLst>
          <pc:docMk/>
          <pc:sldMk cId="4003714322" sldId="311"/>
        </pc:sldMkLst>
      </pc:sldChg>
      <pc:sldChg chg="delSp modSp mod">
        <pc:chgData name="Kelly Antini" userId="a2b26854-2e7b-4ab6-9b92-644a94152396" providerId="ADAL" clId="{497486B0-84C9-4588-BFB7-45F1BA49CF24}" dt="2025-01-17T19:07:39.311" v="4" actId="1076"/>
        <pc:sldMkLst>
          <pc:docMk/>
          <pc:sldMk cId="3638036489" sldId="315"/>
        </pc:sldMkLst>
      </pc:sldChg>
    </pc:docChg>
  </pc:docChgLst>
  <pc:docChgLst>
    <pc:chgData name="Kelly Antini" userId="a2b26854-2e7b-4ab6-9b92-644a94152396" providerId="ADAL" clId="{36E5EA6E-3A0F-45B1-8B60-059B5B103D99}"/>
    <pc:docChg chg="undo custSel modSld">
      <pc:chgData name="Kelly Antini" userId="a2b26854-2e7b-4ab6-9b92-644a94152396" providerId="ADAL" clId="{36E5EA6E-3A0F-45B1-8B60-059B5B103D99}" dt="2024-08-07T17:25:57.873" v="1342" actId="20577"/>
      <pc:docMkLst>
        <pc:docMk/>
      </pc:docMkLst>
      <pc:sldChg chg="addSp delSp modSp mod">
        <pc:chgData name="Kelly Antini" userId="a2b26854-2e7b-4ab6-9b92-644a94152396" providerId="ADAL" clId="{36E5EA6E-3A0F-45B1-8B60-059B5B103D99}" dt="2024-08-01T14:09:52.715" v="526" actId="14100"/>
        <pc:sldMkLst>
          <pc:docMk/>
          <pc:sldMk cId="1352437310" sldId="274"/>
        </pc:sldMkLst>
      </pc:sldChg>
      <pc:sldChg chg="addSp delSp modSp mod">
        <pc:chgData name="Kelly Antini" userId="a2b26854-2e7b-4ab6-9b92-644a94152396" providerId="ADAL" clId="{36E5EA6E-3A0F-45B1-8B60-059B5B103D99}" dt="2024-07-11T12:13:09.119" v="105"/>
        <pc:sldMkLst>
          <pc:docMk/>
          <pc:sldMk cId="459277773" sldId="276"/>
        </pc:sldMkLst>
      </pc:sldChg>
      <pc:sldChg chg="modSp mod setBg">
        <pc:chgData name="Kelly Antini" userId="a2b26854-2e7b-4ab6-9b92-644a94152396" providerId="ADAL" clId="{36E5EA6E-3A0F-45B1-8B60-059B5B103D99}" dt="2024-07-11T12:10:51.011" v="67" actId="108"/>
        <pc:sldMkLst>
          <pc:docMk/>
          <pc:sldMk cId="153296622" sldId="288"/>
        </pc:sldMkLst>
      </pc:sldChg>
      <pc:sldChg chg="addSp delSp modSp mod">
        <pc:chgData name="Kelly Antini" userId="a2b26854-2e7b-4ab6-9b92-644a94152396" providerId="ADAL" clId="{36E5EA6E-3A0F-45B1-8B60-059B5B103D99}" dt="2024-08-07T16:55:30.353" v="1037" actId="1036"/>
        <pc:sldMkLst>
          <pc:docMk/>
          <pc:sldMk cId="2880756174" sldId="291"/>
        </pc:sldMkLst>
      </pc:sldChg>
      <pc:sldChg chg="modSp mod setBg">
        <pc:chgData name="Kelly Antini" userId="a2b26854-2e7b-4ab6-9b92-644a94152396" providerId="ADAL" clId="{36E5EA6E-3A0F-45B1-8B60-059B5B103D99}" dt="2024-07-11T12:11:08.925" v="70" actId="108"/>
        <pc:sldMkLst>
          <pc:docMk/>
          <pc:sldMk cId="1691133433" sldId="292"/>
        </pc:sldMkLst>
      </pc:sldChg>
      <pc:sldChg chg="addSp delSp modSp mod">
        <pc:chgData name="Kelly Antini" userId="a2b26854-2e7b-4ab6-9b92-644a94152396" providerId="ADAL" clId="{36E5EA6E-3A0F-45B1-8B60-059B5B103D99}" dt="2024-08-07T17:25:57.873" v="1342" actId="20577"/>
        <pc:sldMkLst>
          <pc:docMk/>
          <pc:sldMk cId="1780871556" sldId="293"/>
        </pc:sldMkLst>
      </pc:sldChg>
      <pc:sldChg chg="addSp delSp modSp mod">
        <pc:chgData name="Kelly Antini" userId="a2b26854-2e7b-4ab6-9b92-644a94152396" providerId="ADAL" clId="{36E5EA6E-3A0F-45B1-8B60-059B5B103D99}" dt="2024-08-01T14:12:25.094" v="543" actId="1076"/>
        <pc:sldMkLst>
          <pc:docMk/>
          <pc:sldMk cId="209035703" sldId="294"/>
        </pc:sldMkLst>
      </pc:sldChg>
      <pc:sldChg chg="addSp delSp modSp mod">
        <pc:chgData name="Kelly Antini" userId="a2b26854-2e7b-4ab6-9b92-644a94152396" providerId="ADAL" clId="{36E5EA6E-3A0F-45B1-8B60-059B5B103D99}" dt="2024-07-11T12:13:16.261" v="111"/>
        <pc:sldMkLst>
          <pc:docMk/>
          <pc:sldMk cId="755618623" sldId="299"/>
        </pc:sldMkLst>
      </pc:sldChg>
      <pc:sldChg chg="modSp mod">
        <pc:chgData name="Kelly Antini" userId="a2b26854-2e7b-4ab6-9b92-644a94152396" providerId="ADAL" clId="{36E5EA6E-3A0F-45B1-8B60-059B5B103D99}" dt="2024-07-11T12:10:58.780" v="68" actId="108"/>
        <pc:sldMkLst>
          <pc:docMk/>
          <pc:sldMk cId="1736435158" sldId="300"/>
        </pc:sldMkLst>
      </pc:sldChg>
      <pc:sldChg chg="addSp delSp modSp mod">
        <pc:chgData name="Kelly Antini" userId="a2b26854-2e7b-4ab6-9b92-644a94152396" providerId="ADAL" clId="{36E5EA6E-3A0F-45B1-8B60-059B5B103D99}" dt="2024-08-07T17:16:24.492" v="1294" actId="14100"/>
        <pc:sldMkLst>
          <pc:docMk/>
          <pc:sldMk cId="4239329116" sldId="301"/>
        </pc:sldMkLst>
      </pc:sldChg>
      <pc:sldChg chg="addSp delSp modSp mod">
        <pc:chgData name="Kelly Antini" userId="a2b26854-2e7b-4ab6-9b92-644a94152396" providerId="ADAL" clId="{36E5EA6E-3A0F-45B1-8B60-059B5B103D99}" dt="2024-08-01T14:11:40.288" v="534" actId="14100"/>
        <pc:sldMkLst>
          <pc:docMk/>
          <pc:sldMk cId="924028312" sldId="302"/>
        </pc:sldMkLst>
      </pc:sldChg>
      <pc:sldChg chg="addSp delSp modSp mod">
        <pc:chgData name="Kelly Antini" userId="a2b26854-2e7b-4ab6-9b92-644a94152396" providerId="ADAL" clId="{36E5EA6E-3A0F-45B1-8B60-059B5B103D99}" dt="2024-07-11T12:13:12.629" v="108"/>
        <pc:sldMkLst>
          <pc:docMk/>
          <pc:sldMk cId="2330918406" sldId="303"/>
        </pc:sldMkLst>
      </pc:sldChg>
      <pc:sldChg chg="modSp mod">
        <pc:chgData name="Kelly Antini" userId="a2b26854-2e7b-4ab6-9b92-644a94152396" providerId="ADAL" clId="{36E5EA6E-3A0F-45B1-8B60-059B5B103D99}" dt="2024-07-11T12:10:31.858" v="64" actId="108"/>
        <pc:sldMkLst>
          <pc:docMk/>
          <pc:sldMk cId="742699194" sldId="304"/>
        </pc:sldMkLst>
      </pc:sldChg>
      <pc:sldChg chg="addSp delSp modSp mod">
        <pc:chgData name="Kelly Antini" userId="a2b26854-2e7b-4ab6-9b92-644a94152396" providerId="ADAL" clId="{36E5EA6E-3A0F-45B1-8B60-059B5B103D99}" dt="2024-08-07T15:09:52.862" v="812" actId="1036"/>
        <pc:sldMkLst>
          <pc:docMk/>
          <pc:sldMk cId="2071954035" sldId="305"/>
        </pc:sldMkLst>
      </pc:sldChg>
      <pc:sldChg chg="addSp delSp modSp mod">
        <pc:chgData name="Kelly Antini" userId="a2b26854-2e7b-4ab6-9b92-644a94152396" providerId="ADAL" clId="{36E5EA6E-3A0F-45B1-8B60-059B5B103D99}" dt="2024-08-01T14:08:17.592" v="512" actId="14100"/>
        <pc:sldMkLst>
          <pc:docMk/>
          <pc:sldMk cId="3937966383" sldId="306"/>
        </pc:sldMkLst>
      </pc:sldChg>
      <pc:sldChg chg="addSp delSp modSp mod">
        <pc:chgData name="Kelly Antini" userId="a2b26854-2e7b-4ab6-9b92-644a94152396" providerId="ADAL" clId="{36E5EA6E-3A0F-45B1-8B60-059B5B103D99}" dt="2024-07-11T12:12:59.157" v="99"/>
        <pc:sldMkLst>
          <pc:docMk/>
          <pc:sldMk cId="228415741" sldId="307"/>
        </pc:sldMkLst>
      </pc:sldChg>
      <pc:sldChg chg="modSp mod">
        <pc:chgData name="Kelly Antini" userId="a2b26854-2e7b-4ab6-9b92-644a94152396" providerId="ADAL" clId="{36E5EA6E-3A0F-45B1-8B60-059B5B103D99}" dt="2024-07-11T12:10:39.624" v="65" actId="108"/>
        <pc:sldMkLst>
          <pc:docMk/>
          <pc:sldMk cId="3374115176" sldId="308"/>
        </pc:sldMkLst>
      </pc:sldChg>
      <pc:sldChg chg="addSp delSp modSp mod">
        <pc:chgData name="Kelly Antini" userId="a2b26854-2e7b-4ab6-9b92-644a94152396" providerId="ADAL" clId="{36E5EA6E-3A0F-45B1-8B60-059B5B103D99}" dt="2024-08-07T15:22:36.290" v="1012" actId="1038"/>
        <pc:sldMkLst>
          <pc:docMk/>
          <pc:sldMk cId="3871218632" sldId="309"/>
        </pc:sldMkLst>
      </pc:sldChg>
      <pc:sldChg chg="addSp delSp modSp mod">
        <pc:chgData name="Kelly Antini" userId="a2b26854-2e7b-4ab6-9b92-644a94152396" providerId="ADAL" clId="{36E5EA6E-3A0F-45B1-8B60-059B5B103D99}" dt="2024-08-01T14:09:08.371" v="521" actId="14100"/>
        <pc:sldMkLst>
          <pc:docMk/>
          <pc:sldMk cId="3211360091" sldId="310"/>
        </pc:sldMkLst>
      </pc:sldChg>
      <pc:sldChg chg="addSp delSp modSp mod">
        <pc:chgData name="Kelly Antini" userId="a2b26854-2e7b-4ab6-9b92-644a94152396" providerId="ADAL" clId="{36E5EA6E-3A0F-45B1-8B60-059B5B103D99}" dt="2024-07-11T12:13:03.995" v="102"/>
        <pc:sldMkLst>
          <pc:docMk/>
          <pc:sldMk cId="4003714322" sldId="311"/>
        </pc:sldMkLst>
      </pc:sldChg>
      <pc:sldChg chg="modSp mod">
        <pc:chgData name="Kelly Antini" userId="a2b26854-2e7b-4ab6-9b92-644a94152396" providerId="ADAL" clId="{36E5EA6E-3A0F-45B1-8B60-059B5B103D99}" dt="2024-07-11T12:10:27.266" v="63" actId="108"/>
        <pc:sldMkLst>
          <pc:docMk/>
          <pc:sldMk cId="885616607" sldId="312"/>
        </pc:sldMkLst>
      </pc:sldChg>
      <pc:sldChg chg="addSp delSp modSp mod">
        <pc:chgData name="Kelly Antini" userId="a2b26854-2e7b-4ab6-9b92-644a94152396" providerId="ADAL" clId="{36E5EA6E-3A0F-45B1-8B60-059B5B103D99}" dt="2024-08-07T14:58:17.275" v="648" actId="207"/>
        <pc:sldMkLst>
          <pc:docMk/>
          <pc:sldMk cId="801309217" sldId="313"/>
        </pc:sldMkLst>
      </pc:sldChg>
      <pc:sldChg chg="addSp delSp modSp mod">
        <pc:chgData name="Kelly Antini" userId="a2b26854-2e7b-4ab6-9b92-644a94152396" providerId="ADAL" clId="{36E5EA6E-3A0F-45B1-8B60-059B5B103D99}" dt="2024-08-07T14:58:30.227" v="652" actId="207"/>
        <pc:sldMkLst>
          <pc:docMk/>
          <pc:sldMk cId="1836251410" sldId="314"/>
        </pc:sldMkLst>
      </pc:sldChg>
      <pc:sldChg chg="addSp delSp modSp mod">
        <pc:chgData name="Kelly Antini" userId="a2b26854-2e7b-4ab6-9b92-644a94152396" providerId="ADAL" clId="{36E5EA6E-3A0F-45B1-8B60-059B5B103D99}" dt="2024-07-11T12:12:52.961" v="96"/>
        <pc:sldMkLst>
          <pc:docMk/>
          <pc:sldMk cId="3638036489" sldId="3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franklinstreet-my.sharepoint.com/personal/kelly_antini_franklinst_com/Documents/Research/Market%20Reports/2024/Office%20Data.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franklinstreet-my.sharepoint.com/personal/kelly_antini_franklinst_com/Documents/Research/Market%20Reports/2024/Offic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Austin!$C$1</c:f>
              <c:strCache>
                <c:ptCount val="1"/>
                <c:pt idx="0">
                  <c:v>12 Mo Net Absorp SF</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Austin!$C$6:$C$26</c:f>
              <c:numCache>
                <c:formatCode>##,###,###,##0_);[Red]\(##,###,###,##0\)</c:formatCode>
                <c:ptCount val="21"/>
                <c:pt idx="0">
                  <c:v>2724586</c:v>
                </c:pt>
                <c:pt idx="1">
                  <c:v>1446416</c:v>
                </c:pt>
                <c:pt idx="2">
                  <c:v>1995486</c:v>
                </c:pt>
                <c:pt idx="3">
                  <c:v>876490</c:v>
                </c:pt>
                <c:pt idx="4">
                  <c:v>-794418</c:v>
                </c:pt>
                <c:pt idx="5">
                  <c:v>-1163108</c:v>
                </c:pt>
                <c:pt idx="6">
                  <c:v>1089206</c:v>
                </c:pt>
                <c:pt idx="7">
                  <c:v>1869862</c:v>
                </c:pt>
                <c:pt idx="8">
                  <c:v>2601175</c:v>
                </c:pt>
                <c:pt idx="9">
                  <c:v>4275714</c:v>
                </c:pt>
                <c:pt idx="10">
                  <c:v>3254979</c:v>
                </c:pt>
                <c:pt idx="11">
                  <c:v>3191557</c:v>
                </c:pt>
                <c:pt idx="12">
                  <c:v>1791916</c:v>
                </c:pt>
                <c:pt idx="13">
                  <c:v>-404347</c:v>
                </c:pt>
                <c:pt idx="14">
                  <c:v>-1204348</c:v>
                </c:pt>
                <c:pt idx="15">
                  <c:v>-934200</c:v>
                </c:pt>
                <c:pt idx="16">
                  <c:v>230049</c:v>
                </c:pt>
                <c:pt idx="17">
                  <c:v>937071</c:v>
                </c:pt>
                <c:pt idx="18">
                  <c:v>1262748</c:v>
                </c:pt>
                <c:pt idx="19">
                  <c:v>1049448</c:v>
                </c:pt>
                <c:pt idx="20">
                  <c:v>156514</c:v>
                </c:pt>
              </c:numCache>
            </c:numRef>
          </c:val>
          <c:extLst>
            <c:ext xmlns:c16="http://schemas.microsoft.com/office/drawing/2014/chart" uri="{C3380CC4-5D6E-409C-BE32-E72D297353CC}">
              <c16:uniqueId val="{00000000-78F1-43D4-9796-33838C2E8B0E}"/>
            </c:ext>
          </c:extLst>
        </c:ser>
        <c:ser>
          <c:idx val="2"/>
          <c:order val="2"/>
          <c:tx>
            <c:strRef>
              <c:f>Austin!$G$1</c:f>
              <c:strCache>
                <c:ptCount val="1"/>
                <c:pt idx="0">
                  <c:v>Net Delivered SF 12 Mo</c:v>
                </c:pt>
              </c:strCache>
            </c:strRef>
          </c:tx>
          <c:spPr>
            <a:solidFill>
              <a:schemeClr val="accent5"/>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Austin!$G$6:$G$26</c:f>
              <c:numCache>
                <c:formatCode>##,###,###,##0_);[Red]\(##,###,###,##0\)</c:formatCode>
                <c:ptCount val="21"/>
                <c:pt idx="0">
                  <c:v>3948980</c:v>
                </c:pt>
                <c:pt idx="1">
                  <c:v>4332540</c:v>
                </c:pt>
                <c:pt idx="2">
                  <c:v>5285504</c:v>
                </c:pt>
                <c:pt idx="3">
                  <c:v>5182151</c:v>
                </c:pt>
                <c:pt idx="4">
                  <c:v>3749612</c:v>
                </c:pt>
                <c:pt idx="5">
                  <c:v>3454759</c:v>
                </c:pt>
                <c:pt idx="6">
                  <c:v>3640729</c:v>
                </c:pt>
                <c:pt idx="7">
                  <c:v>3278328</c:v>
                </c:pt>
                <c:pt idx="8">
                  <c:v>2760218</c:v>
                </c:pt>
                <c:pt idx="9">
                  <c:v>3588674</c:v>
                </c:pt>
                <c:pt idx="10">
                  <c:v>4534710</c:v>
                </c:pt>
                <c:pt idx="11">
                  <c:v>4971453</c:v>
                </c:pt>
                <c:pt idx="12">
                  <c:v>5418482</c:v>
                </c:pt>
                <c:pt idx="13">
                  <c:v>4949174</c:v>
                </c:pt>
                <c:pt idx="14">
                  <c:v>2957255</c:v>
                </c:pt>
                <c:pt idx="15">
                  <c:v>2597804</c:v>
                </c:pt>
                <c:pt idx="16">
                  <c:v>3542861</c:v>
                </c:pt>
                <c:pt idx="17">
                  <c:v>2962865</c:v>
                </c:pt>
                <c:pt idx="18">
                  <c:v>2799554</c:v>
                </c:pt>
                <c:pt idx="19">
                  <c:v>2693629</c:v>
                </c:pt>
                <c:pt idx="20">
                  <c:v>1208471</c:v>
                </c:pt>
              </c:numCache>
            </c:numRef>
          </c:val>
          <c:extLst>
            <c:ext xmlns:c16="http://schemas.microsoft.com/office/drawing/2014/chart" uri="{C3380CC4-5D6E-409C-BE32-E72D297353CC}">
              <c16:uniqueId val="{00000001-78F1-43D4-9796-33838C2E8B0E}"/>
            </c:ext>
          </c:extLst>
        </c:ser>
        <c:dLbls>
          <c:showLegendKey val="0"/>
          <c:showVal val="0"/>
          <c:showCatName val="0"/>
          <c:showSerName val="0"/>
          <c:showPercent val="0"/>
          <c:showBubbleSize val="0"/>
        </c:dLbls>
        <c:gapWidth val="219"/>
        <c:axId val="1805198768"/>
        <c:axId val="1805200688"/>
      </c:barChart>
      <c:lineChart>
        <c:grouping val="standard"/>
        <c:varyColors val="0"/>
        <c:ser>
          <c:idx val="0"/>
          <c:order val="0"/>
          <c:tx>
            <c:strRef>
              <c:f>Austin!$B$1</c:f>
              <c:strCache>
                <c:ptCount val="1"/>
                <c:pt idx="0">
                  <c:v>Vacancy Rate</c:v>
                </c:pt>
              </c:strCache>
            </c:strRef>
          </c:tx>
          <c:spPr>
            <a:ln w="28575" cap="rnd">
              <a:solidFill>
                <a:schemeClr val="tx2"/>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Austin!$B$6:$B$26</c:f>
              <c:numCache>
                <c:formatCode>#,##0.0%_);[Red]\-#,##0.0%</c:formatCode>
                <c:ptCount val="21"/>
                <c:pt idx="0">
                  <c:v>8.8732540229049306E-2</c:v>
                </c:pt>
                <c:pt idx="1">
                  <c:v>9.2197338194245401E-2</c:v>
                </c:pt>
                <c:pt idx="2">
                  <c:v>0.106204199656216</c:v>
                </c:pt>
                <c:pt idx="3">
                  <c:v>0.114698737682951</c:v>
                </c:pt>
                <c:pt idx="4">
                  <c:v>0.12268953977420401</c:v>
                </c:pt>
                <c:pt idx="5">
                  <c:v>0.12675441955859501</c:v>
                </c:pt>
                <c:pt idx="6">
                  <c:v>0.12339449912473401</c:v>
                </c:pt>
                <c:pt idx="7">
                  <c:v>0.12288331328595201</c:v>
                </c:pt>
                <c:pt idx="8">
                  <c:v>0.121272817689638</c:v>
                </c:pt>
                <c:pt idx="9">
                  <c:v>0.11783306644099301</c:v>
                </c:pt>
                <c:pt idx="10">
                  <c:v>0.128923836583306</c:v>
                </c:pt>
                <c:pt idx="11">
                  <c:v>0.13180808582126999</c:v>
                </c:pt>
                <c:pt idx="12">
                  <c:v>0.14374458181414601</c:v>
                </c:pt>
                <c:pt idx="13">
                  <c:v>0.153723448013519</c:v>
                </c:pt>
                <c:pt idx="14">
                  <c:v>0.15727272262574901</c:v>
                </c:pt>
                <c:pt idx="15">
                  <c:v>0.155676533638688</c:v>
                </c:pt>
                <c:pt idx="16">
                  <c:v>0.16441320786114899</c:v>
                </c:pt>
                <c:pt idx="17">
                  <c:v>0.16531277415081799</c:v>
                </c:pt>
                <c:pt idx="18">
                  <c:v>0.16534296814933799</c:v>
                </c:pt>
                <c:pt idx="19">
                  <c:v>0.164676425957274</c:v>
                </c:pt>
                <c:pt idx="20">
                  <c:v>0.17066443306899401</c:v>
                </c:pt>
              </c:numCache>
            </c:numRef>
          </c:val>
          <c:smooth val="1"/>
          <c:extLst>
            <c:ext xmlns:c16="http://schemas.microsoft.com/office/drawing/2014/chart" uri="{C3380CC4-5D6E-409C-BE32-E72D297353CC}">
              <c16:uniqueId val="{00000002-78F1-43D4-9796-33838C2E8B0E}"/>
            </c:ext>
          </c:extLst>
        </c:ser>
        <c:dLbls>
          <c:showLegendKey val="0"/>
          <c:showVal val="0"/>
          <c:showCatName val="0"/>
          <c:showSerName val="0"/>
          <c:showPercent val="0"/>
          <c:showBubbleSize val="0"/>
        </c:dLbls>
        <c:marker val="1"/>
        <c:smooth val="0"/>
        <c:axId val="1805206448"/>
        <c:axId val="1805201168"/>
      </c:lineChart>
      <c:catAx>
        <c:axId val="18051987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805200688"/>
        <c:crosses val="autoZero"/>
        <c:auto val="1"/>
        <c:lblAlgn val="ctr"/>
        <c:lblOffset val="100"/>
        <c:noMultiLvlLbl val="0"/>
      </c:catAx>
      <c:valAx>
        <c:axId val="1805200688"/>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805198768"/>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dispUnitsLbl>
        </c:dispUnits>
      </c:valAx>
      <c:valAx>
        <c:axId val="1805201168"/>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805206448"/>
        <c:crosses val="max"/>
        <c:crossBetween val="between"/>
      </c:valAx>
      <c:catAx>
        <c:axId val="1805206448"/>
        <c:scaling>
          <c:orientation val="minMax"/>
        </c:scaling>
        <c:delete val="1"/>
        <c:axPos val="b"/>
        <c:numFmt formatCode="General" sourceLinked="1"/>
        <c:majorTickMark val="out"/>
        <c:minorTickMark val="none"/>
        <c:tickLblPos val="nextTo"/>
        <c:crossAx val="1805201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ATL!$Q$1</c:f>
              <c:strCache>
                <c:ptCount val="1"/>
                <c:pt idx="0">
                  <c:v>12 Mo Sales Vol</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ATL!$Q$6:$Q$26</c:f>
              <c:numCache>
                <c:formatCode>\$##,###,###,##0_);[Red]\(\$##,###,###,##0\)</c:formatCode>
                <c:ptCount val="21"/>
                <c:pt idx="0">
                  <c:v>3887275714</c:v>
                </c:pt>
                <c:pt idx="1">
                  <c:v>2907554075</c:v>
                </c:pt>
                <c:pt idx="2">
                  <c:v>2127672439</c:v>
                </c:pt>
                <c:pt idx="3">
                  <c:v>1678573232</c:v>
                </c:pt>
                <c:pt idx="4">
                  <c:v>1594705810</c:v>
                </c:pt>
                <c:pt idx="5">
                  <c:v>2766206235</c:v>
                </c:pt>
                <c:pt idx="6">
                  <c:v>3973247034</c:v>
                </c:pt>
                <c:pt idx="7">
                  <c:v>4839005293</c:v>
                </c:pt>
                <c:pt idx="8">
                  <c:v>5309368124</c:v>
                </c:pt>
                <c:pt idx="9">
                  <c:v>5361246138</c:v>
                </c:pt>
                <c:pt idx="10">
                  <c:v>5589587598</c:v>
                </c:pt>
                <c:pt idx="11">
                  <c:v>5090027349</c:v>
                </c:pt>
                <c:pt idx="12">
                  <c:v>4276943775</c:v>
                </c:pt>
                <c:pt idx="13">
                  <c:v>3243734689</c:v>
                </c:pt>
                <c:pt idx="14">
                  <c:v>1904459992</c:v>
                </c:pt>
                <c:pt idx="15">
                  <c:v>1296155177</c:v>
                </c:pt>
                <c:pt idx="16">
                  <c:v>1272507968</c:v>
                </c:pt>
                <c:pt idx="17">
                  <c:v>1221827870</c:v>
                </c:pt>
                <c:pt idx="18">
                  <c:v>1270485642</c:v>
                </c:pt>
                <c:pt idx="19">
                  <c:v>1499492980</c:v>
                </c:pt>
                <c:pt idx="20">
                  <c:v>1576099389</c:v>
                </c:pt>
              </c:numCache>
            </c:numRef>
          </c:val>
          <c:extLst>
            <c:ext xmlns:c16="http://schemas.microsoft.com/office/drawing/2014/chart" uri="{C3380CC4-5D6E-409C-BE32-E72D297353CC}">
              <c16:uniqueId val="{00000000-A7DA-4BBB-A60F-1487479B213D}"/>
            </c:ext>
          </c:extLst>
        </c:ser>
        <c:dLbls>
          <c:showLegendKey val="0"/>
          <c:showVal val="0"/>
          <c:showCatName val="0"/>
          <c:showSerName val="0"/>
          <c:showPercent val="0"/>
          <c:showBubbleSize val="0"/>
        </c:dLbls>
        <c:gapWidth val="219"/>
        <c:overlap val="-27"/>
        <c:axId val="1236783775"/>
        <c:axId val="1236788095"/>
      </c:barChart>
      <c:lineChart>
        <c:grouping val="standard"/>
        <c:varyColors val="0"/>
        <c:ser>
          <c:idx val="1"/>
          <c:order val="1"/>
          <c:tx>
            <c:strRef>
              <c:f>ATL!$R$1</c:f>
              <c:strCache>
                <c:ptCount val="1"/>
                <c:pt idx="0">
                  <c:v>12 Mo Sales Vol Growth</c:v>
                </c:pt>
              </c:strCache>
            </c:strRef>
          </c:tx>
          <c:spPr>
            <a:ln w="28575" cap="rnd">
              <a:solidFill>
                <a:schemeClr val="accent4"/>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ATL!$R$6:$R$26</c:f>
              <c:numCache>
                <c:formatCode>#,##0.0%_);[Red]\-#,##0.0%</c:formatCode>
                <c:ptCount val="21"/>
                <c:pt idx="0">
                  <c:v>0.17452833455999001</c:v>
                </c:pt>
                <c:pt idx="1">
                  <c:v>-0.26101054330694601</c:v>
                </c:pt>
                <c:pt idx="2">
                  <c:v>-0.436600566131431</c:v>
                </c:pt>
                <c:pt idx="3">
                  <c:v>-0.55093175551518003</c:v>
                </c:pt>
                <c:pt idx="4">
                  <c:v>-0.589762618520555</c:v>
                </c:pt>
                <c:pt idx="5">
                  <c:v>-4.8614002131671497E-2</c:v>
                </c:pt>
                <c:pt idx="6">
                  <c:v>0.86741481497378203</c:v>
                </c:pt>
                <c:pt idx="7">
                  <c:v>1.8828085666744401</c:v>
                </c:pt>
                <c:pt idx="8">
                  <c:v>2.3293715309157901</c:v>
                </c:pt>
                <c:pt idx="9">
                  <c:v>0.93812235333928395</c:v>
                </c:pt>
                <c:pt idx="10">
                  <c:v>0.40680595748731402</c:v>
                </c:pt>
                <c:pt idx="11">
                  <c:v>5.1874722344925503E-2</c:v>
                </c:pt>
                <c:pt idx="12">
                  <c:v>-0.19445333698620701</c:v>
                </c:pt>
                <c:pt idx="13">
                  <c:v>-0.39496628106500897</c:v>
                </c:pt>
                <c:pt idx="14">
                  <c:v>-0.65928434636547595</c:v>
                </c:pt>
                <c:pt idx="15">
                  <c:v>-0.74535398571981204</c:v>
                </c:pt>
                <c:pt idx="16">
                  <c:v>-0.702472598438589</c:v>
                </c:pt>
                <c:pt idx="17">
                  <c:v>-0.62332681703488102</c:v>
                </c:pt>
                <c:pt idx="18">
                  <c:v>-0.332889298101884</c:v>
                </c:pt>
                <c:pt idx="19">
                  <c:v>0.156877669131124</c:v>
                </c:pt>
                <c:pt idx="20">
                  <c:v>0.23857722594629799</c:v>
                </c:pt>
              </c:numCache>
            </c:numRef>
          </c:val>
          <c:smooth val="1"/>
          <c:extLst>
            <c:ext xmlns:c16="http://schemas.microsoft.com/office/drawing/2014/chart" uri="{C3380CC4-5D6E-409C-BE32-E72D297353CC}">
              <c16:uniqueId val="{00000001-A7DA-4BBB-A60F-1487479B213D}"/>
            </c:ext>
          </c:extLst>
        </c:ser>
        <c:dLbls>
          <c:showLegendKey val="0"/>
          <c:showVal val="0"/>
          <c:showCatName val="0"/>
          <c:showSerName val="0"/>
          <c:showPercent val="0"/>
          <c:showBubbleSize val="0"/>
        </c:dLbls>
        <c:marker val="1"/>
        <c:smooth val="0"/>
        <c:axId val="1365989632"/>
        <c:axId val="1365989152"/>
      </c:lineChart>
      <c:catAx>
        <c:axId val="123678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36788095"/>
        <c:crosses val="autoZero"/>
        <c:auto val="1"/>
        <c:lblAlgn val="ctr"/>
        <c:lblOffset val="100"/>
        <c:noMultiLvlLbl val="0"/>
      </c:catAx>
      <c:valAx>
        <c:axId val="1236788095"/>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36783775"/>
        <c:crosses val="autoZero"/>
        <c:crossBetween val="between"/>
        <c:dispUnits>
          <c:builtInUnit val="billions"/>
          <c:dispUnitsLbl>
            <c:spPr>
              <a:noFill/>
              <a:ln>
                <a:noFill/>
              </a:ln>
              <a:effectLst/>
            </c:spPr>
            <c:txPr>
              <a:bodyPr rot="-540000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365989152"/>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65989632"/>
        <c:crosses val="max"/>
        <c:crossBetween val="between"/>
      </c:valAx>
      <c:catAx>
        <c:axId val="1365989632"/>
        <c:scaling>
          <c:orientation val="minMax"/>
        </c:scaling>
        <c:delete val="1"/>
        <c:axPos val="b"/>
        <c:numFmt formatCode="General" sourceLinked="1"/>
        <c:majorTickMark val="out"/>
        <c:minorTickMark val="none"/>
        <c:tickLblPos val="nextTo"/>
        <c:crossAx val="13659891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ATL!$D$1</c:f>
              <c:strCache>
                <c:ptCount val="1"/>
                <c:pt idx="0">
                  <c:v>Market Asking Rent/SF</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ATL!$D$6:$D$26</c:f>
              <c:numCache>
                <c:formatCode>\$##,###,###,##0.00_);[Red]\(\$##,###,###,##0.00\)</c:formatCode>
                <c:ptCount val="21"/>
                <c:pt idx="0">
                  <c:v>26.1671581901774</c:v>
                </c:pt>
                <c:pt idx="1">
                  <c:v>26.1772532638666</c:v>
                </c:pt>
                <c:pt idx="2">
                  <c:v>26.113010780738598</c:v>
                </c:pt>
                <c:pt idx="3">
                  <c:v>26.310174999541399</c:v>
                </c:pt>
                <c:pt idx="4">
                  <c:v>26.441989924753901</c:v>
                </c:pt>
                <c:pt idx="5">
                  <c:v>26.6963419666486</c:v>
                </c:pt>
                <c:pt idx="6">
                  <c:v>26.943075236508299</c:v>
                </c:pt>
                <c:pt idx="7">
                  <c:v>27.175762437139099</c:v>
                </c:pt>
                <c:pt idx="8">
                  <c:v>27.447470885242598</c:v>
                </c:pt>
                <c:pt idx="9">
                  <c:v>27.704422784685502</c:v>
                </c:pt>
                <c:pt idx="10">
                  <c:v>27.945822739076501</c:v>
                </c:pt>
                <c:pt idx="11">
                  <c:v>28.051435805601098</c:v>
                </c:pt>
                <c:pt idx="12">
                  <c:v>28.254252539882899</c:v>
                </c:pt>
                <c:pt idx="13">
                  <c:v>28.417399576319202</c:v>
                </c:pt>
                <c:pt idx="14">
                  <c:v>28.528590197732299</c:v>
                </c:pt>
                <c:pt idx="15">
                  <c:v>28.6993847386981</c:v>
                </c:pt>
                <c:pt idx="16">
                  <c:v>28.910670724502801</c:v>
                </c:pt>
                <c:pt idx="17">
                  <c:v>29.0120400723698</c:v>
                </c:pt>
                <c:pt idx="18">
                  <c:v>29.1115866793042</c:v>
                </c:pt>
                <c:pt idx="19">
                  <c:v>29.254691427781999</c:v>
                </c:pt>
                <c:pt idx="20">
                  <c:v>29.294524853560802</c:v>
                </c:pt>
              </c:numCache>
            </c:numRef>
          </c:val>
          <c:extLst>
            <c:ext xmlns:c16="http://schemas.microsoft.com/office/drawing/2014/chart" uri="{C3380CC4-5D6E-409C-BE32-E72D297353CC}">
              <c16:uniqueId val="{00000000-8807-43F6-ACFE-B8D795EBC03F}"/>
            </c:ext>
          </c:extLst>
        </c:ser>
        <c:dLbls>
          <c:showLegendKey val="0"/>
          <c:showVal val="0"/>
          <c:showCatName val="0"/>
          <c:showSerName val="0"/>
          <c:showPercent val="0"/>
          <c:showBubbleSize val="0"/>
        </c:dLbls>
        <c:gapWidth val="219"/>
        <c:overlap val="-27"/>
        <c:axId val="1259814271"/>
        <c:axId val="1259810911"/>
      </c:barChart>
      <c:lineChart>
        <c:grouping val="standard"/>
        <c:varyColors val="0"/>
        <c:ser>
          <c:idx val="1"/>
          <c:order val="1"/>
          <c:tx>
            <c:strRef>
              <c:f>ATL!$E$1</c:f>
              <c:strCache>
                <c:ptCount val="1"/>
                <c:pt idx="0">
                  <c:v>Market Asking Rent Growth</c:v>
                </c:pt>
              </c:strCache>
            </c:strRef>
          </c:tx>
          <c:spPr>
            <a:ln w="28575" cap="rnd">
              <a:solidFill>
                <a:schemeClr val="accent1"/>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ATL!$E$6:$E$26</c:f>
              <c:numCache>
                <c:formatCode>#,##0.0%_);[Red]\-#,##0.0%</c:formatCode>
                <c:ptCount val="21"/>
                <c:pt idx="0">
                  <c:v>4.5810139693353201E-2</c:v>
                </c:pt>
                <c:pt idx="1">
                  <c:v>3.7053975710499898E-2</c:v>
                </c:pt>
                <c:pt idx="2">
                  <c:v>2.1232400653546101E-2</c:v>
                </c:pt>
                <c:pt idx="3">
                  <c:v>1.9834054174003499E-2</c:v>
                </c:pt>
                <c:pt idx="4">
                  <c:v>1.05029263238681E-2</c:v>
                </c:pt>
                <c:pt idx="5">
                  <c:v>1.98297620284906E-2</c:v>
                </c:pt>
                <c:pt idx="6">
                  <c:v>3.1787389923722202E-2</c:v>
                </c:pt>
                <c:pt idx="7">
                  <c:v>3.2899341703839298E-2</c:v>
                </c:pt>
                <c:pt idx="8">
                  <c:v>3.8025918750821397E-2</c:v>
                </c:pt>
                <c:pt idx="9">
                  <c:v>3.7761009328403997E-2</c:v>
                </c:pt>
                <c:pt idx="10">
                  <c:v>3.7217262460429501E-2</c:v>
                </c:pt>
                <c:pt idx="11">
                  <c:v>3.22225869646737E-2</c:v>
                </c:pt>
                <c:pt idx="12">
                  <c:v>2.9393661004813301E-2</c:v>
                </c:pt>
                <c:pt idx="13">
                  <c:v>2.57351252965956E-2</c:v>
                </c:pt>
                <c:pt idx="14">
                  <c:v>2.08534729536121E-2</c:v>
                </c:pt>
                <c:pt idx="15">
                  <c:v>2.3098601354572298E-2</c:v>
                </c:pt>
                <c:pt idx="16">
                  <c:v>2.3232544683079701E-2</c:v>
                </c:pt>
                <c:pt idx="17">
                  <c:v>2.09252255630787E-2</c:v>
                </c:pt>
                <c:pt idx="18">
                  <c:v>2.0435516705564899E-2</c:v>
                </c:pt>
                <c:pt idx="19">
                  <c:v>1.9349079924181601E-2</c:v>
                </c:pt>
                <c:pt idx="20">
                  <c:v>1.32772474466555E-2</c:v>
                </c:pt>
              </c:numCache>
            </c:numRef>
          </c:val>
          <c:smooth val="1"/>
          <c:extLst>
            <c:ext xmlns:c16="http://schemas.microsoft.com/office/drawing/2014/chart" uri="{C3380CC4-5D6E-409C-BE32-E72D297353CC}">
              <c16:uniqueId val="{00000001-8807-43F6-ACFE-B8D795EBC03F}"/>
            </c:ext>
          </c:extLst>
        </c:ser>
        <c:dLbls>
          <c:showLegendKey val="0"/>
          <c:showVal val="0"/>
          <c:showCatName val="0"/>
          <c:showSerName val="0"/>
          <c:showPercent val="0"/>
          <c:showBubbleSize val="0"/>
        </c:dLbls>
        <c:marker val="1"/>
        <c:smooth val="0"/>
        <c:axId val="915325119"/>
        <c:axId val="915326079"/>
      </c:lineChart>
      <c:catAx>
        <c:axId val="1259814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59810911"/>
        <c:crosses val="autoZero"/>
        <c:auto val="1"/>
        <c:lblAlgn val="ctr"/>
        <c:lblOffset val="100"/>
        <c:noMultiLvlLbl val="0"/>
      </c:catAx>
      <c:valAx>
        <c:axId val="1259810911"/>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59814271"/>
        <c:crosses val="autoZero"/>
        <c:crossBetween val="between"/>
      </c:valAx>
      <c:valAx>
        <c:axId val="915326079"/>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5325119"/>
        <c:crosses val="max"/>
        <c:crossBetween val="between"/>
      </c:valAx>
      <c:catAx>
        <c:axId val="915325119"/>
        <c:scaling>
          <c:orientation val="minMax"/>
        </c:scaling>
        <c:delete val="1"/>
        <c:axPos val="b"/>
        <c:numFmt formatCode="General" sourceLinked="1"/>
        <c:majorTickMark val="none"/>
        <c:minorTickMark val="none"/>
        <c:tickLblPos val="nextTo"/>
        <c:crossAx val="9153260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ATL!$AB$1</c:f>
              <c:strCache>
                <c:ptCount val="1"/>
                <c:pt idx="0">
                  <c:v>Job Growth</c:v>
                </c:pt>
              </c:strCache>
            </c:strRef>
          </c:tx>
          <c:spPr>
            <a:ln w="28575" cap="rnd">
              <a:solidFill>
                <a:schemeClr val="accent5"/>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ATL!$AB$6:$AB$26</c:f>
              <c:numCache>
                <c:formatCode>#,##0.0%_);[Red]\-#,##0.0%</c:formatCode>
                <c:ptCount val="21"/>
                <c:pt idx="0">
                  <c:v>1.49506435247546E-2</c:v>
                </c:pt>
                <c:pt idx="1">
                  <c:v>-9.6430801111386993E-2</c:v>
                </c:pt>
                <c:pt idx="2">
                  <c:v>-6.0720666017494603E-2</c:v>
                </c:pt>
                <c:pt idx="3">
                  <c:v>-4.8914676628598601E-2</c:v>
                </c:pt>
                <c:pt idx="4">
                  <c:v>-3.8086734838265003E-2</c:v>
                </c:pt>
                <c:pt idx="5">
                  <c:v>8.8216673763189798E-2</c:v>
                </c:pt>
                <c:pt idx="6">
                  <c:v>6.4458000345237104E-2</c:v>
                </c:pt>
                <c:pt idx="7">
                  <c:v>6.2418759171777499E-2</c:v>
                </c:pt>
                <c:pt idx="8">
                  <c:v>5.9700982643679401E-2</c:v>
                </c:pt>
                <c:pt idx="9">
                  <c:v>6.11801621932841E-2</c:v>
                </c:pt>
                <c:pt idx="10">
                  <c:v>4.9907554496307502E-2</c:v>
                </c:pt>
                <c:pt idx="11">
                  <c:v>4.0666445402585599E-2</c:v>
                </c:pt>
                <c:pt idx="12">
                  <c:v>3.3401282219262397E-2</c:v>
                </c:pt>
                <c:pt idx="13">
                  <c:v>2.4787181285174299E-2</c:v>
                </c:pt>
                <c:pt idx="14">
                  <c:v>1.7646927733763199E-2</c:v>
                </c:pt>
                <c:pt idx="15">
                  <c:v>1.2204190226024999E-2</c:v>
                </c:pt>
                <c:pt idx="16">
                  <c:v>1.0037085015009099E-2</c:v>
                </c:pt>
                <c:pt idx="17">
                  <c:v>1.24279342324596E-2</c:v>
                </c:pt>
                <c:pt idx="18">
                  <c:v>9.4580577201759403E-3</c:v>
                </c:pt>
                <c:pt idx="19">
                  <c:v>6.8130049110688403E-3</c:v>
                </c:pt>
                <c:pt idx="20">
                  <c:v>9.76663516642917E-3</c:v>
                </c:pt>
              </c:numCache>
            </c:numRef>
          </c:val>
          <c:smooth val="1"/>
          <c:extLst>
            <c:ext xmlns:c16="http://schemas.microsoft.com/office/drawing/2014/chart" uri="{C3380CC4-5D6E-409C-BE32-E72D297353CC}">
              <c16:uniqueId val="{00000000-50E4-4D4A-A669-415CA9A5009F}"/>
            </c:ext>
          </c:extLst>
        </c:ser>
        <c:dLbls>
          <c:showLegendKey val="0"/>
          <c:showVal val="0"/>
          <c:showCatName val="0"/>
          <c:showSerName val="0"/>
          <c:showPercent val="0"/>
          <c:showBubbleSize val="0"/>
        </c:dLbls>
        <c:smooth val="0"/>
        <c:axId val="1215367359"/>
        <c:axId val="1215367839"/>
      </c:lineChart>
      <c:catAx>
        <c:axId val="12153673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367839"/>
        <c:crosses val="autoZero"/>
        <c:auto val="1"/>
        <c:lblAlgn val="ctr"/>
        <c:lblOffset val="100"/>
        <c:noMultiLvlLbl val="0"/>
      </c:catAx>
      <c:valAx>
        <c:axId val="1215367839"/>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367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ATL!$AD$1</c:f>
              <c:strCache>
                <c:ptCount val="1"/>
                <c:pt idx="0">
                  <c:v>Population Growth</c:v>
                </c:pt>
              </c:strCache>
            </c:strRef>
          </c:tx>
          <c:spPr>
            <a:ln w="28575" cap="rnd">
              <a:solidFill>
                <a:schemeClr val="accent4"/>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ATL!$AD$6:$AD$26</c:f>
              <c:numCache>
                <c:formatCode>#,##0.0%_);[Red]\-#,##0.0%</c:formatCode>
                <c:ptCount val="21"/>
                <c:pt idx="0">
                  <c:v>1.2210653482930701E-2</c:v>
                </c:pt>
                <c:pt idx="1">
                  <c:v>1.1871219302668001E-2</c:v>
                </c:pt>
                <c:pt idx="2">
                  <c:v>1.0975691981476099E-2</c:v>
                </c:pt>
                <c:pt idx="3">
                  <c:v>9.7212306712042302E-3</c:v>
                </c:pt>
                <c:pt idx="4">
                  <c:v>8.1978545681018495E-3</c:v>
                </c:pt>
                <c:pt idx="5">
                  <c:v>6.93990632493069E-3</c:v>
                </c:pt>
                <c:pt idx="6">
                  <c:v>6.6204209867721797E-3</c:v>
                </c:pt>
                <c:pt idx="7">
                  <c:v>8.4996101521086498E-3</c:v>
                </c:pt>
                <c:pt idx="8">
                  <c:v>1.07682978225017E-2</c:v>
                </c:pt>
                <c:pt idx="9">
                  <c:v>1.2862295075703601E-2</c:v>
                </c:pt>
                <c:pt idx="10">
                  <c:v>1.4865165990950901E-2</c:v>
                </c:pt>
                <c:pt idx="11">
                  <c:v>1.45277904067802E-2</c:v>
                </c:pt>
                <c:pt idx="12">
                  <c:v>1.41860222975605E-2</c:v>
                </c:pt>
                <c:pt idx="13">
                  <c:v>1.3957654005065699E-2</c:v>
                </c:pt>
                <c:pt idx="14">
                  <c:v>1.33654731747288E-2</c:v>
                </c:pt>
                <c:pt idx="15">
                  <c:v>1.29386021724536E-2</c:v>
                </c:pt>
                <c:pt idx="16">
                  <c:v>1.25672517871913E-2</c:v>
                </c:pt>
                <c:pt idx="17">
                  <c:v>1.2175363051910099E-2</c:v>
                </c:pt>
                <c:pt idx="18">
                  <c:v>1.18105169650271E-2</c:v>
                </c:pt>
                <c:pt idx="19">
                  <c:v>1.13494261117149E-2</c:v>
                </c:pt>
                <c:pt idx="20">
                  <c:v>1.07409543309158E-2</c:v>
                </c:pt>
              </c:numCache>
            </c:numRef>
          </c:val>
          <c:smooth val="1"/>
          <c:extLst>
            <c:ext xmlns:c16="http://schemas.microsoft.com/office/drawing/2014/chart" uri="{C3380CC4-5D6E-409C-BE32-E72D297353CC}">
              <c16:uniqueId val="{00000000-FB34-41FC-A25C-D75A0010C277}"/>
            </c:ext>
          </c:extLst>
        </c:ser>
        <c:dLbls>
          <c:showLegendKey val="0"/>
          <c:showVal val="0"/>
          <c:showCatName val="0"/>
          <c:showSerName val="0"/>
          <c:showPercent val="0"/>
          <c:showBubbleSize val="0"/>
        </c:dLbls>
        <c:smooth val="0"/>
        <c:axId val="1116338656"/>
        <c:axId val="1116341536"/>
      </c:lineChart>
      <c:catAx>
        <c:axId val="111633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16341536"/>
        <c:crosses val="autoZero"/>
        <c:auto val="1"/>
        <c:lblAlgn val="ctr"/>
        <c:lblOffset val="100"/>
        <c:noMultiLvlLbl val="0"/>
      </c:catAx>
      <c:valAx>
        <c:axId val="111634153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1633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ATL!$AE$1</c:f>
              <c:strCache>
                <c:ptCount val="1"/>
                <c:pt idx="0">
                  <c:v>Median Household Income</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ATL!$AE$6:$AE$26</c:f>
              <c:numCache>
                <c:formatCode>\$##,###,###,##0_);[Red]\(\$##,###,###,##0\)</c:formatCode>
                <c:ptCount val="21"/>
                <c:pt idx="0">
                  <c:v>71877.890625</c:v>
                </c:pt>
                <c:pt idx="1">
                  <c:v>70860.59375</c:v>
                </c:pt>
                <c:pt idx="2">
                  <c:v>70719.1875</c:v>
                </c:pt>
                <c:pt idx="3">
                  <c:v>70927.1796875</c:v>
                </c:pt>
                <c:pt idx="4">
                  <c:v>71402.53125</c:v>
                </c:pt>
                <c:pt idx="5">
                  <c:v>73734.3515625</c:v>
                </c:pt>
                <c:pt idx="6">
                  <c:v>75698.2421875</c:v>
                </c:pt>
                <c:pt idx="7">
                  <c:v>77589</c:v>
                </c:pt>
                <c:pt idx="8">
                  <c:v>79758.8125</c:v>
                </c:pt>
                <c:pt idx="9">
                  <c:v>81618.28125</c:v>
                </c:pt>
                <c:pt idx="10">
                  <c:v>83323.0390625</c:v>
                </c:pt>
                <c:pt idx="11">
                  <c:v>84876</c:v>
                </c:pt>
                <c:pt idx="12">
                  <c:v>85568.203125</c:v>
                </c:pt>
                <c:pt idx="13">
                  <c:v>86039.3828125</c:v>
                </c:pt>
                <c:pt idx="14">
                  <c:v>86290.109375</c:v>
                </c:pt>
                <c:pt idx="15">
                  <c:v>86505</c:v>
                </c:pt>
                <c:pt idx="16">
                  <c:v>87542.796875</c:v>
                </c:pt>
                <c:pt idx="17">
                  <c:v>88406.90625</c:v>
                </c:pt>
                <c:pt idx="18">
                  <c:v>89040.5</c:v>
                </c:pt>
                <c:pt idx="19">
                  <c:v>89518.8984375</c:v>
                </c:pt>
                <c:pt idx="20">
                  <c:v>89859.7109375</c:v>
                </c:pt>
              </c:numCache>
            </c:numRef>
          </c:val>
          <c:extLst>
            <c:ext xmlns:c16="http://schemas.microsoft.com/office/drawing/2014/chart" uri="{C3380CC4-5D6E-409C-BE32-E72D297353CC}">
              <c16:uniqueId val="{00000000-0702-4B43-AAFD-51AB36F41A20}"/>
            </c:ext>
          </c:extLst>
        </c:ser>
        <c:dLbls>
          <c:showLegendKey val="0"/>
          <c:showVal val="0"/>
          <c:showCatName val="0"/>
          <c:showSerName val="0"/>
          <c:showPercent val="0"/>
          <c:showBubbleSize val="0"/>
        </c:dLbls>
        <c:gapWidth val="219"/>
        <c:overlap val="-27"/>
        <c:axId val="1214836047"/>
        <c:axId val="1214837007"/>
      </c:barChart>
      <c:lineChart>
        <c:grouping val="standard"/>
        <c:varyColors val="0"/>
        <c:ser>
          <c:idx val="1"/>
          <c:order val="1"/>
          <c:tx>
            <c:strRef>
              <c:f>ATL!$AF$1</c:f>
              <c:strCache>
                <c:ptCount val="1"/>
                <c:pt idx="0">
                  <c:v>Median Household Income Growth</c:v>
                </c:pt>
              </c:strCache>
            </c:strRef>
          </c:tx>
          <c:spPr>
            <a:ln w="28575" cap="rnd">
              <a:solidFill>
                <a:schemeClr val="accent2"/>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ATL!$AF$6:$AF$26</c:f>
              <c:numCache>
                <c:formatCode>#,##0.0%_);[Red]\-#,##0.0%</c:formatCode>
                <c:ptCount val="21"/>
                <c:pt idx="0">
                  <c:v>2.1919060156622799E-2</c:v>
                </c:pt>
                <c:pt idx="1">
                  <c:v>-1.5781838348051199E-3</c:v>
                </c:pt>
                <c:pt idx="2">
                  <c:v>-8.6971720009277904E-3</c:v>
                </c:pt>
                <c:pt idx="3">
                  <c:v>-1.13577546802088E-2</c:v>
                </c:pt>
                <c:pt idx="4">
                  <c:v>-6.6134296772847297E-3</c:v>
                </c:pt>
                <c:pt idx="5">
                  <c:v>4.0555090783443999E-2</c:v>
                </c:pt>
                <c:pt idx="6">
                  <c:v>7.0405993953196896E-2</c:v>
                </c:pt>
                <c:pt idx="7">
                  <c:v>9.3924787956485706E-2</c:v>
                </c:pt>
                <c:pt idx="8">
                  <c:v>0.11703060246901301</c:v>
                </c:pt>
                <c:pt idx="9">
                  <c:v>0.10692342877413499</c:v>
                </c:pt>
                <c:pt idx="10">
                  <c:v>0.100726207830743</c:v>
                </c:pt>
                <c:pt idx="11">
                  <c:v>9.3917952287050993E-2</c:v>
                </c:pt>
                <c:pt idx="12">
                  <c:v>7.2836974911079502E-2</c:v>
                </c:pt>
                <c:pt idx="13">
                  <c:v>5.4168030676338103E-2</c:v>
                </c:pt>
                <c:pt idx="14">
                  <c:v>3.5609242604250503E-2</c:v>
                </c:pt>
                <c:pt idx="15">
                  <c:v>1.9192704651491501E-2</c:v>
                </c:pt>
                <c:pt idx="16">
                  <c:v>2.3076255874106201E-2</c:v>
                </c:pt>
                <c:pt idx="17">
                  <c:v>2.7516741288804901E-2</c:v>
                </c:pt>
                <c:pt idx="18">
                  <c:v>3.1873764501182199E-2</c:v>
                </c:pt>
                <c:pt idx="19">
                  <c:v>3.4840742587133801E-2</c:v>
                </c:pt>
                <c:pt idx="20">
                  <c:v>2.6466073111740498E-2</c:v>
                </c:pt>
              </c:numCache>
            </c:numRef>
          </c:val>
          <c:smooth val="1"/>
          <c:extLst>
            <c:ext xmlns:c16="http://schemas.microsoft.com/office/drawing/2014/chart" uri="{C3380CC4-5D6E-409C-BE32-E72D297353CC}">
              <c16:uniqueId val="{00000001-0702-4B43-AAFD-51AB36F41A20}"/>
            </c:ext>
          </c:extLst>
        </c:ser>
        <c:dLbls>
          <c:showLegendKey val="0"/>
          <c:showVal val="0"/>
          <c:showCatName val="0"/>
          <c:showSerName val="0"/>
          <c:showPercent val="0"/>
          <c:showBubbleSize val="0"/>
        </c:dLbls>
        <c:marker val="1"/>
        <c:smooth val="0"/>
        <c:axId val="917855295"/>
        <c:axId val="917854335"/>
      </c:lineChart>
      <c:catAx>
        <c:axId val="1214836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4837007"/>
        <c:crosses val="autoZero"/>
        <c:auto val="1"/>
        <c:lblAlgn val="ctr"/>
        <c:lblOffset val="100"/>
        <c:noMultiLvlLbl val="0"/>
      </c:catAx>
      <c:valAx>
        <c:axId val="1214837007"/>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4836047"/>
        <c:crosses val="autoZero"/>
        <c:crossBetween val="between"/>
      </c:valAx>
      <c:valAx>
        <c:axId val="91785433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7855295"/>
        <c:crosses val="max"/>
        <c:crossBetween val="between"/>
      </c:valAx>
      <c:catAx>
        <c:axId val="917855295"/>
        <c:scaling>
          <c:orientation val="minMax"/>
        </c:scaling>
        <c:delete val="1"/>
        <c:axPos val="b"/>
        <c:numFmt formatCode="General" sourceLinked="1"/>
        <c:majorTickMark val="out"/>
        <c:minorTickMark val="none"/>
        <c:tickLblPos val="nextTo"/>
        <c:crossAx val="9178543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46224874354023"/>
          <c:y val="6.9014901628216954E-2"/>
          <c:w val="0.70892161197688852"/>
          <c:h val="0.53563061974798543"/>
        </c:manualLayout>
      </c:layout>
      <c:barChart>
        <c:barDir val="col"/>
        <c:grouping val="clustered"/>
        <c:varyColors val="0"/>
        <c:ser>
          <c:idx val="1"/>
          <c:order val="1"/>
          <c:tx>
            <c:strRef>
              <c:f>JAX!$C$1</c:f>
              <c:strCache>
                <c:ptCount val="1"/>
                <c:pt idx="0">
                  <c:v>12 Mo Net Absorp SF</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JAX!$C$6:$C$26</c:f>
              <c:numCache>
                <c:formatCode>##,###,###,##0_);[Red]\(##,###,###,##0\)</c:formatCode>
                <c:ptCount val="21"/>
                <c:pt idx="0">
                  <c:v>475816</c:v>
                </c:pt>
                <c:pt idx="1">
                  <c:v>358939</c:v>
                </c:pt>
                <c:pt idx="2">
                  <c:v>414433</c:v>
                </c:pt>
                <c:pt idx="3">
                  <c:v>70259</c:v>
                </c:pt>
                <c:pt idx="4">
                  <c:v>-172377</c:v>
                </c:pt>
                <c:pt idx="5">
                  <c:v>-393966</c:v>
                </c:pt>
                <c:pt idx="6">
                  <c:v>-397484</c:v>
                </c:pt>
                <c:pt idx="7">
                  <c:v>100528</c:v>
                </c:pt>
                <c:pt idx="8">
                  <c:v>161546</c:v>
                </c:pt>
                <c:pt idx="9">
                  <c:v>536714</c:v>
                </c:pt>
                <c:pt idx="10">
                  <c:v>442883</c:v>
                </c:pt>
                <c:pt idx="11">
                  <c:v>727910</c:v>
                </c:pt>
                <c:pt idx="12">
                  <c:v>710382</c:v>
                </c:pt>
                <c:pt idx="13">
                  <c:v>633316</c:v>
                </c:pt>
                <c:pt idx="14">
                  <c:v>357644</c:v>
                </c:pt>
                <c:pt idx="15">
                  <c:v>-704262</c:v>
                </c:pt>
                <c:pt idx="16">
                  <c:v>-1468437</c:v>
                </c:pt>
                <c:pt idx="17">
                  <c:v>-1637132</c:v>
                </c:pt>
                <c:pt idx="18">
                  <c:v>-843270</c:v>
                </c:pt>
                <c:pt idx="19">
                  <c:v>-202553</c:v>
                </c:pt>
                <c:pt idx="20">
                  <c:v>538108</c:v>
                </c:pt>
              </c:numCache>
            </c:numRef>
          </c:val>
          <c:extLst>
            <c:ext xmlns:c16="http://schemas.microsoft.com/office/drawing/2014/chart" uri="{C3380CC4-5D6E-409C-BE32-E72D297353CC}">
              <c16:uniqueId val="{00000000-9B10-4B5E-A91E-0158A7348009}"/>
            </c:ext>
          </c:extLst>
        </c:ser>
        <c:ser>
          <c:idx val="2"/>
          <c:order val="2"/>
          <c:tx>
            <c:strRef>
              <c:f>JAX!$G$1</c:f>
              <c:strCache>
                <c:ptCount val="1"/>
                <c:pt idx="0">
                  <c:v>Net Delivered SF 12 Mo</c:v>
                </c:pt>
              </c:strCache>
            </c:strRef>
          </c:tx>
          <c:spPr>
            <a:solidFill>
              <a:schemeClr val="accent5"/>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JAX!$G$6:$G$26</c:f>
              <c:numCache>
                <c:formatCode>##,###,###,##0_);[Red]\(##,###,###,##0\)</c:formatCode>
                <c:ptCount val="21"/>
                <c:pt idx="0">
                  <c:v>275114</c:v>
                </c:pt>
                <c:pt idx="1">
                  <c:v>508614</c:v>
                </c:pt>
                <c:pt idx="2">
                  <c:v>339502</c:v>
                </c:pt>
                <c:pt idx="3">
                  <c:v>406921</c:v>
                </c:pt>
                <c:pt idx="4">
                  <c:v>530889</c:v>
                </c:pt>
                <c:pt idx="5">
                  <c:v>538153</c:v>
                </c:pt>
                <c:pt idx="6">
                  <c:v>573106</c:v>
                </c:pt>
                <c:pt idx="7">
                  <c:v>630255</c:v>
                </c:pt>
                <c:pt idx="8">
                  <c:v>99002</c:v>
                </c:pt>
                <c:pt idx="9">
                  <c:v>375054</c:v>
                </c:pt>
                <c:pt idx="10">
                  <c:v>424245</c:v>
                </c:pt>
                <c:pt idx="11">
                  <c:v>559406</c:v>
                </c:pt>
                <c:pt idx="12">
                  <c:v>833085</c:v>
                </c:pt>
                <c:pt idx="13">
                  <c:v>495240</c:v>
                </c:pt>
                <c:pt idx="14">
                  <c:v>386498</c:v>
                </c:pt>
                <c:pt idx="15">
                  <c:v>-37353</c:v>
                </c:pt>
                <c:pt idx="16">
                  <c:v>-55207</c:v>
                </c:pt>
                <c:pt idx="17">
                  <c:v>-39021</c:v>
                </c:pt>
                <c:pt idx="18">
                  <c:v>-101913</c:v>
                </c:pt>
                <c:pt idx="19">
                  <c:v>130204</c:v>
                </c:pt>
                <c:pt idx="20">
                  <c:v>118046</c:v>
                </c:pt>
              </c:numCache>
            </c:numRef>
          </c:val>
          <c:extLst>
            <c:ext xmlns:c16="http://schemas.microsoft.com/office/drawing/2014/chart" uri="{C3380CC4-5D6E-409C-BE32-E72D297353CC}">
              <c16:uniqueId val="{00000001-9B10-4B5E-A91E-0158A7348009}"/>
            </c:ext>
          </c:extLst>
        </c:ser>
        <c:dLbls>
          <c:showLegendKey val="0"/>
          <c:showVal val="0"/>
          <c:showCatName val="0"/>
          <c:showSerName val="0"/>
          <c:showPercent val="0"/>
          <c:showBubbleSize val="0"/>
        </c:dLbls>
        <c:gapWidth val="219"/>
        <c:axId val="1866673568"/>
        <c:axId val="1866675968"/>
      </c:barChart>
      <c:lineChart>
        <c:grouping val="standard"/>
        <c:varyColors val="0"/>
        <c:ser>
          <c:idx val="0"/>
          <c:order val="0"/>
          <c:tx>
            <c:strRef>
              <c:f>JAX!$B$1</c:f>
              <c:strCache>
                <c:ptCount val="1"/>
                <c:pt idx="0">
                  <c:v>Vacancy Rate</c:v>
                </c:pt>
              </c:strCache>
            </c:strRef>
          </c:tx>
          <c:spPr>
            <a:ln w="28575" cap="rnd">
              <a:solidFill>
                <a:schemeClr val="accent2"/>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JAX!$B$6:$B$26</c:f>
              <c:numCache>
                <c:formatCode>#,##0.0%_);[Red]\-#,##0.0%</c:formatCode>
                <c:ptCount val="21"/>
                <c:pt idx="0">
                  <c:v>7.9349182956684305E-2</c:v>
                </c:pt>
                <c:pt idx="1">
                  <c:v>7.9559762611753002E-2</c:v>
                </c:pt>
                <c:pt idx="2">
                  <c:v>7.8702097626128995E-2</c:v>
                </c:pt>
                <c:pt idx="3">
                  <c:v>8.5852053842578296E-2</c:v>
                </c:pt>
                <c:pt idx="4">
                  <c:v>8.9128059424721295E-2</c:v>
                </c:pt>
                <c:pt idx="5">
                  <c:v>9.2594899948803905E-2</c:v>
                </c:pt>
                <c:pt idx="6">
                  <c:v>9.2255464880707794E-2</c:v>
                </c:pt>
                <c:pt idx="7">
                  <c:v>9.2758211414503799E-2</c:v>
                </c:pt>
                <c:pt idx="8">
                  <c:v>8.79759383361821E-2</c:v>
                </c:pt>
                <c:pt idx="9">
                  <c:v>8.9710624896560398E-2</c:v>
                </c:pt>
                <c:pt idx="10">
                  <c:v>9.1408530218394304E-2</c:v>
                </c:pt>
                <c:pt idx="11">
                  <c:v>8.95392221240707E-2</c:v>
                </c:pt>
                <c:pt idx="12">
                  <c:v>8.8696842294131703E-2</c:v>
                </c:pt>
                <c:pt idx="13">
                  <c:v>8.7049610365914201E-2</c:v>
                </c:pt>
                <c:pt idx="14">
                  <c:v>9.1286627002808096E-2</c:v>
                </c:pt>
                <c:pt idx="15">
                  <c:v>9.9306461072156696E-2</c:v>
                </c:pt>
                <c:pt idx="16">
                  <c:v>0.10937611199873901</c:v>
                </c:pt>
                <c:pt idx="17">
                  <c:v>0.110369606411255</c:v>
                </c:pt>
                <c:pt idx="18">
                  <c:v>0.10222797836395001</c:v>
                </c:pt>
                <c:pt idx="19">
                  <c:v>0.103954785102955</c:v>
                </c:pt>
                <c:pt idx="20">
                  <c:v>0.103048293422129</c:v>
                </c:pt>
              </c:numCache>
            </c:numRef>
          </c:val>
          <c:smooth val="1"/>
          <c:extLst>
            <c:ext xmlns:c16="http://schemas.microsoft.com/office/drawing/2014/chart" uri="{C3380CC4-5D6E-409C-BE32-E72D297353CC}">
              <c16:uniqueId val="{00000002-9B10-4B5E-A91E-0158A7348009}"/>
            </c:ext>
          </c:extLst>
        </c:ser>
        <c:dLbls>
          <c:showLegendKey val="0"/>
          <c:showVal val="0"/>
          <c:showCatName val="0"/>
          <c:showSerName val="0"/>
          <c:showPercent val="0"/>
          <c:showBubbleSize val="0"/>
        </c:dLbls>
        <c:marker val="1"/>
        <c:smooth val="0"/>
        <c:axId val="46393424"/>
        <c:axId val="46392944"/>
      </c:lineChart>
      <c:catAx>
        <c:axId val="1866673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66675968"/>
        <c:crosses val="autoZero"/>
        <c:auto val="1"/>
        <c:lblAlgn val="ctr"/>
        <c:lblOffset val="100"/>
        <c:noMultiLvlLbl val="0"/>
      </c:catAx>
      <c:valAx>
        <c:axId val="1866675968"/>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66673568"/>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46392944"/>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6393424"/>
        <c:crosses val="max"/>
        <c:crossBetween val="between"/>
      </c:valAx>
      <c:catAx>
        <c:axId val="46393424"/>
        <c:scaling>
          <c:orientation val="minMax"/>
        </c:scaling>
        <c:delete val="1"/>
        <c:axPos val="b"/>
        <c:numFmt formatCode="General" sourceLinked="1"/>
        <c:majorTickMark val="out"/>
        <c:minorTickMark val="none"/>
        <c:tickLblPos val="nextTo"/>
        <c:crossAx val="46392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7988775576081"/>
          <c:y val="5.6756506963179791E-2"/>
          <c:w val="0.71187228992916962"/>
          <c:h val="0.53849387445187957"/>
        </c:manualLayout>
      </c:layout>
      <c:areaChart>
        <c:grouping val="standard"/>
        <c:varyColors val="0"/>
        <c:ser>
          <c:idx val="1"/>
          <c:order val="1"/>
          <c:tx>
            <c:strRef>
              <c:f>JAX!$P$1</c:f>
              <c:strCache>
                <c:ptCount val="1"/>
                <c:pt idx="0">
                  <c:v>Under Constr % of Inventory</c:v>
                </c:pt>
              </c:strCache>
            </c:strRef>
          </c:tx>
          <c:spPr>
            <a:solidFill>
              <a:schemeClr val="accent6"/>
            </a:solidFill>
            <a:ln>
              <a:noFill/>
            </a:ln>
            <a:effectLst/>
          </c:spP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JAX!$P$6:$P$26</c:f>
              <c:numCache>
                <c:formatCode>#,##0.0%_);[Red]\-#,##0.0%</c:formatCode>
                <c:ptCount val="21"/>
                <c:pt idx="0">
                  <c:v>1.01135474154809E-2</c:v>
                </c:pt>
                <c:pt idx="1">
                  <c:v>9.59654805441763E-3</c:v>
                </c:pt>
                <c:pt idx="2">
                  <c:v>1.6305226814892201E-2</c:v>
                </c:pt>
                <c:pt idx="3">
                  <c:v>1.8243243725316199E-2</c:v>
                </c:pt>
                <c:pt idx="4">
                  <c:v>1.4200942436183899E-2</c:v>
                </c:pt>
                <c:pt idx="5">
                  <c:v>1.44026695264122E-2</c:v>
                </c:pt>
                <c:pt idx="6">
                  <c:v>1.3577095456161399E-2</c:v>
                </c:pt>
                <c:pt idx="7">
                  <c:v>1.23902785019884E-2</c:v>
                </c:pt>
                <c:pt idx="8">
                  <c:v>1.1883153721959999E-2</c:v>
                </c:pt>
                <c:pt idx="9">
                  <c:v>7.1127687919310904E-3</c:v>
                </c:pt>
                <c:pt idx="10">
                  <c:v>5.9647285531569203E-3</c:v>
                </c:pt>
                <c:pt idx="11">
                  <c:v>3.0554133655413102E-3</c:v>
                </c:pt>
                <c:pt idx="12">
                  <c:v>2.4347573772538701E-3</c:v>
                </c:pt>
                <c:pt idx="13">
                  <c:v>3.2034362527835602E-3</c:v>
                </c:pt>
                <c:pt idx="14">
                  <c:v>3.0650520153957098E-3</c:v>
                </c:pt>
                <c:pt idx="15">
                  <c:v>3.7814197901472799E-3</c:v>
                </c:pt>
                <c:pt idx="16">
                  <c:v>4.2911013788908504E-3</c:v>
                </c:pt>
                <c:pt idx="17">
                  <c:v>4.1525436784606096E-3</c:v>
                </c:pt>
                <c:pt idx="18">
                  <c:v>5.3529276365767804E-3</c:v>
                </c:pt>
                <c:pt idx="19">
                  <c:v>4.8869502135428901E-3</c:v>
                </c:pt>
                <c:pt idx="20">
                  <c:v>4.2361257280191999E-3</c:v>
                </c:pt>
              </c:numCache>
            </c:numRef>
          </c:val>
          <c:extLst>
            <c:ext xmlns:c16="http://schemas.microsoft.com/office/drawing/2014/chart" uri="{C3380CC4-5D6E-409C-BE32-E72D297353CC}">
              <c16:uniqueId val="{00000000-F72B-4510-B54B-860FD7AF431A}"/>
            </c:ext>
          </c:extLst>
        </c:ser>
        <c:dLbls>
          <c:showLegendKey val="0"/>
          <c:showVal val="0"/>
          <c:showCatName val="0"/>
          <c:showSerName val="0"/>
          <c:showPercent val="0"/>
          <c:showBubbleSize val="0"/>
        </c:dLbls>
        <c:axId val="1107455120"/>
        <c:axId val="1107454160"/>
      </c:areaChart>
      <c:barChart>
        <c:barDir val="col"/>
        <c:grouping val="clustered"/>
        <c:varyColors val="0"/>
        <c:ser>
          <c:idx val="0"/>
          <c:order val="0"/>
          <c:tx>
            <c:strRef>
              <c:f>JAX!$H$1</c:f>
              <c:strCache>
                <c:ptCount val="1"/>
                <c:pt idx="0">
                  <c:v>Under Constr SF</c:v>
                </c:pt>
              </c:strCache>
            </c:strRef>
          </c:tx>
          <c:spPr>
            <a:solidFill>
              <a:schemeClr val="accent2"/>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JAX!$H$6:$H$26</c:f>
              <c:numCache>
                <c:formatCode>##,###,###,##0_);[Red]\(##,###,###,##0\)</c:formatCode>
                <c:ptCount val="21"/>
                <c:pt idx="0">
                  <c:v>678398</c:v>
                </c:pt>
                <c:pt idx="1">
                  <c:v>644658</c:v>
                </c:pt>
                <c:pt idx="2">
                  <c:v>1096062</c:v>
                </c:pt>
                <c:pt idx="3">
                  <c:v>1227351</c:v>
                </c:pt>
                <c:pt idx="4">
                  <c:v>960112</c:v>
                </c:pt>
                <c:pt idx="5">
                  <c:v>975265</c:v>
                </c:pt>
                <c:pt idx="6">
                  <c:v>920454</c:v>
                </c:pt>
                <c:pt idx="7">
                  <c:v>841390</c:v>
                </c:pt>
                <c:pt idx="8">
                  <c:v>804585</c:v>
                </c:pt>
                <c:pt idx="9">
                  <c:v>484303</c:v>
                </c:pt>
                <c:pt idx="10">
                  <c:v>406907</c:v>
                </c:pt>
                <c:pt idx="11">
                  <c:v>209194</c:v>
                </c:pt>
                <c:pt idx="12">
                  <c:v>166881</c:v>
                </c:pt>
                <c:pt idx="13">
                  <c:v>219706</c:v>
                </c:pt>
                <c:pt idx="14">
                  <c:v>210279</c:v>
                </c:pt>
                <c:pt idx="15">
                  <c:v>258760</c:v>
                </c:pt>
                <c:pt idx="16">
                  <c:v>293880</c:v>
                </c:pt>
                <c:pt idx="17">
                  <c:v>284638</c:v>
                </c:pt>
                <c:pt idx="18">
                  <c:v>366694</c:v>
                </c:pt>
                <c:pt idx="19">
                  <c:v>335047</c:v>
                </c:pt>
                <c:pt idx="20">
                  <c:v>290615</c:v>
                </c:pt>
              </c:numCache>
            </c:numRef>
          </c:val>
          <c:extLst>
            <c:ext xmlns:c16="http://schemas.microsoft.com/office/drawing/2014/chart" uri="{C3380CC4-5D6E-409C-BE32-E72D297353CC}">
              <c16:uniqueId val="{00000001-F72B-4510-B54B-860FD7AF431A}"/>
            </c:ext>
          </c:extLst>
        </c:ser>
        <c:dLbls>
          <c:showLegendKey val="0"/>
          <c:showVal val="0"/>
          <c:showCatName val="0"/>
          <c:showSerName val="0"/>
          <c:showPercent val="0"/>
          <c:showBubbleSize val="0"/>
        </c:dLbls>
        <c:gapWidth val="219"/>
        <c:overlap val="-27"/>
        <c:axId val="2075019424"/>
        <c:axId val="2075019904"/>
      </c:barChart>
      <c:catAx>
        <c:axId val="207501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075019904"/>
        <c:crosses val="autoZero"/>
        <c:auto val="1"/>
        <c:lblAlgn val="ctr"/>
        <c:lblOffset val="100"/>
        <c:noMultiLvlLbl val="0"/>
      </c:catAx>
      <c:valAx>
        <c:axId val="2075019904"/>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075019424"/>
        <c:crosses val="autoZero"/>
        <c:crossBetween val="between"/>
        <c:dispUnits>
          <c:builtInUnit val="thousand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107454160"/>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07455120"/>
        <c:crosses val="max"/>
        <c:crossBetween val="between"/>
      </c:valAx>
      <c:catAx>
        <c:axId val="1107455120"/>
        <c:scaling>
          <c:orientation val="minMax"/>
        </c:scaling>
        <c:delete val="1"/>
        <c:axPos val="b"/>
        <c:numFmt formatCode="General" sourceLinked="1"/>
        <c:majorTickMark val="out"/>
        <c:minorTickMark val="none"/>
        <c:tickLblPos val="nextTo"/>
        <c:crossAx val="1107454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JAX!$Q$1</c:f>
              <c:strCache>
                <c:ptCount val="1"/>
                <c:pt idx="0">
                  <c:v>12 Mo Sales Vol</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JAX!$Q$6:$Q$26</c:f>
              <c:numCache>
                <c:formatCode>\$##,###,###,##0_);[Red]\(\$##,###,###,##0\)</c:formatCode>
                <c:ptCount val="21"/>
                <c:pt idx="0">
                  <c:v>939989128</c:v>
                </c:pt>
                <c:pt idx="1">
                  <c:v>654918948</c:v>
                </c:pt>
                <c:pt idx="2">
                  <c:v>554951897</c:v>
                </c:pt>
                <c:pt idx="3">
                  <c:v>587564894</c:v>
                </c:pt>
                <c:pt idx="4">
                  <c:v>372854609</c:v>
                </c:pt>
                <c:pt idx="5">
                  <c:v>498171556</c:v>
                </c:pt>
                <c:pt idx="6">
                  <c:v>605388567</c:v>
                </c:pt>
                <c:pt idx="7">
                  <c:v>866884637</c:v>
                </c:pt>
                <c:pt idx="8">
                  <c:v>896118416</c:v>
                </c:pt>
                <c:pt idx="9">
                  <c:v>783724854</c:v>
                </c:pt>
                <c:pt idx="10">
                  <c:v>784461367</c:v>
                </c:pt>
                <c:pt idx="11">
                  <c:v>583893556</c:v>
                </c:pt>
                <c:pt idx="12">
                  <c:v>554771186</c:v>
                </c:pt>
                <c:pt idx="13">
                  <c:v>571606420</c:v>
                </c:pt>
                <c:pt idx="14">
                  <c:v>422933712</c:v>
                </c:pt>
                <c:pt idx="15">
                  <c:v>227121585</c:v>
                </c:pt>
                <c:pt idx="16">
                  <c:v>214195552</c:v>
                </c:pt>
                <c:pt idx="17">
                  <c:v>208225655</c:v>
                </c:pt>
                <c:pt idx="18">
                  <c:v>201532812</c:v>
                </c:pt>
                <c:pt idx="19">
                  <c:v>233632571</c:v>
                </c:pt>
                <c:pt idx="20">
                  <c:v>314598591</c:v>
                </c:pt>
              </c:numCache>
            </c:numRef>
          </c:val>
          <c:extLst>
            <c:ext xmlns:c16="http://schemas.microsoft.com/office/drawing/2014/chart" uri="{C3380CC4-5D6E-409C-BE32-E72D297353CC}">
              <c16:uniqueId val="{00000000-0957-4C00-819F-B4B36A94CA28}"/>
            </c:ext>
          </c:extLst>
        </c:ser>
        <c:dLbls>
          <c:showLegendKey val="0"/>
          <c:showVal val="0"/>
          <c:showCatName val="0"/>
          <c:showSerName val="0"/>
          <c:showPercent val="0"/>
          <c:showBubbleSize val="0"/>
        </c:dLbls>
        <c:gapWidth val="219"/>
        <c:overlap val="-27"/>
        <c:axId val="1863228448"/>
        <c:axId val="1863225568"/>
      </c:barChart>
      <c:lineChart>
        <c:grouping val="standard"/>
        <c:varyColors val="0"/>
        <c:ser>
          <c:idx val="1"/>
          <c:order val="1"/>
          <c:tx>
            <c:strRef>
              <c:f>JAX!$R$1</c:f>
              <c:strCache>
                <c:ptCount val="1"/>
                <c:pt idx="0">
                  <c:v>12 Mo Sales Vol Growth</c:v>
                </c:pt>
              </c:strCache>
            </c:strRef>
          </c:tx>
          <c:spPr>
            <a:ln w="28575" cap="rnd">
              <a:solidFill>
                <a:schemeClr val="accent4"/>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JAX!$R$6:$R$26</c:f>
              <c:numCache>
                <c:formatCode>#,##0.0%_);[Red]\-#,##0.0%</c:formatCode>
                <c:ptCount val="21"/>
                <c:pt idx="0">
                  <c:v>1.1446442815918101</c:v>
                </c:pt>
                <c:pt idx="1">
                  <c:v>-6.0017139457883603E-2</c:v>
                </c:pt>
                <c:pt idx="2">
                  <c:v>-0.19594797851189699</c:v>
                </c:pt>
                <c:pt idx="3">
                  <c:v>-0.23655449884235899</c:v>
                </c:pt>
                <c:pt idx="4">
                  <c:v>-0.60334157290380896</c:v>
                </c:pt>
                <c:pt idx="5">
                  <c:v>-0.23933861202012399</c:v>
                </c:pt>
                <c:pt idx="6">
                  <c:v>9.0884760053356495E-2</c:v>
                </c:pt>
                <c:pt idx="7">
                  <c:v>0.47538535037118801</c:v>
                </c:pt>
                <c:pt idx="8">
                  <c:v>1.40339905788854</c:v>
                </c:pt>
                <c:pt idx="9">
                  <c:v>0.57320273420026402</c:v>
                </c:pt>
                <c:pt idx="10">
                  <c:v>0.29579812001966699</c:v>
                </c:pt>
                <c:pt idx="11">
                  <c:v>-0.32644606781744101</c:v>
                </c:pt>
                <c:pt idx="12">
                  <c:v>-0.38091754828973401</c:v>
                </c:pt>
                <c:pt idx="13">
                  <c:v>-0.27065421355132901</c:v>
                </c:pt>
                <c:pt idx="14">
                  <c:v>-0.46086100630115501</c:v>
                </c:pt>
                <c:pt idx="15">
                  <c:v>-0.61102227851954605</c:v>
                </c:pt>
                <c:pt idx="16">
                  <c:v>-0.61390288932561798</c:v>
                </c:pt>
                <c:pt idx="17">
                  <c:v>-0.63571848090859395</c:v>
                </c:pt>
                <c:pt idx="18">
                  <c:v>-0.52348841844038196</c:v>
                </c:pt>
                <c:pt idx="19">
                  <c:v>2.86674029683264E-2</c:v>
                </c:pt>
                <c:pt idx="20">
                  <c:v>0.46874474312146303</c:v>
                </c:pt>
              </c:numCache>
            </c:numRef>
          </c:val>
          <c:smooth val="1"/>
          <c:extLst>
            <c:ext xmlns:c16="http://schemas.microsoft.com/office/drawing/2014/chart" uri="{C3380CC4-5D6E-409C-BE32-E72D297353CC}">
              <c16:uniqueId val="{00000001-0957-4C00-819F-B4B36A94CA28}"/>
            </c:ext>
          </c:extLst>
        </c:ser>
        <c:dLbls>
          <c:showLegendKey val="0"/>
          <c:showVal val="0"/>
          <c:showCatName val="0"/>
          <c:showSerName val="0"/>
          <c:showPercent val="0"/>
          <c:showBubbleSize val="0"/>
        </c:dLbls>
        <c:marker val="1"/>
        <c:smooth val="0"/>
        <c:axId val="49198016"/>
        <c:axId val="49196576"/>
      </c:lineChart>
      <c:catAx>
        <c:axId val="186322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63225568"/>
        <c:crosses val="autoZero"/>
        <c:auto val="1"/>
        <c:lblAlgn val="ctr"/>
        <c:lblOffset val="100"/>
        <c:noMultiLvlLbl val="0"/>
      </c:catAx>
      <c:valAx>
        <c:axId val="1863225568"/>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63228448"/>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4919657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9198016"/>
        <c:crosses val="max"/>
        <c:crossBetween val="between"/>
      </c:valAx>
      <c:catAx>
        <c:axId val="49198016"/>
        <c:scaling>
          <c:orientation val="minMax"/>
        </c:scaling>
        <c:delete val="1"/>
        <c:axPos val="b"/>
        <c:numFmt formatCode="General" sourceLinked="1"/>
        <c:majorTickMark val="out"/>
        <c:minorTickMark val="none"/>
        <c:tickLblPos val="nextTo"/>
        <c:crossAx val="49196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JAX!$D$1</c:f>
              <c:strCache>
                <c:ptCount val="1"/>
                <c:pt idx="0">
                  <c:v>Market Asking Rent/SF</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JAX!$D$6:$D$26</c:f>
              <c:numCache>
                <c:formatCode>\$##,###,###,##0.00_);[Red]\(\$##,###,###,##0.00\)</c:formatCode>
                <c:ptCount val="21"/>
                <c:pt idx="0">
                  <c:v>21.8018918916055</c:v>
                </c:pt>
                <c:pt idx="1">
                  <c:v>21.913988865469801</c:v>
                </c:pt>
                <c:pt idx="2">
                  <c:v>22.012944450470101</c:v>
                </c:pt>
                <c:pt idx="3">
                  <c:v>22.141990535549201</c:v>
                </c:pt>
                <c:pt idx="4">
                  <c:v>22.128576750799201</c:v>
                </c:pt>
                <c:pt idx="5">
                  <c:v>22.157067897475699</c:v>
                </c:pt>
                <c:pt idx="6">
                  <c:v>22.610579906719199</c:v>
                </c:pt>
                <c:pt idx="7">
                  <c:v>22.706832244119902</c:v>
                </c:pt>
                <c:pt idx="8">
                  <c:v>23.1058163676981</c:v>
                </c:pt>
                <c:pt idx="9">
                  <c:v>23.583896111390501</c:v>
                </c:pt>
                <c:pt idx="10">
                  <c:v>23.733619610262899</c:v>
                </c:pt>
                <c:pt idx="11">
                  <c:v>23.9728761593353</c:v>
                </c:pt>
                <c:pt idx="12">
                  <c:v>24.241366615733199</c:v>
                </c:pt>
                <c:pt idx="13">
                  <c:v>24.587215050906099</c:v>
                </c:pt>
                <c:pt idx="14">
                  <c:v>24.8628965090554</c:v>
                </c:pt>
                <c:pt idx="15">
                  <c:v>24.993616795447299</c:v>
                </c:pt>
                <c:pt idx="16">
                  <c:v>24.889241594729899</c:v>
                </c:pt>
                <c:pt idx="17">
                  <c:v>25.007325835392699</c:v>
                </c:pt>
                <c:pt idx="18">
                  <c:v>25.0692968283368</c:v>
                </c:pt>
                <c:pt idx="19">
                  <c:v>25.323058153546299</c:v>
                </c:pt>
                <c:pt idx="20">
                  <c:v>25.228402774763101</c:v>
                </c:pt>
              </c:numCache>
            </c:numRef>
          </c:val>
          <c:extLst>
            <c:ext xmlns:c16="http://schemas.microsoft.com/office/drawing/2014/chart" uri="{C3380CC4-5D6E-409C-BE32-E72D297353CC}">
              <c16:uniqueId val="{00000000-94A2-4A95-B1D3-9170B079EFF9}"/>
            </c:ext>
          </c:extLst>
        </c:ser>
        <c:dLbls>
          <c:showLegendKey val="0"/>
          <c:showVal val="0"/>
          <c:showCatName val="0"/>
          <c:showSerName val="0"/>
          <c:showPercent val="0"/>
          <c:showBubbleSize val="0"/>
        </c:dLbls>
        <c:gapWidth val="219"/>
        <c:overlap val="-27"/>
        <c:axId val="1208632399"/>
        <c:axId val="1208637199"/>
      </c:barChart>
      <c:lineChart>
        <c:grouping val="standard"/>
        <c:varyColors val="0"/>
        <c:ser>
          <c:idx val="1"/>
          <c:order val="1"/>
          <c:tx>
            <c:strRef>
              <c:f>JAX!$E$1</c:f>
              <c:strCache>
                <c:ptCount val="1"/>
                <c:pt idx="0">
                  <c:v>Market Asking Rent Growth</c:v>
                </c:pt>
              </c:strCache>
            </c:strRef>
          </c:tx>
          <c:spPr>
            <a:ln w="28575" cap="rnd">
              <a:solidFill>
                <a:schemeClr val="accent1"/>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JAX!$E$6:$E$26</c:f>
              <c:numCache>
                <c:formatCode>#,##0.0%_);[Red]\-#,##0.0%</c:formatCode>
                <c:ptCount val="21"/>
                <c:pt idx="0">
                  <c:v>2.56154147655617E-2</c:v>
                </c:pt>
                <c:pt idx="1">
                  <c:v>2.4801801521630501E-2</c:v>
                </c:pt>
                <c:pt idx="2">
                  <c:v>1.9043989402425601E-2</c:v>
                </c:pt>
                <c:pt idx="3">
                  <c:v>2.64732380559238E-2</c:v>
                </c:pt>
                <c:pt idx="4">
                  <c:v>1.49842436068347E-2</c:v>
                </c:pt>
                <c:pt idx="5">
                  <c:v>1.1092413777253601E-2</c:v>
                </c:pt>
                <c:pt idx="6">
                  <c:v>2.71492738099533E-2</c:v>
                </c:pt>
                <c:pt idx="7">
                  <c:v>2.55099787737612E-2</c:v>
                </c:pt>
                <c:pt idx="8">
                  <c:v>4.4161882976209897E-2</c:v>
                </c:pt>
                <c:pt idx="9">
                  <c:v>6.4396075352430998E-2</c:v>
                </c:pt>
                <c:pt idx="10">
                  <c:v>4.96687704683728E-2</c:v>
                </c:pt>
                <c:pt idx="11">
                  <c:v>5.5756078241307301E-2</c:v>
                </c:pt>
                <c:pt idx="12">
                  <c:v>4.9145644973731299E-2</c:v>
                </c:pt>
                <c:pt idx="13">
                  <c:v>4.2542544063827403E-2</c:v>
                </c:pt>
                <c:pt idx="14">
                  <c:v>4.7581317866249799E-2</c:v>
                </c:pt>
                <c:pt idx="15">
                  <c:v>4.2578980900234799E-2</c:v>
                </c:pt>
                <c:pt idx="16">
                  <c:v>2.6726008861899801E-2</c:v>
                </c:pt>
                <c:pt idx="17">
                  <c:v>1.7086554276962401E-2</c:v>
                </c:pt>
                <c:pt idx="18">
                  <c:v>8.3015395734862898E-3</c:v>
                </c:pt>
                <c:pt idx="19">
                  <c:v>1.31810198097867E-2</c:v>
                </c:pt>
                <c:pt idx="20">
                  <c:v>1.3626818589163999E-2</c:v>
                </c:pt>
              </c:numCache>
            </c:numRef>
          </c:val>
          <c:smooth val="1"/>
          <c:extLst>
            <c:ext xmlns:c16="http://schemas.microsoft.com/office/drawing/2014/chart" uri="{C3380CC4-5D6E-409C-BE32-E72D297353CC}">
              <c16:uniqueId val="{00000001-94A2-4A95-B1D3-9170B079EFF9}"/>
            </c:ext>
          </c:extLst>
        </c:ser>
        <c:dLbls>
          <c:showLegendKey val="0"/>
          <c:showVal val="0"/>
          <c:showCatName val="0"/>
          <c:showSerName val="0"/>
          <c:showPercent val="0"/>
          <c:showBubbleSize val="0"/>
        </c:dLbls>
        <c:marker val="1"/>
        <c:smooth val="0"/>
        <c:axId val="1116342016"/>
        <c:axId val="1116343456"/>
      </c:lineChart>
      <c:catAx>
        <c:axId val="1208632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08637199"/>
        <c:crosses val="autoZero"/>
        <c:auto val="1"/>
        <c:lblAlgn val="ctr"/>
        <c:lblOffset val="100"/>
        <c:noMultiLvlLbl val="0"/>
      </c:catAx>
      <c:valAx>
        <c:axId val="1208637199"/>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08632399"/>
        <c:crosses val="autoZero"/>
        <c:crossBetween val="between"/>
      </c:valAx>
      <c:valAx>
        <c:axId val="111634345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16342016"/>
        <c:crosses val="max"/>
        <c:crossBetween val="between"/>
      </c:valAx>
      <c:catAx>
        <c:axId val="1116342016"/>
        <c:scaling>
          <c:orientation val="minMax"/>
        </c:scaling>
        <c:delete val="1"/>
        <c:axPos val="b"/>
        <c:numFmt formatCode="General" sourceLinked="1"/>
        <c:majorTickMark val="out"/>
        <c:minorTickMark val="none"/>
        <c:tickLblPos val="nextTo"/>
        <c:crossAx val="11163434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JAX!$AB$1</c:f>
              <c:strCache>
                <c:ptCount val="1"/>
                <c:pt idx="0">
                  <c:v>Job Growth</c:v>
                </c:pt>
              </c:strCache>
            </c:strRef>
          </c:tx>
          <c:spPr>
            <a:ln w="28575" cap="rnd">
              <a:solidFill>
                <a:schemeClr val="accent5"/>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JAX!$AB$6:$AB$26</c:f>
              <c:numCache>
                <c:formatCode>#,##0.0%_);[Red]\-#,##0.0%</c:formatCode>
                <c:ptCount val="21"/>
                <c:pt idx="0">
                  <c:v>2.1151782406902998E-2</c:v>
                </c:pt>
                <c:pt idx="1">
                  <c:v>-6.2537552975972105E-2</c:v>
                </c:pt>
                <c:pt idx="2">
                  <c:v>-2.7603737047846601E-2</c:v>
                </c:pt>
                <c:pt idx="3">
                  <c:v>-1.84649234507492E-2</c:v>
                </c:pt>
                <c:pt idx="4">
                  <c:v>-1.1991219220092299E-2</c:v>
                </c:pt>
                <c:pt idx="5">
                  <c:v>7.6989086327188899E-2</c:v>
                </c:pt>
                <c:pt idx="6">
                  <c:v>4.5038083711876002E-2</c:v>
                </c:pt>
                <c:pt idx="7">
                  <c:v>4.8195143862323597E-2</c:v>
                </c:pt>
                <c:pt idx="8">
                  <c:v>4.8057360123618498E-2</c:v>
                </c:pt>
                <c:pt idx="9">
                  <c:v>5.36265759215575E-2</c:v>
                </c:pt>
                <c:pt idx="10">
                  <c:v>4.9711601665749901E-2</c:v>
                </c:pt>
                <c:pt idx="11">
                  <c:v>3.9286717191474398E-2</c:v>
                </c:pt>
                <c:pt idx="12">
                  <c:v>3.5053040806614297E-2</c:v>
                </c:pt>
                <c:pt idx="13">
                  <c:v>2.8174835767527599E-2</c:v>
                </c:pt>
                <c:pt idx="14">
                  <c:v>2.2445105690449298E-2</c:v>
                </c:pt>
                <c:pt idx="15">
                  <c:v>2.26291944690542E-2</c:v>
                </c:pt>
                <c:pt idx="16">
                  <c:v>1.8853199493434201E-2</c:v>
                </c:pt>
                <c:pt idx="17">
                  <c:v>1.7951521024661E-2</c:v>
                </c:pt>
                <c:pt idx="18">
                  <c:v>1.9605512126266201E-2</c:v>
                </c:pt>
                <c:pt idx="19">
                  <c:v>1.1497511947333901E-2</c:v>
                </c:pt>
                <c:pt idx="20">
                  <c:v>1.55415304246644E-2</c:v>
                </c:pt>
              </c:numCache>
            </c:numRef>
          </c:val>
          <c:smooth val="1"/>
          <c:extLst>
            <c:ext xmlns:c16="http://schemas.microsoft.com/office/drawing/2014/chart" uri="{C3380CC4-5D6E-409C-BE32-E72D297353CC}">
              <c16:uniqueId val="{00000000-4100-44E4-B63C-A64F28A383F1}"/>
            </c:ext>
          </c:extLst>
        </c:ser>
        <c:dLbls>
          <c:showLegendKey val="0"/>
          <c:showVal val="0"/>
          <c:showCatName val="0"/>
          <c:showSerName val="0"/>
          <c:showPercent val="0"/>
          <c:showBubbleSize val="0"/>
        </c:dLbls>
        <c:smooth val="0"/>
        <c:axId val="1215369279"/>
        <c:axId val="1215370719"/>
      </c:lineChart>
      <c:catAx>
        <c:axId val="121536927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370719"/>
        <c:crosses val="autoZero"/>
        <c:auto val="1"/>
        <c:lblAlgn val="ctr"/>
        <c:lblOffset val="100"/>
        <c:noMultiLvlLbl val="0"/>
      </c:catAx>
      <c:valAx>
        <c:axId val="1215370719"/>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3692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Austin!$P$1</c:f>
              <c:strCache>
                <c:ptCount val="1"/>
                <c:pt idx="0">
                  <c:v>Under Constr % of Inventory</c:v>
                </c:pt>
              </c:strCache>
            </c:strRef>
          </c:tx>
          <c:spPr>
            <a:solidFill>
              <a:schemeClr val="accent6"/>
            </a:solidFill>
            <a:ln>
              <a:noFill/>
            </a:ln>
            <a:effectLst/>
          </c:spP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Austin!$P$6:$P$26</c:f>
              <c:numCache>
                <c:formatCode>#,##0.0%_);[Red]\-#,##0.0%</c:formatCode>
                <c:ptCount val="21"/>
                <c:pt idx="0">
                  <c:v>6.7964820636892298E-2</c:v>
                </c:pt>
                <c:pt idx="1">
                  <c:v>6.6164189057689504E-2</c:v>
                </c:pt>
                <c:pt idx="2">
                  <c:v>5.7741069720050199E-2</c:v>
                </c:pt>
                <c:pt idx="3">
                  <c:v>6.4879442439028406E-2</c:v>
                </c:pt>
                <c:pt idx="4">
                  <c:v>5.9977351175085299E-2</c:v>
                </c:pt>
                <c:pt idx="5">
                  <c:v>6.4832126394078399E-2</c:v>
                </c:pt>
                <c:pt idx="6">
                  <c:v>5.6061329742140301E-2</c:v>
                </c:pt>
                <c:pt idx="7">
                  <c:v>6.4269526096810206E-2</c:v>
                </c:pt>
                <c:pt idx="8">
                  <c:v>6.6263707750257694E-2</c:v>
                </c:pt>
                <c:pt idx="9">
                  <c:v>6.9686475283826099E-2</c:v>
                </c:pt>
                <c:pt idx="10">
                  <c:v>6.0945811985194602E-2</c:v>
                </c:pt>
                <c:pt idx="11">
                  <c:v>6.2084840494931598E-2</c:v>
                </c:pt>
                <c:pt idx="12">
                  <c:v>5.5075807909517098E-2</c:v>
                </c:pt>
                <c:pt idx="13">
                  <c:v>4.9356533940591599E-2</c:v>
                </c:pt>
                <c:pt idx="14">
                  <c:v>4.6945813250204999E-2</c:v>
                </c:pt>
                <c:pt idx="15">
                  <c:v>4.5050316054544202E-2</c:v>
                </c:pt>
                <c:pt idx="16">
                  <c:v>2.9896622388820598E-2</c:v>
                </c:pt>
                <c:pt idx="17">
                  <c:v>3.3397661898198497E-2</c:v>
                </c:pt>
                <c:pt idx="18">
                  <c:v>3.1972185967850703E-2</c:v>
                </c:pt>
                <c:pt idx="19">
                  <c:v>3.1923607059800997E-2</c:v>
                </c:pt>
                <c:pt idx="20">
                  <c:v>2.8744803460343402E-2</c:v>
                </c:pt>
              </c:numCache>
            </c:numRef>
          </c:val>
          <c:extLst>
            <c:ext xmlns:c16="http://schemas.microsoft.com/office/drawing/2014/chart" uri="{C3380CC4-5D6E-409C-BE32-E72D297353CC}">
              <c16:uniqueId val="{00000000-6DD1-4DF7-A37B-1BB0844B49F6}"/>
            </c:ext>
          </c:extLst>
        </c:ser>
        <c:dLbls>
          <c:showLegendKey val="0"/>
          <c:showVal val="0"/>
          <c:showCatName val="0"/>
          <c:showSerName val="0"/>
          <c:showPercent val="0"/>
          <c:showBubbleSize val="0"/>
        </c:dLbls>
        <c:axId val="1803777856"/>
        <c:axId val="1803786976"/>
      </c:areaChart>
      <c:barChart>
        <c:barDir val="col"/>
        <c:grouping val="clustered"/>
        <c:varyColors val="0"/>
        <c:ser>
          <c:idx val="0"/>
          <c:order val="0"/>
          <c:tx>
            <c:strRef>
              <c:f>Austin!$H$1</c:f>
              <c:strCache>
                <c:ptCount val="1"/>
                <c:pt idx="0">
                  <c:v>Under Constr SF</c:v>
                </c:pt>
              </c:strCache>
            </c:strRef>
          </c:tx>
          <c:spPr>
            <a:solidFill>
              <a:schemeClr val="accent2"/>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Austin!$H$6:$H$26</c:f>
              <c:numCache>
                <c:formatCode>##,###,###,##0_);[Red]\(##,###,###,##0\)</c:formatCode>
                <c:ptCount val="21"/>
                <c:pt idx="0">
                  <c:v>8173816</c:v>
                </c:pt>
                <c:pt idx="1">
                  <c:v>8002822</c:v>
                </c:pt>
                <c:pt idx="2">
                  <c:v>7060936</c:v>
                </c:pt>
                <c:pt idx="3">
                  <c:v>7971542</c:v>
                </c:pt>
                <c:pt idx="4">
                  <c:v>7438160</c:v>
                </c:pt>
                <c:pt idx="5">
                  <c:v>8065757</c:v>
                </c:pt>
                <c:pt idx="6">
                  <c:v>7059695</c:v>
                </c:pt>
                <c:pt idx="7">
                  <c:v>8107300</c:v>
                </c:pt>
                <c:pt idx="8">
                  <c:v>8400672</c:v>
                </c:pt>
                <c:pt idx="9">
                  <c:v>8919768</c:v>
                </c:pt>
                <c:pt idx="10">
                  <c:v>7951160</c:v>
                </c:pt>
                <c:pt idx="11">
                  <c:v>8140364</c:v>
                </c:pt>
                <c:pt idx="12">
                  <c:v>7280738</c:v>
                </c:pt>
                <c:pt idx="13">
                  <c:v>6561839</c:v>
                </c:pt>
                <c:pt idx="14">
                  <c:v>6263512</c:v>
                </c:pt>
                <c:pt idx="15">
                  <c:v>6023884</c:v>
                </c:pt>
                <c:pt idx="16">
                  <c:v>4058099</c:v>
                </c:pt>
                <c:pt idx="17">
                  <c:v>4539096</c:v>
                </c:pt>
                <c:pt idx="18">
                  <c:v>4355238</c:v>
                </c:pt>
                <c:pt idx="19">
                  <c:v>4354642</c:v>
                </c:pt>
                <c:pt idx="20">
                  <c:v>3936491</c:v>
                </c:pt>
              </c:numCache>
            </c:numRef>
          </c:val>
          <c:extLst>
            <c:ext xmlns:c16="http://schemas.microsoft.com/office/drawing/2014/chart" uri="{C3380CC4-5D6E-409C-BE32-E72D297353CC}">
              <c16:uniqueId val="{00000001-6DD1-4DF7-A37B-1BB0844B49F6}"/>
            </c:ext>
          </c:extLst>
        </c:ser>
        <c:dLbls>
          <c:showLegendKey val="0"/>
          <c:showVal val="0"/>
          <c:showCatName val="0"/>
          <c:showSerName val="0"/>
          <c:showPercent val="0"/>
          <c:showBubbleSize val="0"/>
        </c:dLbls>
        <c:gapWidth val="219"/>
        <c:overlap val="-27"/>
        <c:axId val="1803777376"/>
        <c:axId val="1803786016"/>
      </c:barChart>
      <c:catAx>
        <c:axId val="180377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803786016"/>
        <c:crosses val="autoZero"/>
        <c:auto val="1"/>
        <c:lblAlgn val="ctr"/>
        <c:lblOffset val="100"/>
        <c:noMultiLvlLbl val="0"/>
      </c:catAx>
      <c:valAx>
        <c:axId val="180378601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803777376"/>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dispUnitsLbl>
        </c:dispUnits>
      </c:valAx>
      <c:valAx>
        <c:axId val="180378697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803777856"/>
        <c:crosses val="max"/>
        <c:crossBetween val="between"/>
      </c:valAx>
      <c:catAx>
        <c:axId val="1803777856"/>
        <c:scaling>
          <c:orientation val="minMax"/>
        </c:scaling>
        <c:delete val="1"/>
        <c:axPos val="b"/>
        <c:numFmt formatCode="General" sourceLinked="1"/>
        <c:majorTickMark val="out"/>
        <c:minorTickMark val="none"/>
        <c:tickLblPos val="nextTo"/>
        <c:crossAx val="18037869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JAX!$AD$1</c:f>
              <c:strCache>
                <c:ptCount val="1"/>
                <c:pt idx="0">
                  <c:v>Population Growth</c:v>
                </c:pt>
              </c:strCache>
            </c:strRef>
          </c:tx>
          <c:spPr>
            <a:ln w="28575" cap="rnd">
              <a:solidFill>
                <a:schemeClr val="accent4"/>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JAX!$AD$6:$AD$26</c:f>
              <c:numCache>
                <c:formatCode>#,##0.0%_);[Red]\-#,##0.0%</c:formatCode>
                <c:ptCount val="21"/>
                <c:pt idx="0">
                  <c:v>1.8830430578348701E-2</c:v>
                </c:pt>
                <c:pt idx="1">
                  <c:v>1.8787268243375399E-2</c:v>
                </c:pt>
                <c:pt idx="2">
                  <c:v>1.85879437366669E-2</c:v>
                </c:pt>
                <c:pt idx="3">
                  <c:v>1.8317317825209602E-2</c:v>
                </c:pt>
                <c:pt idx="4">
                  <c:v>1.7771102831407998E-2</c:v>
                </c:pt>
                <c:pt idx="5">
                  <c:v>1.7486125868848301E-2</c:v>
                </c:pt>
                <c:pt idx="6">
                  <c:v>1.77409449703783E-2</c:v>
                </c:pt>
                <c:pt idx="7">
                  <c:v>1.9176022275646999E-2</c:v>
                </c:pt>
                <c:pt idx="8">
                  <c:v>2.0997131710365401E-2</c:v>
                </c:pt>
                <c:pt idx="9">
                  <c:v>2.2635112848334402E-2</c:v>
                </c:pt>
                <c:pt idx="10">
                  <c:v>2.4173039436754799E-2</c:v>
                </c:pt>
                <c:pt idx="11">
                  <c:v>2.4398449858025899E-2</c:v>
                </c:pt>
                <c:pt idx="12">
                  <c:v>2.46134012379127E-2</c:v>
                </c:pt>
                <c:pt idx="13">
                  <c:v>2.4939176926580299E-2</c:v>
                </c:pt>
                <c:pt idx="14">
                  <c:v>2.4891992542827899E-2</c:v>
                </c:pt>
                <c:pt idx="15">
                  <c:v>2.4037740911623699E-2</c:v>
                </c:pt>
                <c:pt idx="16">
                  <c:v>2.3248349394090501E-2</c:v>
                </c:pt>
                <c:pt idx="17">
                  <c:v>2.24445310718588E-2</c:v>
                </c:pt>
                <c:pt idx="18">
                  <c:v>2.16748020995099E-2</c:v>
                </c:pt>
                <c:pt idx="19">
                  <c:v>2.11440844562523E-2</c:v>
                </c:pt>
                <c:pt idx="20">
                  <c:v>1.9925311799579001E-2</c:v>
                </c:pt>
              </c:numCache>
            </c:numRef>
          </c:val>
          <c:smooth val="1"/>
          <c:extLst>
            <c:ext xmlns:c16="http://schemas.microsoft.com/office/drawing/2014/chart" uri="{C3380CC4-5D6E-409C-BE32-E72D297353CC}">
              <c16:uniqueId val="{00000000-7C6A-48E7-ADF9-E9C102C56EDC}"/>
            </c:ext>
          </c:extLst>
        </c:ser>
        <c:dLbls>
          <c:showLegendKey val="0"/>
          <c:showVal val="0"/>
          <c:showCatName val="0"/>
          <c:showSerName val="0"/>
          <c:showPercent val="0"/>
          <c:showBubbleSize val="0"/>
        </c:dLbls>
        <c:smooth val="0"/>
        <c:axId val="1210867712"/>
        <c:axId val="1210866272"/>
      </c:lineChart>
      <c:catAx>
        <c:axId val="121086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0866272"/>
        <c:crosses val="autoZero"/>
        <c:auto val="1"/>
        <c:lblAlgn val="ctr"/>
        <c:lblOffset val="100"/>
        <c:noMultiLvlLbl val="0"/>
      </c:catAx>
      <c:valAx>
        <c:axId val="1210866272"/>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086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JAX!$AE$1</c:f>
              <c:strCache>
                <c:ptCount val="1"/>
                <c:pt idx="0">
                  <c:v>Median Household Income</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JAX!$AE$6:$AE$26</c:f>
              <c:numCache>
                <c:formatCode>\$##,###,###,##0_);[Red]\(\$##,###,###,##0\)</c:formatCode>
                <c:ptCount val="21"/>
                <c:pt idx="0">
                  <c:v>65904.1484375</c:v>
                </c:pt>
                <c:pt idx="1">
                  <c:v>65082.76953125</c:v>
                </c:pt>
                <c:pt idx="2">
                  <c:v>64816.8984375</c:v>
                </c:pt>
                <c:pt idx="3">
                  <c:v>64625.671875</c:v>
                </c:pt>
                <c:pt idx="4">
                  <c:v>64627.91015625</c:v>
                </c:pt>
                <c:pt idx="5">
                  <c:v>65890.296875</c:v>
                </c:pt>
                <c:pt idx="6">
                  <c:v>66940.6171875</c:v>
                </c:pt>
                <c:pt idx="7">
                  <c:v>68394</c:v>
                </c:pt>
                <c:pt idx="8">
                  <c:v>70920.3125</c:v>
                </c:pt>
                <c:pt idx="9">
                  <c:v>73267.171875</c:v>
                </c:pt>
                <c:pt idx="10">
                  <c:v>75656.671875</c:v>
                </c:pt>
                <c:pt idx="11">
                  <c:v>77583</c:v>
                </c:pt>
                <c:pt idx="12">
                  <c:v>78063.71875</c:v>
                </c:pt>
                <c:pt idx="13">
                  <c:v>78035.953125</c:v>
                </c:pt>
                <c:pt idx="14">
                  <c:v>77479.171875</c:v>
                </c:pt>
                <c:pt idx="15">
                  <c:v>77044</c:v>
                </c:pt>
                <c:pt idx="16">
                  <c:v>77629.8203125</c:v>
                </c:pt>
                <c:pt idx="17">
                  <c:v>78242.421875</c:v>
                </c:pt>
                <c:pt idx="18">
                  <c:v>78946.921875</c:v>
                </c:pt>
                <c:pt idx="19">
                  <c:v>79553</c:v>
                </c:pt>
                <c:pt idx="20">
                  <c:v>80014.28125</c:v>
                </c:pt>
              </c:numCache>
            </c:numRef>
          </c:val>
          <c:extLst>
            <c:ext xmlns:c16="http://schemas.microsoft.com/office/drawing/2014/chart" uri="{C3380CC4-5D6E-409C-BE32-E72D297353CC}">
              <c16:uniqueId val="{00000000-31D4-457B-A711-E7EE0A4A24ED}"/>
            </c:ext>
          </c:extLst>
        </c:ser>
        <c:dLbls>
          <c:showLegendKey val="0"/>
          <c:showVal val="0"/>
          <c:showCatName val="0"/>
          <c:showSerName val="0"/>
          <c:showPercent val="0"/>
          <c:showBubbleSize val="0"/>
        </c:dLbls>
        <c:gapWidth val="219"/>
        <c:overlap val="-27"/>
        <c:axId val="915323679"/>
        <c:axId val="1261082143"/>
      </c:barChart>
      <c:lineChart>
        <c:grouping val="standard"/>
        <c:varyColors val="0"/>
        <c:ser>
          <c:idx val="1"/>
          <c:order val="1"/>
          <c:tx>
            <c:strRef>
              <c:f>JAX!$AF$1</c:f>
              <c:strCache>
                <c:ptCount val="1"/>
                <c:pt idx="0">
                  <c:v>Median Household Income Growth</c:v>
                </c:pt>
              </c:strCache>
            </c:strRef>
          </c:tx>
          <c:spPr>
            <a:ln w="28575" cap="rnd">
              <a:solidFill>
                <a:schemeClr val="accent2"/>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JAX!$AF$6:$AF$26</c:f>
              <c:numCache>
                <c:formatCode>#,##0.0%_);[Red]\-#,##0.0%</c:formatCode>
                <c:ptCount val="21"/>
                <c:pt idx="0">
                  <c:v>6.8832688773895895E-2</c:v>
                </c:pt>
                <c:pt idx="1">
                  <c:v>2.87587953834871E-2</c:v>
                </c:pt>
                <c:pt idx="2">
                  <c:v>2.3108607920208101E-3</c:v>
                </c:pt>
                <c:pt idx="3">
                  <c:v>-1.9039705354467199E-2</c:v>
                </c:pt>
                <c:pt idx="4">
                  <c:v>-1.9365067473109301E-2</c:v>
                </c:pt>
                <c:pt idx="5">
                  <c:v>1.24076979139964E-2</c:v>
                </c:pt>
                <c:pt idx="6">
                  <c:v>3.2764893125020601E-2</c:v>
                </c:pt>
                <c:pt idx="7">
                  <c:v>5.8310080431949199E-2</c:v>
                </c:pt>
                <c:pt idx="8">
                  <c:v>9.73635435299849E-2</c:v>
                </c:pt>
                <c:pt idx="9">
                  <c:v>0.111956924613568</c:v>
                </c:pt>
                <c:pt idx="10">
                  <c:v>0.13020577122984101</c:v>
                </c:pt>
                <c:pt idx="11">
                  <c:v>0.13435389069216599</c:v>
                </c:pt>
                <c:pt idx="12">
                  <c:v>0.100724404591421</c:v>
                </c:pt>
                <c:pt idx="13">
                  <c:v>6.50875573324428E-2</c:v>
                </c:pt>
                <c:pt idx="14">
                  <c:v>2.4089085005102099E-2</c:v>
                </c:pt>
                <c:pt idx="15">
                  <c:v>-6.9473982702396003E-3</c:v>
                </c:pt>
                <c:pt idx="16">
                  <c:v>-5.5582598990647804E-3</c:v>
                </c:pt>
                <c:pt idx="17">
                  <c:v>2.6458157007356298E-3</c:v>
                </c:pt>
                <c:pt idx="18">
                  <c:v>1.8943800823890699E-2</c:v>
                </c:pt>
                <c:pt idx="19">
                  <c:v>3.2565806552100202E-2</c:v>
                </c:pt>
                <c:pt idx="20">
                  <c:v>3.0715785865551602E-2</c:v>
                </c:pt>
              </c:numCache>
            </c:numRef>
          </c:val>
          <c:smooth val="1"/>
          <c:extLst>
            <c:ext xmlns:c16="http://schemas.microsoft.com/office/drawing/2014/chart" uri="{C3380CC4-5D6E-409C-BE32-E72D297353CC}">
              <c16:uniqueId val="{00000001-31D4-457B-A711-E7EE0A4A24ED}"/>
            </c:ext>
          </c:extLst>
        </c:ser>
        <c:dLbls>
          <c:showLegendKey val="0"/>
          <c:showVal val="0"/>
          <c:showCatName val="0"/>
          <c:showSerName val="0"/>
          <c:showPercent val="0"/>
          <c:showBubbleSize val="0"/>
        </c:dLbls>
        <c:marker val="1"/>
        <c:smooth val="0"/>
        <c:axId val="1367331328"/>
        <c:axId val="1367328928"/>
      </c:lineChart>
      <c:catAx>
        <c:axId val="91532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61082143"/>
        <c:crosses val="autoZero"/>
        <c:auto val="1"/>
        <c:lblAlgn val="ctr"/>
        <c:lblOffset val="100"/>
        <c:noMultiLvlLbl val="0"/>
      </c:catAx>
      <c:valAx>
        <c:axId val="1261082143"/>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5323679"/>
        <c:crosses val="autoZero"/>
        <c:crossBetween val="between"/>
      </c:valAx>
      <c:valAx>
        <c:axId val="1367328928"/>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67331328"/>
        <c:crosses val="max"/>
        <c:crossBetween val="between"/>
      </c:valAx>
      <c:catAx>
        <c:axId val="1367331328"/>
        <c:scaling>
          <c:orientation val="minMax"/>
        </c:scaling>
        <c:delete val="1"/>
        <c:axPos val="b"/>
        <c:numFmt formatCode="General" sourceLinked="1"/>
        <c:majorTickMark val="out"/>
        <c:minorTickMark val="none"/>
        <c:tickLblPos val="nextTo"/>
        <c:crossAx val="13673289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Orlando!$C$1</c:f>
              <c:strCache>
                <c:ptCount val="1"/>
                <c:pt idx="0">
                  <c:v>12 Mo Net Absorp SF</c:v>
                </c:pt>
              </c:strCache>
            </c:strRef>
          </c:tx>
          <c:spPr>
            <a:solidFill>
              <a:schemeClr val="accent6"/>
            </a:solidFill>
            <a:ln>
              <a:noFill/>
            </a:ln>
            <a:effectLst/>
          </c:spPr>
          <c:invertIfNegative val="0"/>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Orlando!$C$6:$C$26</c:f>
              <c:numCache>
                <c:formatCode>##,###,###,##0_);[Red]\(##,###,###,##0\)</c:formatCode>
                <c:ptCount val="21"/>
                <c:pt idx="0">
                  <c:v>1184245</c:v>
                </c:pt>
                <c:pt idx="1">
                  <c:v>790150</c:v>
                </c:pt>
                <c:pt idx="2">
                  <c:v>606528</c:v>
                </c:pt>
                <c:pt idx="3">
                  <c:v>361336</c:v>
                </c:pt>
                <c:pt idx="4">
                  <c:v>-637058</c:v>
                </c:pt>
                <c:pt idx="5">
                  <c:v>-505246</c:v>
                </c:pt>
                <c:pt idx="6">
                  <c:v>-36815</c:v>
                </c:pt>
                <c:pt idx="7">
                  <c:v>332174</c:v>
                </c:pt>
                <c:pt idx="8">
                  <c:v>919838</c:v>
                </c:pt>
                <c:pt idx="9">
                  <c:v>1036009</c:v>
                </c:pt>
                <c:pt idx="10">
                  <c:v>837592</c:v>
                </c:pt>
                <c:pt idx="11">
                  <c:v>512499</c:v>
                </c:pt>
                <c:pt idx="12">
                  <c:v>-209112</c:v>
                </c:pt>
                <c:pt idx="13">
                  <c:v>-435787</c:v>
                </c:pt>
                <c:pt idx="14">
                  <c:v>-267657</c:v>
                </c:pt>
                <c:pt idx="15">
                  <c:v>361988</c:v>
                </c:pt>
                <c:pt idx="16">
                  <c:v>313698</c:v>
                </c:pt>
                <c:pt idx="17">
                  <c:v>562986</c:v>
                </c:pt>
                <c:pt idx="18">
                  <c:v>56786</c:v>
                </c:pt>
                <c:pt idx="19">
                  <c:v>-514350</c:v>
                </c:pt>
                <c:pt idx="20">
                  <c:v>240719</c:v>
                </c:pt>
              </c:numCache>
            </c:numRef>
          </c:val>
          <c:extLst>
            <c:ext xmlns:c16="http://schemas.microsoft.com/office/drawing/2014/chart" uri="{C3380CC4-5D6E-409C-BE32-E72D297353CC}">
              <c16:uniqueId val="{00000000-B423-4688-8D64-42CDB3BE65D9}"/>
            </c:ext>
          </c:extLst>
        </c:ser>
        <c:ser>
          <c:idx val="2"/>
          <c:order val="2"/>
          <c:tx>
            <c:strRef>
              <c:f>Orlando!$G$1</c:f>
              <c:strCache>
                <c:ptCount val="1"/>
                <c:pt idx="0">
                  <c:v>Net Delivered SF 12 Mo</c:v>
                </c:pt>
              </c:strCache>
            </c:strRef>
          </c:tx>
          <c:spPr>
            <a:solidFill>
              <a:schemeClr val="accent5"/>
            </a:solidFill>
            <a:ln>
              <a:noFill/>
            </a:ln>
            <a:effectLst/>
          </c:spPr>
          <c:invertIfNegative val="0"/>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Orlando!$G$6:$G$26</c:f>
              <c:numCache>
                <c:formatCode>##,###,###,##0_);[Red]\(##,###,###,##0\)</c:formatCode>
                <c:ptCount val="21"/>
                <c:pt idx="0">
                  <c:v>1885615</c:v>
                </c:pt>
                <c:pt idx="1">
                  <c:v>2014091</c:v>
                </c:pt>
                <c:pt idx="2">
                  <c:v>2051826</c:v>
                </c:pt>
                <c:pt idx="3">
                  <c:v>1947838</c:v>
                </c:pt>
                <c:pt idx="4">
                  <c:v>928523</c:v>
                </c:pt>
                <c:pt idx="5">
                  <c:v>655500</c:v>
                </c:pt>
                <c:pt idx="6">
                  <c:v>343878</c:v>
                </c:pt>
                <c:pt idx="7">
                  <c:v>493516</c:v>
                </c:pt>
                <c:pt idx="8">
                  <c:v>419669</c:v>
                </c:pt>
                <c:pt idx="9">
                  <c:v>442147</c:v>
                </c:pt>
                <c:pt idx="10">
                  <c:v>902559</c:v>
                </c:pt>
                <c:pt idx="11">
                  <c:v>621994</c:v>
                </c:pt>
                <c:pt idx="12">
                  <c:v>745224</c:v>
                </c:pt>
                <c:pt idx="13">
                  <c:v>671135</c:v>
                </c:pt>
                <c:pt idx="14">
                  <c:v>387231</c:v>
                </c:pt>
                <c:pt idx="15">
                  <c:v>994831</c:v>
                </c:pt>
                <c:pt idx="16">
                  <c:v>978792</c:v>
                </c:pt>
                <c:pt idx="17">
                  <c:v>1142810</c:v>
                </c:pt>
                <c:pt idx="18">
                  <c:v>1034722</c:v>
                </c:pt>
                <c:pt idx="19">
                  <c:v>491252</c:v>
                </c:pt>
                <c:pt idx="20">
                  <c:v>513828</c:v>
                </c:pt>
              </c:numCache>
            </c:numRef>
          </c:val>
          <c:extLst>
            <c:ext xmlns:c16="http://schemas.microsoft.com/office/drawing/2014/chart" uri="{C3380CC4-5D6E-409C-BE32-E72D297353CC}">
              <c16:uniqueId val="{00000001-B423-4688-8D64-42CDB3BE65D9}"/>
            </c:ext>
          </c:extLst>
        </c:ser>
        <c:dLbls>
          <c:showLegendKey val="0"/>
          <c:showVal val="0"/>
          <c:showCatName val="0"/>
          <c:showSerName val="0"/>
          <c:showPercent val="0"/>
          <c:showBubbleSize val="0"/>
        </c:dLbls>
        <c:gapWidth val="219"/>
        <c:axId val="1574459104"/>
        <c:axId val="1574467264"/>
      </c:barChart>
      <c:lineChart>
        <c:grouping val="standard"/>
        <c:varyColors val="0"/>
        <c:ser>
          <c:idx val="0"/>
          <c:order val="0"/>
          <c:tx>
            <c:strRef>
              <c:f>Orlando!$B$1</c:f>
              <c:strCache>
                <c:ptCount val="1"/>
                <c:pt idx="0">
                  <c:v>Vacancy Rate</c:v>
                </c:pt>
              </c:strCache>
            </c:strRef>
          </c:tx>
          <c:spPr>
            <a:ln w="28575" cap="rnd">
              <a:solidFill>
                <a:schemeClr val="accent2"/>
              </a:solidFill>
              <a:round/>
            </a:ln>
            <a:effectLst/>
          </c:spPr>
          <c:marker>
            <c:symbol val="none"/>
          </c:marke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Orlando!$B$6:$B$26</c:f>
              <c:numCache>
                <c:formatCode>#,##0.0%_);[Red]\-#,##0.0%</c:formatCode>
                <c:ptCount val="21"/>
                <c:pt idx="0">
                  <c:v>6.6443853032942701E-2</c:v>
                </c:pt>
                <c:pt idx="1">
                  <c:v>7.0480382871445799E-2</c:v>
                </c:pt>
                <c:pt idx="2">
                  <c:v>7.4835781045802796E-2</c:v>
                </c:pt>
                <c:pt idx="3">
                  <c:v>7.7172082895337599E-2</c:v>
                </c:pt>
                <c:pt idx="4">
                  <c:v>8.0858596249107698E-2</c:v>
                </c:pt>
                <c:pt idx="5">
                  <c:v>8.11551095446469E-2</c:v>
                </c:pt>
                <c:pt idx="6">
                  <c:v>7.8236142205158093E-2</c:v>
                </c:pt>
                <c:pt idx="7">
                  <c:v>7.8352495197784602E-2</c:v>
                </c:pt>
                <c:pt idx="8">
                  <c:v>7.5932246894920397E-2</c:v>
                </c:pt>
                <c:pt idx="9">
                  <c:v>7.5332973475747106E-2</c:v>
                </c:pt>
                <c:pt idx="10">
                  <c:v>7.8365102057368005E-2</c:v>
                </c:pt>
                <c:pt idx="11">
                  <c:v>7.9108202815148396E-2</c:v>
                </c:pt>
                <c:pt idx="12">
                  <c:v>8.4434675105752699E-2</c:v>
                </c:pt>
                <c:pt idx="13">
                  <c:v>8.5341888340054406E-2</c:v>
                </c:pt>
                <c:pt idx="14">
                  <c:v>8.4273877834455502E-2</c:v>
                </c:pt>
                <c:pt idx="15">
                  <c:v>8.4318327439897603E-2</c:v>
                </c:pt>
                <c:pt idx="16">
                  <c:v>8.99212167697645E-2</c:v>
                </c:pt>
                <c:pt idx="17">
                  <c:v>8.9815499097853996E-2</c:v>
                </c:pt>
                <c:pt idx="18">
                  <c:v>9.2572302277633495E-2</c:v>
                </c:pt>
                <c:pt idx="19">
                  <c:v>9.3294940291396899E-2</c:v>
                </c:pt>
                <c:pt idx="20">
                  <c:v>9.1994718260582795E-2</c:v>
                </c:pt>
              </c:numCache>
            </c:numRef>
          </c:val>
          <c:smooth val="1"/>
          <c:extLst>
            <c:ext xmlns:c16="http://schemas.microsoft.com/office/drawing/2014/chart" uri="{C3380CC4-5D6E-409C-BE32-E72D297353CC}">
              <c16:uniqueId val="{00000002-B423-4688-8D64-42CDB3BE65D9}"/>
            </c:ext>
          </c:extLst>
        </c:ser>
        <c:dLbls>
          <c:showLegendKey val="0"/>
          <c:showVal val="0"/>
          <c:showCatName val="0"/>
          <c:showSerName val="0"/>
          <c:showPercent val="0"/>
          <c:showBubbleSize val="0"/>
        </c:dLbls>
        <c:marker val="1"/>
        <c:smooth val="0"/>
        <c:axId val="1574468224"/>
        <c:axId val="1574447584"/>
      </c:lineChart>
      <c:catAx>
        <c:axId val="15744591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574467264"/>
        <c:crosses val="autoZero"/>
        <c:auto val="1"/>
        <c:lblAlgn val="ctr"/>
        <c:lblOffset val="100"/>
        <c:noMultiLvlLbl val="0"/>
      </c:catAx>
      <c:valAx>
        <c:axId val="1574467264"/>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74459104"/>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574447584"/>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74468224"/>
        <c:crosses val="max"/>
        <c:crossBetween val="between"/>
      </c:valAx>
      <c:catAx>
        <c:axId val="1574468224"/>
        <c:scaling>
          <c:orientation val="minMax"/>
        </c:scaling>
        <c:delete val="1"/>
        <c:axPos val="b"/>
        <c:numFmt formatCode="General" sourceLinked="1"/>
        <c:majorTickMark val="out"/>
        <c:minorTickMark val="none"/>
        <c:tickLblPos val="nextTo"/>
        <c:crossAx val="15744475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Orlando!$P$1</c:f>
              <c:strCache>
                <c:ptCount val="1"/>
                <c:pt idx="0">
                  <c:v>Under Constr % of Inventory</c:v>
                </c:pt>
              </c:strCache>
            </c:strRef>
          </c:tx>
          <c:spPr>
            <a:solidFill>
              <a:schemeClr val="accent6"/>
            </a:solidFill>
            <a:ln>
              <a:noFill/>
            </a:ln>
            <a:effectLst/>
          </c:spP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Orlando!$P$6:$P$26</c:f>
              <c:numCache>
                <c:formatCode>#,##0.0%_);[Red]\-#,##0.0%</c:formatCode>
                <c:ptCount val="21"/>
                <c:pt idx="0">
                  <c:v>1.0121593061002101E-2</c:v>
                </c:pt>
                <c:pt idx="1">
                  <c:v>6.8421836923717701E-3</c:v>
                </c:pt>
                <c:pt idx="2">
                  <c:v>4.4122700885623799E-3</c:v>
                </c:pt>
                <c:pt idx="3">
                  <c:v>6.9261674033662497E-3</c:v>
                </c:pt>
                <c:pt idx="4">
                  <c:v>5.8300157109570398E-3</c:v>
                </c:pt>
                <c:pt idx="5">
                  <c:v>6.3365122909004997E-3</c:v>
                </c:pt>
                <c:pt idx="6">
                  <c:v>1.43707200867498E-2</c:v>
                </c:pt>
                <c:pt idx="7">
                  <c:v>1.04346875172747E-2</c:v>
                </c:pt>
                <c:pt idx="8">
                  <c:v>1.41708719115774E-2</c:v>
                </c:pt>
                <c:pt idx="9">
                  <c:v>1.48627578255199E-2</c:v>
                </c:pt>
                <c:pt idx="10">
                  <c:v>1.1092939298556899E-2</c:v>
                </c:pt>
                <c:pt idx="11">
                  <c:v>1.1390142158462801E-2</c:v>
                </c:pt>
                <c:pt idx="12">
                  <c:v>1.03448179453691E-2</c:v>
                </c:pt>
                <c:pt idx="13">
                  <c:v>1.1132347366743201E-2</c:v>
                </c:pt>
                <c:pt idx="14">
                  <c:v>1.0846154470577501E-2</c:v>
                </c:pt>
                <c:pt idx="15">
                  <c:v>5.9299441405115698E-3</c:v>
                </c:pt>
                <c:pt idx="16">
                  <c:v>6.4653044817100701E-3</c:v>
                </c:pt>
                <c:pt idx="17">
                  <c:v>4.94348501145816E-3</c:v>
                </c:pt>
                <c:pt idx="18">
                  <c:v>5.1450366648545303E-3</c:v>
                </c:pt>
                <c:pt idx="19">
                  <c:v>3.7817314143463402E-3</c:v>
                </c:pt>
                <c:pt idx="20">
                  <c:v>2.8373906368136899E-3</c:v>
                </c:pt>
              </c:numCache>
            </c:numRef>
          </c:val>
          <c:extLst>
            <c:ext xmlns:c16="http://schemas.microsoft.com/office/drawing/2014/chart" uri="{C3380CC4-5D6E-409C-BE32-E72D297353CC}">
              <c16:uniqueId val="{00000000-DCF0-452B-9887-D55510FC974B}"/>
            </c:ext>
          </c:extLst>
        </c:ser>
        <c:dLbls>
          <c:showLegendKey val="0"/>
          <c:showVal val="0"/>
          <c:showCatName val="0"/>
          <c:showSerName val="0"/>
          <c:showPercent val="0"/>
          <c:showBubbleSize val="0"/>
        </c:dLbls>
        <c:axId val="1721334496"/>
        <c:axId val="1721317696"/>
      </c:areaChart>
      <c:barChart>
        <c:barDir val="col"/>
        <c:grouping val="clustered"/>
        <c:varyColors val="0"/>
        <c:ser>
          <c:idx val="0"/>
          <c:order val="0"/>
          <c:tx>
            <c:strRef>
              <c:f>Orlando!$H$1</c:f>
              <c:strCache>
                <c:ptCount val="1"/>
                <c:pt idx="0">
                  <c:v>Under Constr SF</c:v>
                </c:pt>
              </c:strCache>
            </c:strRef>
          </c:tx>
          <c:spPr>
            <a:solidFill>
              <a:schemeClr val="accent2"/>
            </a:solidFill>
            <a:ln>
              <a:noFill/>
            </a:ln>
            <a:effectLst/>
          </c:spPr>
          <c:invertIfNegative val="0"/>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Orlando!$H$6:$H$26</c:f>
              <c:numCache>
                <c:formatCode>##,###,###,##0_);[Red]\(##,###,###,##0\)</c:formatCode>
                <c:ptCount val="21"/>
                <c:pt idx="0">
                  <c:v>1046585</c:v>
                </c:pt>
                <c:pt idx="1">
                  <c:v>709906</c:v>
                </c:pt>
                <c:pt idx="2">
                  <c:v>459073</c:v>
                </c:pt>
                <c:pt idx="3">
                  <c:v>721911</c:v>
                </c:pt>
                <c:pt idx="4">
                  <c:v>608244</c:v>
                </c:pt>
                <c:pt idx="5">
                  <c:v>661594</c:v>
                </c:pt>
                <c:pt idx="6">
                  <c:v>1500138</c:v>
                </c:pt>
                <c:pt idx="7">
                  <c:v>1092752</c:v>
                </c:pt>
                <c:pt idx="8">
                  <c:v>1484662</c:v>
                </c:pt>
                <c:pt idx="9">
                  <c:v>1558674</c:v>
                </c:pt>
                <c:pt idx="10">
                  <c:v>1168200</c:v>
                </c:pt>
                <c:pt idx="11">
                  <c:v>1200113</c:v>
                </c:pt>
                <c:pt idx="12">
                  <c:v>1091521</c:v>
                </c:pt>
                <c:pt idx="13">
                  <c:v>1174933</c:v>
                </c:pt>
                <c:pt idx="14">
                  <c:v>1146411</c:v>
                </c:pt>
                <c:pt idx="15">
                  <c:v>630703</c:v>
                </c:pt>
                <c:pt idx="16">
                  <c:v>688507</c:v>
                </c:pt>
                <c:pt idx="17">
                  <c:v>527396</c:v>
                </c:pt>
                <c:pt idx="18">
                  <c:v>549141</c:v>
                </c:pt>
                <c:pt idx="19">
                  <c:v>404079</c:v>
                </c:pt>
                <c:pt idx="20">
                  <c:v>303619</c:v>
                </c:pt>
              </c:numCache>
            </c:numRef>
          </c:val>
          <c:extLst>
            <c:ext xmlns:c16="http://schemas.microsoft.com/office/drawing/2014/chart" uri="{C3380CC4-5D6E-409C-BE32-E72D297353CC}">
              <c16:uniqueId val="{00000001-DCF0-452B-9887-D55510FC974B}"/>
            </c:ext>
          </c:extLst>
        </c:ser>
        <c:dLbls>
          <c:showLegendKey val="0"/>
          <c:showVal val="0"/>
          <c:showCatName val="0"/>
          <c:showSerName val="0"/>
          <c:showPercent val="0"/>
          <c:showBubbleSize val="0"/>
        </c:dLbls>
        <c:gapWidth val="219"/>
        <c:overlap val="-27"/>
        <c:axId val="1819133231"/>
        <c:axId val="953731839"/>
      </c:barChart>
      <c:catAx>
        <c:axId val="1819133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953731839"/>
        <c:crosses val="autoZero"/>
        <c:auto val="1"/>
        <c:lblAlgn val="ctr"/>
        <c:lblOffset val="100"/>
        <c:noMultiLvlLbl val="0"/>
      </c:catAx>
      <c:valAx>
        <c:axId val="953731839"/>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819133231"/>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dispUnitsLbl>
        </c:dispUnits>
      </c:valAx>
      <c:valAx>
        <c:axId val="172131769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721334496"/>
        <c:crosses val="max"/>
        <c:crossBetween val="between"/>
      </c:valAx>
      <c:catAx>
        <c:axId val="1721334496"/>
        <c:scaling>
          <c:orientation val="minMax"/>
        </c:scaling>
        <c:delete val="1"/>
        <c:axPos val="b"/>
        <c:numFmt formatCode="General" sourceLinked="1"/>
        <c:majorTickMark val="out"/>
        <c:minorTickMark val="none"/>
        <c:tickLblPos val="nextTo"/>
        <c:crossAx val="17213176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3F444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Orlando!$Q$1</c:f>
              <c:strCache>
                <c:ptCount val="1"/>
                <c:pt idx="0">
                  <c:v>12 Mo Sales Vol</c:v>
                </c:pt>
              </c:strCache>
            </c:strRef>
          </c:tx>
          <c:spPr>
            <a:solidFill>
              <a:schemeClr val="accent6"/>
            </a:solidFill>
            <a:ln>
              <a:noFill/>
            </a:ln>
            <a:effectLst/>
          </c:spPr>
          <c:invertIfNegative val="0"/>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Orlando!$Q$6:$Q$26</c:f>
              <c:numCache>
                <c:formatCode>\$##,###,###,##0_);[Red]\(\$##,###,###,##0\)</c:formatCode>
                <c:ptCount val="21"/>
                <c:pt idx="0">
                  <c:v>814204744</c:v>
                </c:pt>
                <c:pt idx="1">
                  <c:v>562547042</c:v>
                </c:pt>
                <c:pt idx="2">
                  <c:v>539485271</c:v>
                </c:pt>
                <c:pt idx="3">
                  <c:v>492469425</c:v>
                </c:pt>
                <c:pt idx="4">
                  <c:v>426131034</c:v>
                </c:pt>
                <c:pt idx="5">
                  <c:v>622924927</c:v>
                </c:pt>
                <c:pt idx="6">
                  <c:v>720685984</c:v>
                </c:pt>
                <c:pt idx="7">
                  <c:v>1555637299</c:v>
                </c:pt>
                <c:pt idx="8">
                  <c:v>1698579622</c:v>
                </c:pt>
                <c:pt idx="9">
                  <c:v>1637986331</c:v>
                </c:pt>
                <c:pt idx="10">
                  <c:v>1605002966</c:v>
                </c:pt>
                <c:pt idx="11">
                  <c:v>777056609</c:v>
                </c:pt>
                <c:pt idx="12">
                  <c:v>640044890</c:v>
                </c:pt>
                <c:pt idx="13">
                  <c:v>541547568</c:v>
                </c:pt>
                <c:pt idx="14">
                  <c:v>491068073</c:v>
                </c:pt>
                <c:pt idx="15">
                  <c:v>387835516</c:v>
                </c:pt>
                <c:pt idx="16">
                  <c:v>405520758</c:v>
                </c:pt>
                <c:pt idx="17">
                  <c:v>429285522</c:v>
                </c:pt>
                <c:pt idx="18">
                  <c:v>424805999</c:v>
                </c:pt>
                <c:pt idx="19">
                  <c:v>528934028</c:v>
                </c:pt>
                <c:pt idx="20">
                  <c:v>600409727</c:v>
                </c:pt>
              </c:numCache>
            </c:numRef>
          </c:val>
          <c:extLst>
            <c:ext xmlns:c16="http://schemas.microsoft.com/office/drawing/2014/chart" uri="{C3380CC4-5D6E-409C-BE32-E72D297353CC}">
              <c16:uniqueId val="{00000000-1BC1-4630-978F-C724A455E92D}"/>
            </c:ext>
          </c:extLst>
        </c:ser>
        <c:dLbls>
          <c:showLegendKey val="0"/>
          <c:showVal val="0"/>
          <c:showCatName val="0"/>
          <c:showSerName val="0"/>
          <c:showPercent val="0"/>
          <c:showBubbleSize val="0"/>
        </c:dLbls>
        <c:gapWidth val="219"/>
        <c:overlap val="-27"/>
        <c:axId val="1726398560"/>
        <c:axId val="1726399040"/>
      </c:barChart>
      <c:lineChart>
        <c:grouping val="standard"/>
        <c:varyColors val="0"/>
        <c:ser>
          <c:idx val="1"/>
          <c:order val="1"/>
          <c:tx>
            <c:strRef>
              <c:f>Orlando!$R$1</c:f>
              <c:strCache>
                <c:ptCount val="1"/>
                <c:pt idx="0">
                  <c:v>12 Mo Sales Vol Growth</c:v>
                </c:pt>
              </c:strCache>
            </c:strRef>
          </c:tx>
          <c:spPr>
            <a:ln w="28575" cap="rnd">
              <a:solidFill>
                <a:schemeClr val="accent4"/>
              </a:solidFill>
              <a:round/>
            </a:ln>
            <a:effectLst/>
          </c:spPr>
          <c:marker>
            <c:symbol val="none"/>
          </c:marke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Orlando!$R$6:$R$26</c:f>
              <c:numCache>
                <c:formatCode>#,##0.0%_);[Red]\-#,##0.0%</c:formatCode>
                <c:ptCount val="21"/>
                <c:pt idx="0">
                  <c:v>-0.213401795471722</c:v>
                </c:pt>
                <c:pt idx="1">
                  <c:v>-0.49276792403545699</c:v>
                </c:pt>
                <c:pt idx="2">
                  <c:v>-0.364415561950305</c:v>
                </c:pt>
                <c:pt idx="3">
                  <c:v>-0.416567957756594</c:v>
                </c:pt>
                <c:pt idx="4">
                  <c:v>-0.47662914378695898</c:v>
                </c:pt>
                <c:pt idx="5">
                  <c:v>0.10732948623343801</c:v>
                </c:pt>
                <c:pt idx="6">
                  <c:v>0.33587703453724099</c:v>
                </c:pt>
                <c:pt idx="7">
                  <c:v>2.1588505195017902</c:v>
                </c:pt>
                <c:pt idx="8">
                  <c:v>2.9860500326761001</c:v>
                </c:pt>
                <c:pt idx="9">
                  <c:v>1.6295084046299499</c:v>
                </c:pt>
                <c:pt idx="10">
                  <c:v>1.22704895284879</c:v>
                </c:pt>
                <c:pt idx="11">
                  <c:v>-0.50048985743687802</c:v>
                </c:pt>
                <c:pt idx="12">
                  <c:v>-0.62318817339491195</c:v>
                </c:pt>
                <c:pt idx="13">
                  <c:v>-0.66938212013687404</c:v>
                </c:pt>
                <c:pt idx="14">
                  <c:v>-0.69403914920864995</c:v>
                </c:pt>
                <c:pt idx="15">
                  <c:v>-0.500891554736136</c:v>
                </c:pt>
                <c:pt idx="16">
                  <c:v>-0.36641825544455198</c:v>
                </c:pt>
                <c:pt idx="17">
                  <c:v>-0.20729858766534101</c:v>
                </c:pt>
                <c:pt idx="18">
                  <c:v>-0.134934599993838</c:v>
                </c:pt>
                <c:pt idx="19">
                  <c:v>0.36381018802826698</c:v>
                </c:pt>
                <c:pt idx="20">
                  <c:v>0.48058937836173599</c:v>
                </c:pt>
              </c:numCache>
            </c:numRef>
          </c:val>
          <c:smooth val="1"/>
          <c:extLst>
            <c:ext xmlns:c16="http://schemas.microsoft.com/office/drawing/2014/chart" uri="{C3380CC4-5D6E-409C-BE32-E72D297353CC}">
              <c16:uniqueId val="{00000001-1BC1-4630-978F-C724A455E92D}"/>
            </c:ext>
          </c:extLst>
        </c:ser>
        <c:dLbls>
          <c:showLegendKey val="0"/>
          <c:showVal val="0"/>
          <c:showCatName val="0"/>
          <c:showSerName val="0"/>
          <c:showPercent val="0"/>
          <c:showBubbleSize val="0"/>
        </c:dLbls>
        <c:marker val="1"/>
        <c:smooth val="0"/>
        <c:axId val="1389116735"/>
        <c:axId val="1718362480"/>
      </c:lineChart>
      <c:catAx>
        <c:axId val="172639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726399040"/>
        <c:crosses val="autoZero"/>
        <c:auto val="1"/>
        <c:lblAlgn val="ctr"/>
        <c:lblOffset val="100"/>
        <c:noMultiLvlLbl val="0"/>
      </c:catAx>
      <c:valAx>
        <c:axId val="1726399040"/>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726398560"/>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718362480"/>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89116735"/>
        <c:crosses val="max"/>
        <c:crossBetween val="between"/>
      </c:valAx>
      <c:catAx>
        <c:axId val="1389116735"/>
        <c:scaling>
          <c:orientation val="minMax"/>
        </c:scaling>
        <c:delete val="1"/>
        <c:axPos val="b"/>
        <c:numFmt formatCode="General" sourceLinked="1"/>
        <c:majorTickMark val="out"/>
        <c:minorTickMark val="none"/>
        <c:tickLblPos val="nextTo"/>
        <c:crossAx val="17183624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Orlando!$D$1</c:f>
              <c:strCache>
                <c:ptCount val="1"/>
                <c:pt idx="0">
                  <c:v>Market Asking Rent/SF</c:v>
                </c:pt>
              </c:strCache>
            </c:strRef>
          </c:tx>
          <c:spPr>
            <a:solidFill>
              <a:schemeClr val="accent6"/>
            </a:solidFill>
            <a:ln>
              <a:noFill/>
            </a:ln>
            <a:effectLst/>
          </c:spPr>
          <c:invertIfNegative val="0"/>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Orlando!$D$6:$D$26</c:f>
              <c:numCache>
                <c:formatCode>\$##,###,###,##0.00_);[Red]\(\$##,###,###,##0.00\)</c:formatCode>
                <c:ptCount val="21"/>
                <c:pt idx="0">
                  <c:v>24.8631531619287</c:v>
                </c:pt>
                <c:pt idx="1">
                  <c:v>24.956008351956701</c:v>
                </c:pt>
                <c:pt idx="2">
                  <c:v>24.506250628610601</c:v>
                </c:pt>
                <c:pt idx="3">
                  <c:v>24.721163727713201</c:v>
                </c:pt>
                <c:pt idx="4">
                  <c:v>24.821607304233499</c:v>
                </c:pt>
                <c:pt idx="5">
                  <c:v>25.142928031953701</c:v>
                </c:pt>
                <c:pt idx="6">
                  <c:v>25.623138611254198</c:v>
                </c:pt>
                <c:pt idx="7">
                  <c:v>25.977908953418702</c:v>
                </c:pt>
                <c:pt idx="8">
                  <c:v>26.1428858899937</c:v>
                </c:pt>
                <c:pt idx="9">
                  <c:v>26.7869842398764</c:v>
                </c:pt>
                <c:pt idx="10">
                  <c:v>27.343619128404299</c:v>
                </c:pt>
                <c:pt idx="11">
                  <c:v>27.693836544937199</c:v>
                </c:pt>
                <c:pt idx="12">
                  <c:v>27.958334837959502</c:v>
                </c:pt>
                <c:pt idx="13">
                  <c:v>28.1455868344826</c:v>
                </c:pt>
                <c:pt idx="14">
                  <c:v>28.517971910020702</c:v>
                </c:pt>
                <c:pt idx="15">
                  <c:v>28.903629624278501</c:v>
                </c:pt>
                <c:pt idx="16">
                  <c:v>29.323239664337098</c:v>
                </c:pt>
                <c:pt idx="17">
                  <c:v>29.691699180417601</c:v>
                </c:pt>
                <c:pt idx="18">
                  <c:v>29.678174678004599</c:v>
                </c:pt>
                <c:pt idx="19">
                  <c:v>29.655966759958101</c:v>
                </c:pt>
                <c:pt idx="20">
                  <c:v>29.768652244937901</c:v>
                </c:pt>
              </c:numCache>
            </c:numRef>
          </c:val>
          <c:extLst>
            <c:ext xmlns:c16="http://schemas.microsoft.com/office/drawing/2014/chart" uri="{C3380CC4-5D6E-409C-BE32-E72D297353CC}">
              <c16:uniqueId val="{00000000-6F30-4909-8702-53AC0611F202}"/>
            </c:ext>
          </c:extLst>
        </c:ser>
        <c:dLbls>
          <c:showLegendKey val="0"/>
          <c:showVal val="0"/>
          <c:showCatName val="0"/>
          <c:showSerName val="0"/>
          <c:showPercent val="0"/>
          <c:showBubbleSize val="0"/>
        </c:dLbls>
        <c:gapWidth val="219"/>
        <c:overlap val="-27"/>
        <c:axId val="1215843855"/>
        <c:axId val="1215845295"/>
      </c:barChart>
      <c:lineChart>
        <c:grouping val="standard"/>
        <c:varyColors val="0"/>
        <c:ser>
          <c:idx val="1"/>
          <c:order val="1"/>
          <c:tx>
            <c:strRef>
              <c:f>Orlando!$E$1</c:f>
              <c:strCache>
                <c:ptCount val="1"/>
                <c:pt idx="0">
                  <c:v>Market Asking Rent Growth</c:v>
                </c:pt>
              </c:strCache>
            </c:strRef>
          </c:tx>
          <c:spPr>
            <a:ln w="28575" cap="rnd">
              <a:solidFill>
                <a:schemeClr val="accent1"/>
              </a:solidFill>
              <a:round/>
            </a:ln>
            <a:effectLst/>
          </c:spPr>
          <c:marker>
            <c:symbol val="none"/>
          </c:marke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Orlando!$E$6:$E$26</c:f>
              <c:numCache>
                <c:formatCode>#,##0.0%_);[Red]\-#,##0.0%</c:formatCode>
                <c:ptCount val="21"/>
                <c:pt idx="0">
                  <c:v>1.9010448208992101E-2</c:v>
                </c:pt>
                <c:pt idx="1">
                  <c:v>2.0948498987569598E-2</c:v>
                </c:pt>
                <c:pt idx="2">
                  <c:v>-1.1178190468457501E-3</c:v>
                </c:pt>
                <c:pt idx="3">
                  <c:v>-2.3278470965505901E-3</c:v>
                </c:pt>
                <c:pt idx="4">
                  <c:v>-1.67098104671472E-3</c:v>
                </c:pt>
                <c:pt idx="5">
                  <c:v>7.4899670396351399E-3</c:v>
                </c:pt>
                <c:pt idx="6">
                  <c:v>4.5575636990329502E-2</c:v>
                </c:pt>
                <c:pt idx="7">
                  <c:v>5.0836814947215599E-2</c:v>
                </c:pt>
                <c:pt idx="8">
                  <c:v>5.3230984181062202E-2</c:v>
                </c:pt>
                <c:pt idx="9">
                  <c:v>6.5388414819201199E-2</c:v>
                </c:pt>
                <c:pt idx="10">
                  <c:v>6.7145580533779906E-2</c:v>
                </c:pt>
                <c:pt idx="11">
                  <c:v>6.6053337649128102E-2</c:v>
                </c:pt>
                <c:pt idx="12">
                  <c:v>6.9443326020123597E-2</c:v>
                </c:pt>
                <c:pt idx="13">
                  <c:v>5.0718758873337502E-2</c:v>
                </c:pt>
                <c:pt idx="14">
                  <c:v>4.2947964426423201E-2</c:v>
                </c:pt>
                <c:pt idx="15">
                  <c:v>4.3684560547549801E-2</c:v>
                </c:pt>
                <c:pt idx="16">
                  <c:v>4.8819246006185299E-2</c:v>
                </c:pt>
                <c:pt idx="17">
                  <c:v>5.4932673993524299E-2</c:v>
                </c:pt>
                <c:pt idx="18">
                  <c:v>4.0683214488200801E-2</c:v>
                </c:pt>
                <c:pt idx="19">
                  <c:v>2.60291577722036E-2</c:v>
                </c:pt>
                <c:pt idx="20">
                  <c:v>1.5189746620750099E-2</c:v>
                </c:pt>
              </c:numCache>
            </c:numRef>
          </c:val>
          <c:smooth val="1"/>
          <c:extLst>
            <c:ext xmlns:c16="http://schemas.microsoft.com/office/drawing/2014/chart" uri="{C3380CC4-5D6E-409C-BE32-E72D297353CC}">
              <c16:uniqueId val="{00000001-6F30-4909-8702-53AC0611F202}"/>
            </c:ext>
          </c:extLst>
        </c:ser>
        <c:dLbls>
          <c:showLegendKey val="0"/>
          <c:showVal val="0"/>
          <c:showCatName val="0"/>
          <c:showSerName val="0"/>
          <c:showPercent val="0"/>
          <c:showBubbleSize val="0"/>
        </c:dLbls>
        <c:marker val="1"/>
        <c:smooth val="0"/>
        <c:axId val="1174158928"/>
        <c:axId val="1174161808"/>
      </c:lineChart>
      <c:catAx>
        <c:axId val="121584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845295"/>
        <c:crosses val="autoZero"/>
        <c:auto val="1"/>
        <c:lblAlgn val="ctr"/>
        <c:lblOffset val="100"/>
        <c:noMultiLvlLbl val="0"/>
      </c:catAx>
      <c:valAx>
        <c:axId val="1215845295"/>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843855"/>
        <c:crosses val="autoZero"/>
        <c:crossBetween val="between"/>
      </c:valAx>
      <c:valAx>
        <c:axId val="1174161808"/>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74158928"/>
        <c:crosses val="max"/>
        <c:crossBetween val="between"/>
      </c:valAx>
      <c:catAx>
        <c:axId val="1174158928"/>
        <c:scaling>
          <c:orientation val="minMax"/>
        </c:scaling>
        <c:delete val="1"/>
        <c:axPos val="b"/>
        <c:numFmt formatCode="General" sourceLinked="1"/>
        <c:majorTickMark val="out"/>
        <c:minorTickMark val="none"/>
        <c:tickLblPos val="nextTo"/>
        <c:crossAx val="1174161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Orlando!$AB$1</c:f>
              <c:strCache>
                <c:ptCount val="1"/>
                <c:pt idx="0">
                  <c:v>Job Growth</c:v>
                </c:pt>
              </c:strCache>
            </c:strRef>
          </c:tx>
          <c:spPr>
            <a:ln w="28575" cap="rnd">
              <a:solidFill>
                <a:schemeClr val="accent5"/>
              </a:solidFill>
              <a:round/>
            </a:ln>
            <a:effectLst/>
          </c:spPr>
          <c:marker>
            <c:symbol val="none"/>
          </c:marke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Orlando!$AB$6:$AB$26</c:f>
              <c:numCache>
                <c:formatCode>#,##0.0%_);[Red]\-#,##0.0%</c:formatCode>
                <c:ptCount val="21"/>
                <c:pt idx="0">
                  <c:v>2.0267817011705699E-2</c:v>
                </c:pt>
                <c:pt idx="1">
                  <c:v>-0.15031659875141201</c:v>
                </c:pt>
                <c:pt idx="2">
                  <c:v>-0.1133506204505</c:v>
                </c:pt>
                <c:pt idx="3">
                  <c:v>-9.2057669741975198E-2</c:v>
                </c:pt>
                <c:pt idx="4">
                  <c:v>-8.4688454013582701E-2</c:v>
                </c:pt>
                <c:pt idx="5">
                  <c:v>0.114585640133736</c:v>
                </c:pt>
                <c:pt idx="6">
                  <c:v>0.104734860360578</c:v>
                </c:pt>
                <c:pt idx="7">
                  <c:v>0.101306444391244</c:v>
                </c:pt>
                <c:pt idx="8">
                  <c:v>0.107704428777079</c:v>
                </c:pt>
                <c:pt idx="9">
                  <c:v>0.101798013622123</c:v>
                </c:pt>
                <c:pt idx="10">
                  <c:v>8.1751093475029193E-2</c:v>
                </c:pt>
                <c:pt idx="11">
                  <c:v>6.6293677349518895E-2</c:v>
                </c:pt>
                <c:pt idx="12">
                  <c:v>5.8035840150061399E-2</c:v>
                </c:pt>
                <c:pt idx="13">
                  <c:v>5.0481065268227703E-2</c:v>
                </c:pt>
                <c:pt idx="14">
                  <c:v>3.3954537646643197E-2</c:v>
                </c:pt>
                <c:pt idx="15">
                  <c:v>2.62597347303779E-2</c:v>
                </c:pt>
                <c:pt idx="16">
                  <c:v>2.1287764500126202E-2</c:v>
                </c:pt>
                <c:pt idx="17">
                  <c:v>1.7644229456795099E-2</c:v>
                </c:pt>
                <c:pt idx="18">
                  <c:v>1.0179611526910199E-2</c:v>
                </c:pt>
                <c:pt idx="19">
                  <c:v>8.6919776184186705E-3</c:v>
                </c:pt>
                <c:pt idx="20">
                  <c:v>1.01615579382115E-2</c:v>
                </c:pt>
              </c:numCache>
            </c:numRef>
          </c:val>
          <c:smooth val="1"/>
          <c:extLst>
            <c:ext xmlns:c16="http://schemas.microsoft.com/office/drawing/2014/chart" uri="{C3380CC4-5D6E-409C-BE32-E72D297353CC}">
              <c16:uniqueId val="{00000000-2D56-45E1-997B-A03B54ABB500}"/>
            </c:ext>
          </c:extLst>
        </c:ser>
        <c:dLbls>
          <c:showLegendKey val="0"/>
          <c:showVal val="0"/>
          <c:showCatName val="0"/>
          <c:showSerName val="0"/>
          <c:showPercent val="0"/>
          <c:showBubbleSize val="0"/>
        </c:dLbls>
        <c:smooth val="0"/>
        <c:axId val="917856735"/>
        <c:axId val="917857695"/>
      </c:lineChart>
      <c:catAx>
        <c:axId val="91785673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7857695"/>
        <c:crosses val="autoZero"/>
        <c:auto val="1"/>
        <c:lblAlgn val="ctr"/>
        <c:lblOffset val="100"/>
        <c:noMultiLvlLbl val="0"/>
      </c:catAx>
      <c:valAx>
        <c:axId val="917857695"/>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7856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Orlando!$AD$1</c:f>
              <c:strCache>
                <c:ptCount val="1"/>
                <c:pt idx="0">
                  <c:v>Population Growth</c:v>
                </c:pt>
              </c:strCache>
            </c:strRef>
          </c:tx>
          <c:spPr>
            <a:ln w="28575" cap="rnd">
              <a:solidFill>
                <a:schemeClr val="accent4"/>
              </a:solidFill>
              <a:round/>
            </a:ln>
            <a:effectLst/>
          </c:spPr>
          <c:marker>
            <c:symbol val="none"/>
          </c:marke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Orlando!$AD$6:$AD$26</c:f>
              <c:numCache>
                <c:formatCode>#,##0.0%_);[Red]\-#,##0.0%</c:formatCode>
                <c:ptCount val="21"/>
                <c:pt idx="0">
                  <c:v>1.39475695452698E-2</c:v>
                </c:pt>
                <c:pt idx="1">
                  <c:v>1.4050129476592E-2</c:v>
                </c:pt>
                <c:pt idx="2">
                  <c:v>1.3319225242469399E-2</c:v>
                </c:pt>
                <c:pt idx="3">
                  <c:v>1.14932951563136E-2</c:v>
                </c:pt>
                <c:pt idx="4">
                  <c:v>9.4041620505616007E-3</c:v>
                </c:pt>
                <c:pt idx="5">
                  <c:v>7.5858909205013302E-3</c:v>
                </c:pt>
                <c:pt idx="6">
                  <c:v>6.9835184156519202E-3</c:v>
                </c:pt>
                <c:pt idx="7">
                  <c:v>1.2898541896053399E-2</c:v>
                </c:pt>
                <c:pt idx="8">
                  <c:v>1.9189538970792799E-2</c:v>
                </c:pt>
                <c:pt idx="9">
                  <c:v>2.5291518448212501E-2</c:v>
                </c:pt>
                <c:pt idx="10">
                  <c:v>3.12872578797447E-2</c:v>
                </c:pt>
                <c:pt idx="11">
                  <c:v>3.07487301841631E-2</c:v>
                </c:pt>
                <c:pt idx="12">
                  <c:v>3.0212293647937399E-2</c:v>
                </c:pt>
                <c:pt idx="13">
                  <c:v>2.9796561480977601E-2</c:v>
                </c:pt>
                <c:pt idx="14">
                  <c:v>2.9017102674808899E-2</c:v>
                </c:pt>
                <c:pt idx="15">
                  <c:v>2.83446376313818E-2</c:v>
                </c:pt>
                <c:pt idx="16">
                  <c:v>2.7734856579982401E-2</c:v>
                </c:pt>
                <c:pt idx="17">
                  <c:v>2.7111399919995699E-2</c:v>
                </c:pt>
                <c:pt idx="18">
                  <c:v>2.6520449883458599E-2</c:v>
                </c:pt>
                <c:pt idx="19">
                  <c:v>2.5381956006337102E-2</c:v>
                </c:pt>
                <c:pt idx="20">
                  <c:v>2.3450768765187702E-2</c:v>
                </c:pt>
              </c:numCache>
            </c:numRef>
          </c:val>
          <c:smooth val="1"/>
          <c:extLst>
            <c:ext xmlns:c16="http://schemas.microsoft.com/office/drawing/2014/chart" uri="{C3380CC4-5D6E-409C-BE32-E72D297353CC}">
              <c16:uniqueId val="{00000000-63F4-4750-A07B-F3AD6517F985}"/>
            </c:ext>
          </c:extLst>
        </c:ser>
        <c:dLbls>
          <c:showLegendKey val="0"/>
          <c:showVal val="0"/>
          <c:showCatName val="0"/>
          <c:showSerName val="0"/>
          <c:showPercent val="0"/>
          <c:showBubbleSize val="0"/>
        </c:dLbls>
        <c:smooth val="0"/>
        <c:axId val="1204169776"/>
        <c:axId val="1204171696"/>
      </c:lineChart>
      <c:catAx>
        <c:axId val="120416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04171696"/>
        <c:crosses val="autoZero"/>
        <c:auto val="1"/>
        <c:lblAlgn val="ctr"/>
        <c:lblOffset val="100"/>
        <c:noMultiLvlLbl val="0"/>
      </c:catAx>
      <c:valAx>
        <c:axId val="120417169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04169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Orlando!$AE$1</c:f>
              <c:strCache>
                <c:ptCount val="1"/>
                <c:pt idx="0">
                  <c:v>Median Household Income</c:v>
                </c:pt>
              </c:strCache>
            </c:strRef>
          </c:tx>
          <c:spPr>
            <a:solidFill>
              <a:schemeClr val="accent6"/>
            </a:solidFill>
            <a:ln>
              <a:noFill/>
            </a:ln>
            <a:effectLst/>
          </c:spPr>
          <c:invertIfNegative val="0"/>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Orlando!$AE$6:$AE$26</c:f>
              <c:numCache>
                <c:formatCode>\$##,###,###,##0_);[Red]\(\$##,###,###,##0\)</c:formatCode>
                <c:ptCount val="21"/>
                <c:pt idx="0">
                  <c:v>62421.0703125</c:v>
                </c:pt>
                <c:pt idx="1">
                  <c:v>61107.328125</c:v>
                </c:pt>
                <c:pt idx="2">
                  <c:v>60588.01953125</c:v>
                </c:pt>
                <c:pt idx="3">
                  <c:v>60361.1484375</c:v>
                </c:pt>
                <c:pt idx="4">
                  <c:v>59550.12109375</c:v>
                </c:pt>
                <c:pt idx="5">
                  <c:v>61388.921875</c:v>
                </c:pt>
                <c:pt idx="6">
                  <c:v>63167.71875</c:v>
                </c:pt>
                <c:pt idx="7">
                  <c:v>64936</c:v>
                </c:pt>
                <c:pt idx="8">
                  <c:v>67252.75</c:v>
                </c:pt>
                <c:pt idx="9">
                  <c:v>68950.578125</c:v>
                </c:pt>
                <c:pt idx="10">
                  <c:v>70449.8203125</c:v>
                </c:pt>
                <c:pt idx="11">
                  <c:v>71857</c:v>
                </c:pt>
                <c:pt idx="12">
                  <c:v>73435.171875</c:v>
                </c:pt>
                <c:pt idx="13">
                  <c:v>75022.3203125</c:v>
                </c:pt>
                <c:pt idx="14">
                  <c:v>76242.5390625</c:v>
                </c:pt>
                <c:pt idx="15">
                  <c:v>77378.0078125</c:v>
                </c:pt>
                <c:pt idx="16">
                  <c:v>78386.34375</c:v>
                </c:pt>
                <c:pt idx="17">
                  <c:v>79015.34375</c:v>
                </c:pt>
                <c:pt idx="18">
                  <c:v>79279.7890625</c:v>
                </c:pt>
                <c:pt idx="19">
                  <c:v>79346.7578125</c:v>
                </c:pt>
                <c:pt idx="20">
                  <c:v>79387.2421875</c:v>
                </c:pt>
              </c:numCache>
            </c:numRef>
          </c:val>
          <c:extLst>
            <c:ext xmlns:c16="http://schemas.microsoft.com/office/drawing/2014/chart" uri="{C3380CC4-5D6E-409C-BE32-E72D297353CC}">
              <c16:uniqueId val="{00000000-B824-467F-838C-B1BEDA0BE262}"/>
            </c:ext>
          </c:extLst>
        </c:ser>
        <c:dLbls>
          <c:showLegendKey val="0"/>
          <c:showVal val="0"/>
          <c:showCatName val="0"/>
          <c:showSerName val="0"/>
          <c:showPercent val="0"/>
          <c:showBubbleSize val="0"/>
        </c:dLbls>
        <c:gapWidth val="219"/>
        <c:overlap val="-27"/>
        <c:axId val="1215843375"/>
        <c:axId val="1209042063"/>
      </c:barChart>
      <c:lineChart>
        <c:grouping val="standard"/>
        <c:varyColors val="0"/>
        <c:ser>
          <c:idx val="1"/>
          <c:order val="1"/>
          <c:tx>
            <c:strRef>
              <c:f>Orlando!$AF$1</c:f>
              <c:strCache>
                <c:ptCount val="1"/>
                <c:pt idx="0">
                  <c:v>Median Household Income Growth</c:v>
                </c:pt>
              </c:strCache>
            </c:strRef>
          </c:tx>
          <c:spPr>
            <a:ln w="28575" cap="rnd">
              <a:solidFill>
                <a:schemeClr val="accent2"/>
              </a:solidFill>
              <a:round/>
            </a:ln>
            <a:effectLst/>
          </c:spPr>
          <c:marker>
            <c:symbol val="none"/>
          </c:marker>
          <c:cat>
            <c:strRef>
              <c:f>Orlando!$A$6:$A$26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Orlando!$AF$6:$AF$26</c:f>
              <c:numCache>
                <c:formatCode>#,##0.0%_);[Red]\-#,##0.0%</c:formatCode>
                <c:ptCount val="21"/>
                <c:pt idx="0">
                  <c:v>4.74799686538563E-2</c:v>
                </c:pt>
                <c:pt idx="1">
                  <c:v>9.2242860631224204E-3</c:v>
                </c:pt>
                <c:pt idx="2">
                  <c:v>-1.0470344094401601E-2</c:v>
                </c:pt>
                <c:pt idx="3">
                  <c:v>-2.4482053825392699E-2</c:v>
                </c:pt>
                <c:pt idx="4">
                  <c:v>-4.5993271252432903E-2</c:v>
                </c:pt>
                <c:pt idx="5">
                  <c:v>4.6081829895094897E-3</c:v>
                </c:pt>
                <c:pt idx="6">
                  <c:v>4.2577711546082801E-2</c:v>
                </c:pt>
                <c:pt idx="7">
                  <c:v>7.5791327383987001E-2</c:v>
                </c:pt>
                <c:pt idx="8">
                  <c:v>0.12934698980920101</c:v>
                </c:pt>
                <c:pt idx="9">
                  <c:v>0.12317623471865199</c:v>
                </c:pt>
                <c:pt idx="10">
                  <c:v>0.115282009649905</c:v>
                </c:pt>
                <c:pt idx="11">
                  <c:v>0.10658186522114101</c:v>
                </c:pt>
                <c:pt idx="12">
                  <c:v>9.1928164647542304E-2</c:v>
                </c:pt>
                <c:pt idx="13">
                  <c:v>8.8059336884639003E-2</c:v>
                </c:pt>
                <c:pt idx="14">
                  <c:v>8.2224748399708697E-2</c:v>
                </c:pt>
                <c:pt idx="15">
                  <c:v>7.6833263460762205E-2</c:v>
                </c:pt>
                <c:pt idx="16">
                  <c:v>6.7422350197910499E-2</c:v>
                </c:pt>
                <c:pt idx="17">
                  <c:v>5.3224472675163198E-2</c:v>
                </c:pt>
                <c:pt idx="18">
                  <c:v>3.9836684839551502E-2</c:v>
                </c:pt>
                <c:pt idx="19">
                  <c:v>2.5443275882349101E-2</c:v>
                </c:pt>
                <c:pt idx="20">
                  <c:v>1.2768785857549401E-2</c:v>
                </c:pt>
              </c:numCache>
            </c:numRef>
          </c:val>
          <c:smooth val="1"/>
          <c:extLst>
            <c:ext xmlns:c16="http://schemas.microsoft.com/office/drawing/2014/chart" uri="{C3380CC4-5D6E-409C-BE32-E72D297353CC}">
              <c16:uniqueId val="{00000001-B824-467F-838C-B1BEDA0BE262}"/>
            </c:ext>
          </c:extLst>
        </c:ser>
        <c:dLbls>
          <c:showLegendKey val="0"/>
          <c:showVal val="0"/>
          <c:showCatName val="0"/>
          <c:showSerName val="0"/>
          <c:showPercent val="0"/>
          <c:showBubbleSize val="0"/>
        </c:dLbls>
        <c:marker val="1"/>
        <c:smooth val="0"/>
        <c:axId val="1213375631"/>
        <c:axId val="1213375151"/>
      </c:lineChart>
      <c:catAx>
        <c:axId val="1215843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09042063"/>
        <c:crosses val="autoZero"/>
        <c:auto val="1"/>
        <c:lblAlgn val="ctr"/>
        <c:lblOffset val="100"/>
        <c:noMultiLvlLbl val="0"/>
      </c:catAx>
      <c:valAx>
        <c:axId val="1209042063"/>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5843375"/>
        <c:crosses val="autoZero"/>
        <c:crossBetween val="between"/>
      </c:valAx>
      <c:valAx>
        <c:axId val="1213375151"/>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3375631"/>
        <c:crosses val="max"/>
        <c:crossBetween val="between"/>
      </c:valAx>
      <c:catAx>
        <c:axId val="1213375631"/>
        <c:scaling>
          <c:orientation val="minMax"/>
        </c:scaling>
        <c:delete val="1"/>
        <c:axPos val="b"/>
        <c:numFmt formatCode="General" sourceLinked="1"/>
        <c:majorTickMark val="out"/>
        <c:minorTickMark val="none"/>
        <c:tickLblPos val="nextTo"/>
        <c:crossAx val="12133751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Tampa!$Z$29</c:f>
              <c:strCache>
                <c:ptCount val="1"/>
                <c:pt idx="0">
                  <c:v>Net Absorption SF</c:v>
                </c:pt>
              </c:strCache>
            </c:strRef>
          </c:tx>
          <c:spPr>
            <a:solidFill>
              <a:schemeClr val="accent6"/>
            </a:solidFill>
            <a:ln>
              <a:noFill/>
            </a:ln>
            <a:effectLst/>
          </c:spPr>
          <c:invertIfNegative val="0"/>
          <c:cat>
            <c:strRef>
              <c:f>Tampa!$A$30:$A$50</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Tampa!$Z$30:$Z$50</c:f>
              <c:numCache>
                <c:formatCode>##,###,###,##0_);[Red]\(##,###,###,##0\)</c:formatCode>
                <c:ptCount val="21"/>
                <c:pt idx="0">
                  <c:v>44150</c:v>
                </c:pt>
                <c:pt idx="1">
                  <c:v>99130</c:v>
                </c:pt>
                <c:pt idx="2">
                  <c:v>49811</c:v>
                </c:pt>
                <c:pt idx="3">
                  <c:v>-341208</c:v>
                </c:pt>
                <c:pt idx="4">
                  <c:v>-526093</c:v>
                </c:pt>
                <c:pt idx="5">
                  <c:v>3660</c:v>
                </c:pt>
                <c:pt idx="6">
                  <c:v>-140394</c:v>
                </c:pt>
                <c:pt idx="7">
                  <c:v>-442804</c:v>
                </c:pt>
                <c:pt idx="8">
                  <c:v>-345689</c:v>
                </c:pt>
                <c:pt idx="9">
                  <c:v>-278436</c:v>
                </c:pt>
                <c:pt idx="10">
                  <c:v>-147501</c:v>
                </c:pt>
                <c:pt idx="11">
                  <c:v>37469</c:v>
                </c:pt>
                <c:pt idx="12">
                  <c:v>-20393</c:v>
                </c:pt>
                <c:pt idx="13">
                  <c:v>-245583</c:v>
                </c:pt>
                <c:pt idx="14">
                  <c:v>71867</c:v>
                </c:pt>
                <c:pt idx="15">
                  <c:v>44896</c:v>
                </c:pt>
                <c:pt idx="16">
                  <c:v>-116286</c:v>
                </c:pt>
                <c:pt idx="17">
                  <c:v>-67020</c:v>
                </c:pt>
                <c:pt idx="18">
                  <c:v>-209387</c:v>
                </c:pt>
                <c:pt idx="19">
                  <c:v>166958</c:v>
                </c:pt>
                <c:pt idx="20">
                  <c:v>-334523</c:v>
                </c:pt>
              </c:numCache>
            </c:numRef>
          </c:val>
          <c:extLst>
            <c:ext xmlns:c16="http://schemas.microsoft.com/office/drawing/2014/chart" uri="{C3380CC4-5D6E-409C-BE32-E72D297353CC}">
              <c16:uniqueId val="{00000000-B305-4145-A83A-A877B44C1EBC}"/>
            </c:ext>
          </c:extLst>
        </c:ser>
        <c:ser>
          <c:idx val="2"/>
          <c:order val="2"/>
          <c:tx>
            <c:strRef>
              <c:f>Tampa!$AK$29</c:f>
              <c:strCache>
                <c:ptCount val="1"/>
                <c:pt idx="0">
                  <c:v>Deliveries SF</c:v>
                </c:pt>
              </c:strCache>
            </c:strRef>
          </c:tx>
          <c:spPr>
            <a:solidFill>
              <a:schemeClr val="accent5"/>
            </a:solidFill>
            <a:ln>
              <a:noFill/>
            </a:ln>
            <a:effectLst/>
          </c:spPr>
          <c:invertIfNegative val="0"/>
          <c:cat>
            <c:strRef>
              <c:f>Tampa!$A$30:$A$50</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Tampa!$AK$30:$AK$50</c:f>
              <c:numCache>
                <c:formatCode>##,###,###,##0_);[Red]\(##,###,###,##0\)</c:formatCode>
                <c:ptCount val="21"/>
                <c:pt idx="0">
                  <c:v>159341</c:v>
                </c:pt>
                <c:pt idx="1">
                  <c:v>101615</c:v>
                </c:pt>
                <c:pt idx="2">
                  <c:v>77499</c:v>
                </c:pt>
                <c:pt idx="3">
                  <c:v>294000</c:v>
                </c:pt>
                <c:pt idx="4">
                  <c:v>150000</c:v>
                </c:pt>
                <c:pt idx="5">
                  <c:v>383279</c:v>
                </c:pt>
                <c:pt idx="6">
                  <c:v>458995</c:v>
                </c:pt>
                <c:pt idx="7">
                  <c:v>0</c:v>
                </c:pt>
                <c:pt idx="8">
                  <c:v>0</c:v>
                </c:pt>
                <c:pt idx="9">
                  <c:v>120000</c:v>
                </c:pt>
                <c:pt idx="10">
                  <c:v>0</c:v>
                </c:pt>
                <c:pt idx="11">
                  <c:v>0</c:v>
                </c:pt>
                <c:pt idx="12">
                  <c:v>75000</c:v>
                </c:pt>
                <c:pt idx="13">
                  <c:v>0</c:v>
                </c:pt>
                <c:pt idx="14">
                  <c:v>0</c:v>
                </c:pt>
                <c:pt idx="15">
                  <c:v>144136</c:v>
                </c:pt>
                <c:pt idx="16">
                  <c:v>0</c:v>
                </c:pt>
                <c:pt idx="17">
                  <c:v>0</c:v>
                </c:pt>
                <c:pt idx="18">
                  <c:v>0</c:v>
                </c:pt>
                <c:pt idx="19">
                  <c:v>0</c:v>
                </c:pt>
                <c:pt idx="20">
                  <c:v>0</c:v>
                </c:pt>
              </c:numCache>
            </c:numRef>
          </c:val>
          <c:extLst>
            <c:ext xmlns:c16="http://schemas.microsoft.com/office/drawing/2014/chart" uri="{C3380CC4-5D6E-409C-BE32-E72D297353CC}">
              <c16:uniqueId val="{00000001-B305-4145-A83A-A877B44C1EBC}"/>
            </c:ext>
          </c:extLst>
        </c:ser>
        <c:dLbls>
          <c:showLegendKey val="0"/>
          <c:showVal val="0"/>
          <c:showCatName val="0"/>
          <c:showSerName val="0"/>
          <c:showPercent val="0"/>
          <c:showBubbleSize val="0"/>
        </c:dLbls>
        <c:gapWidth val="219"/>
        <c:axId val="938295536"/>
        <c:axId val="938296496"/>
      </c:barChart>
      <c:lineChart>
        <c:grouping val="standard"/>
        <c:varyColors val="0"/>
        <c:ser>
          <c:idx val="0"/>
          <c:order val="0"/>
          <c:tx>
            <c:strRef>
              <c:f>Tampa!$I$29</c:f>
              <c:strCache>
                <c:ptCount val="1"/>
                <c:pt idx="0">
                  <c:v>Vacancy Rate</c:v>
                </c:pt>
              </c:strCache>
            </c:strRef>
          </c:tx>
          <c:spPr>
            <a:ln w="28575" cap="rnd">
              <a:solidFill>
                <a:schemeClr val="accent2"/>
              </a:solidFill>
              <a:round/>
            </a:ln>
            <a:effectLst/>
          </c:spPr>
          <c:marker>
            <c:symbol val="none"/>
          </c:marker>
          <c:cat>
            <c:strRef>
              <c:f>Tampa!$A$30:$A$50</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Tampa!$I$30:$I$50</c:f>
              <c:numCache>
                <c:formatCode>#,##0.0%_);[Red]\-#,##0.0%</c:formatCode>
                <c:ptCount val="21"/>
                <c:pt idx="0">
                  <c:v>0.109</c:v>
                </c:pt>
                <c:pt idx="1">
                  <c:v>0.109</c:v>
                </c:pt>
                <c:pt idx="2">
                  <c:v>0.109</c:v>
                </c:pt>
                <c:pt idx="3">
                  <c:v>0.11700000000000001</c:v>
                </c:pt>
                <c:pt idx="4">
                  <c:v>0.128</c:v>
                </c:pt>
                <c:pt idx="5">
                  <c:v>0.13300000000000001</c:v>
                </c:pt>
                <c:pt idx="6">
                  <c:v>0.14099999999999999</c:v>
                </c:pt>
                <c:pt idx="7">
                  <c:v>0.14399999999999999</c:v>
                </c:pt>
                <c:pt idx="8">
                  <c:v>0.15</c:v>
                </c:pt>
                <c:pt idx="9">
                  <c:v>0.156</c:v>
                </c:pt>
                <c:pt idx="10">
                  <c:v>0.159</c:v>
                </c:pt>
                <c:pt idx="11">
                  <c:v>0.155</c:v>
                </c:pt>
                <c:pt idx="12">
                  <c:v>0.156</c:v>
                </c:pt>
                <c:pt idx="13">
                  <c:v>0.16</c:v>
                </c:pt>
                <c:pt idx="14">
                  <c:v>0.156</c:v>
                </c:pt>
                <c:pt idx="15">
                  <c:v>0.157</c:v>
                </c:pt>
                <c:pt idx="16">
                  <c:v>0.159</c:v>
                </c:pt>
                <c:pt idx="17">
                  <c:v>0.16</c:v>
                </c:pt>
                <c:pt idx="18">
                  <c:v>0.16300000000000001</c:v>
                </c:pt>
                <c:pt idx="19">
                  <c:v>0.161</c:v>
                </c:pt>
                <c:pt idx="20">
                  <c:v>0.16500000000000001</c:v>
                </c:pt>
              </c:numCache>
            </c:numRef>
          </c:val>
          <c:smooth val="1"/>
          <c:extLst>
            <c:ext xmlns:c16="http://schemas.microsoft.com/office/drawing/2014/chart" uri="{C3380CC4-5D6E-409C-BE32-E72D297353CC}">
              <c16:uniqueId val="{00000002-B305-4145-A83A-A877B44C1EBC}"/>
            </c:ext>
          </c:extLst>
        </c:ser>
        <c:dLbls>
          <c:showLegendKey val="0"/>
          <c:showVal val="0"/>
          <c:showCatName val="0"/>
          <c:showSerName val="0"/>
          <c:showPercent val="0"/>
          <c:showBubbleSize val="0"/>
        </c:dLbls>
        <c:marker val="1"/>
        <c:smooth val="0"/>
        <c:axId val="1412718495"/>
        <c:axId val="1412717055"/>
      </c:lineChart>
      <c:catAx>
        <c:axId val="9382955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938296496"/>
        <c:crosses val="autoZero"/>
        <c:auto val="1"/>
        <c:lblAlgn val="ctr"/>
        <c:lblOffset val="100"/>
        <c:noMultiLvlLbl val="0"/>
      </c:catAx>
      <c:valAx>
        <c:axId val="938296496"/>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938295536"/>
        <c:crosses val="autoZero"/>
        <c:crossBetween val="between"/>
      </c:valAx>
      <c:valAx>
        <c:axId val="141271705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412718495"/>
        <c:crosses val="max"/>
        <c:crossBetween val="between"/>
      </c:valAx>
      <c:catAx>
        <c:axId val="1412718495"/>
        <c:scaling>
          <c:orientation val="minMax"/>
        </c:scaling>
        <c:delete val="1"/>
        <c:axPos val="b"/>
        <c:numFmt formatCode="General" sourceLinked="1"/>
        <c:majorTickMark val="out"/>
        <c:minorTickMark val="none"/>
        <c:tickLblPos val="nextTo"/>
        <c:crossAx val="141271705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Austin!$Q$1</c:f>
              <c:strCache>
                <c:ptCount val="1"/>
                <c:pt idx="0">
                  <c:v>12 Mo Sales Vol</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Austin!$Q$6:$Q$26</c:f>
              <c:numCache>
                <c:formatCode>\$##,###,###,##0_);[Red]\(\$##,###,###,##0\)</c:formatCode>
                <c:ptCount val="21"/>
                <c:pt idx="0">
                  <c:v>2756724202</c:v>
                </c:pt>
                <c:pt idx="1">
                  <c:v>1187287518</c:v>
                </c:pt>
                <c:pt idx="2">
                  <c:v>584552009</c:v>
                </c:pt>
                <c:pt idx="3">
                  <c:v>279335984</c:v>
                </c:pt>
                <c:pt idx="4">
                  <c:v>154013451</c:v>
                </c:pt>
                <c:pt idx="5">
                  <c:v>1306648653</c:v>
                </c:pt>
                <c:pt idx="6">
                  <c:v>2045273609</c:v>
                </c:pt>
                <c:pt idx="7">
                  <c:v>3114019811</c:v>
                </c:pt>
                <c:pt idx="8">
                  <c:v>3310803728</c:v>
                </c:pt>
                <c:pt idx="9">
                  <c:v>2156272929</c:v>
                </c:pt>
                <c:pt idx="10">
                  <c:v>1696051842</c:v>
                </c:pt>
                <c:pt idx="11">
                  <c:v>672618326</c:v>
                </c:pt>
                <c:pt idx="12">
                  <c:v>490266709</c:v>
                </c:pt>
                <c:pt idx="13">
                  <c:v>489368780</c:v>
                </c:pt>
                <c:pt idx="14">
                  <c:v>457901587</c:v>
                </c:pt>
                <c:pt idx="15">
                  <c:v>331463887</c:v>
                </c:pt>
                <c:pt idx="16">
                  <c:v>322464954</c:v>
                </c:pt>
                <c:pt idx="17">
                  <c:v>361666373</c:v>
                </c:pt>
                <c:pt idx="18">
                  <c:v>129318225</c:v>
                </c:pt>
                <c:pt idx="19">
                  <c:v>672305825</c:v>
                </c:pt>
                <c:pt idx="20">
                  <c:v>743249655</c:v>
                </c:pt>
              </c:numCache>
            </c:numRef>
          </c:val>
          <c:extLst>
            <c:ext xmlns:c16="http://schemas.microsoft.com/office/drawing/2014/chart" uri="{C3380CC4-5D6E-409C-BE32-E72D297353CC}">
              <c16:uniqueId val="{00000000-8777-42A5-BB17-2533C5155879}"/>
            </c:ext>
          </c:extLst>
        </c:ser>
        <c:dLbls>
          <c:showLegendKey val="0"/>
          <c:showVal val="0"/>
          <c:showCatName val="0"/>
          <c:showSerName val="0"/>
          <c:showPercent val="0"/>
          <c:showBubbleSize val="0"/>
        </c:dLbls>
        <c:gapWidth val="219"/>
        <c:overlap val="-27"/>
        <c:axId val="635189088"/>
        <c:axId val="635209728"/>
      </c:barChart>
      <c:lineChart>
        <c:grouping val="standard"/>
        <c:varyColors val="0"/>
        <c:ser>
          <c:idx val="1"/>
          <c:order val="1"/>
          <c:tx>
            <c:strRef>
              <c:f>Austin!$R$1</c:f>
              <c:strCache>
                <c:ptCount val="1"/>
                <c:pt idx="0">
                  <c:v>12 Mo Sales Vol Growth</c:v>
                </c:pt>
              </c:strCache>
            </c:strRef>
          </c:tx>
          <c:spPr>
            <a:ln w="28575" cap="rnd">
              <a:solidFill>
                <a:schemeClr val="accent4"/>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Austin!$R$6:$R$26</c:f>
              <c:numCache>
                <c:formatCode>#,##0.0%_);[Red]\-#,##0.0%</c:formatCode>
                <c:ptCount val="21"/>
                <c:pt idx="0">
                  <c:v>0.52760790716780104</c:v>
                </c:pt>
                <c:pt idx="1">
                  <c:v>-0.62585985053050097</c:v>
                </c:pt>
                <c:pt idx="2">
                  <c:v>-0.82707249482869905</c:v>
                </c:pt>
                <c:pt idx="3">
                  <c:v>-0.90063642459773197</c:v>
                </c:pt>
                <c:pt idx="4">
                  <c:v>-0.94413171586469802</c:v>
                </c:pt>
                <c:pt idx="5">
                  <c:v>0.100532628525452</c:v>
                </c:pt>
                <c:pt idx="6">
                  <c:v>2.4988736288818401</c:v>
                </c:pt>
                <c:pt idx="7">
                  <c:v>10.1479364971467</c:v>
                </c:pt>
                <c:pt idx="8">
                  <c:v>20.4968478824619</c:v>
                </c:pt>
                <c:pt idx="9">
                  <c:v>0.65023162427734904</c:v>
                </c:pt>
                <c:pt idx="10">
                  <c:v>-0.17074574544123999</c:v>
                </c:pt>
                <c:pt idx="11">
                  <c:v>-0.784003196246846</c:v>
                </c:pt>
                <c:pt idx="12">
                  <c:v>-0.85191912620680699</c:v>
                </c:pt>
                <c:pt idx="13">
                  <c:v>-0.77304877623865897</c:v>
                </c:pt>
                <c:pt idx="14">
                  <c:v>-0.73001910928616498</c:v>
                </c:pt>
                <c:pt idx="15">
                  <c:v>-0.507203603905374</c:v>
                </c:pt>
                <c:pt idx="16">
                  <c:v>-0.34226626429982598</c:v>
                </c:pt>
                <c:pt idx="17">
                  <c:v>-0.26095331827257101</c:v>
                </c:pt>
                <c:pt idx="18">
                  <c:v>-0.71758511289020699</c:v>
                </c:pt>
                <c:pt idx="19">
                  <c:v>1.0282928287750399</c:v>
                </c:pt>
                <c:pt idx="20">
                  <c:v>1.3049005660317401</c:v>
                </c:pt>
              </c:numCache>
            </c:numRef>
          </c:val>
          <c:smooth val="1"/>
          <c:extLst>
            <c:ext xmlns:c16="http://schemas.microsoft.com/office/drawing/2014/chart" uri="{C3380CC4-5D6E-409C-BE32-E72D297353CC}">
              <c16:uniqueId val="{00000001-8777-42A5-BB17-2533C5155879}"/>
            </c:ext>
          </c:extLst>
        </c:ser>
        <c:dLbls>
          <c:showLegendKey val="0"/>
          <c:showVal val="0"/>
          <c:showCatName val="0"/>
          <c:showSerName val="0"/>
          <c:showPercent val="0"/>
          <c:showBubbleSize val="0"/>
        </c:dLbls>
        <c:marker val="1"/>
        <c:smooth val="0"/>
        <c:axId val="635213088"/>
        <c:axId val="635185248"/>
      </c:lineChart>
      <c:catAx>
        <c:axId val="63518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635209728"/>
        <c:crosses val="autoZero"/>
        <c:auto val="1"/>
        <c:lblAlgn val="ctr"/>
        <c:lblOffset val="100"/>
        <c:noMultiLvlLbl val="0"/>
      </c:catAx>
      <c:valAx>
        <c:axId val="635209728"/>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635189088"/>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dispUnitsLbl>
        </c:dispUnits>
      </c:valAx>
      <c:valAx>
        <c:axId val="635185248"/>
        <c:scaling>
          <c:orientation val="minMax"/>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635213088"/>
        <c:crosses val="max"/>
        <c:crossBetween val="between"/>
      </c:valAx>
      <c:catAx>
        <c:axId val="635213088"/>
        <c:scaling>
          <c:orientation val="minMax"/>
        </c:scaling>
        <c:delete val="1"/>
        <c:axPos val="b"/>
        <c:numFmt formatCode="General" sourceLinked="1"/>
        <c:majorTickMark val="none"/>
        <c:minorTickMark val="none"/>
        <c:tickLblPos val="nextTo"/>
        <c:crossAx val="635185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Tampa!$AU$29</c:f>
              <c:strCache>
                <c:ptCount val="1"/>
                <c:pt idx="0">
                  <c:v>Under Constr % of Inventory</c:v>
                </c:pt>
              </c:strCache>
            </c:strRef>
          </c:tx>
          <c:spPr>
            <a:solidFill>
              <a:schemeClr val="accent6"/>
            </a:solidFill>
            <a:ln w="25400">
              <a:noFill/>
            </a:ln>
            <a:effectLst/>
          </c:spPr>
          <c:cat>
            <c:strRef>
              <c:f>Tampa!$A$30:$A$50</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Tampa!$AU$30:$AU$50</c:f>
              <c:numCache>
                <c:formatCode>0.0%</c:formatCode>
                <c:ptCount val="21"/>
                <c:pt idx="0">
                  <c:v>2.4068088959037393E-2</c:v>
                </c:pt>
                <c:pt idx="1">
                  <c:v>2.2318593829345985E-2</c:v>
                </c:pt>
                <c:pt idx="2">
                  <c:v>2.3003160084344138E-2</c:v>
                </c:pt>
                <c:pt idx="3">
                  <c:v>1.9272187033743823E-2</c:v>
                </c:pt>
                <c:pt idx="4">
                  <c:v>1.7324162359178153E-2</c:v>
                </c:pt>
                <c:pt idx="5">
                  <c:v>1.0866829344677991E-2</c:v>
                </c:pt>
                <c:pt idx="6">
                  <c:v>3.2156099625401226E-3</c:v>
                </c:pt>
                <c:pt idx="7">
                  <c:v>3.2322796731479014E-3</c:v>
                </c:pt>
                <c:pt idx="8">
                  <c:v>3.2322796731479014E-3</c:v>
                </c:pt>
                <c:pt idx="9">
                  <c:v>1.2407165862864291E-3</c:v>
                </c:pt>
                <c:pt idx="10">
                  <c:v>3.6251422646995054E-3</c:v>
                </c:pt>
                <c:pt idx="11">
                  <c:v>3.63861820976185E-3</c:v>
                </c:pt>
                <c:pt idx="12">
                  <c:v>9.5035560495296354E-3</c:v>
                </c:pt>
                <c:pt idx="13">
                  <c:v>9.5035560495296354E-3</c:v>
                </c:pt>
                <c:pt idx="14">
                  <c:v>1.1236170874618055E-2</c:v>
                </c:pt>
                <c:pt idx="15">
                  <c:v>8.8159380664447635E-3</c:v>
                </c:pt>
                <c:pt idx="16">
                  <c:v>8.8159380664447635E-3</c:v>
                </c:pt>
                <c:pt idx="17">
                  <c:v>8.823399980682314E-3</c:v>
                </c:pt>
                <c:pt idx="18">
                  <c:v>8.823399980682314E-3</c:v>
                </c:pt>
                <c:pt idx="19">
                  <c:v>9.8351521939235177E-3</c:v>
                </c:pt>
                <c:pt idx="20">
                  <c:v>9.8449254847125592E-3</c:v>
                </c:pt>
              </c:numCache>
            </c:numRef>
          </c:val>
          <c:extLst>
            <c:ext xmlns:c16="http://schemas.microsoft.com/office/drawing/2014/chart" uri="{C3380CC4-5D6E-409C-BE32-E72D297353CC}">
              <c16:uniqueId val="{00000000-909F-4ED5-BC81-A98985D95D9C}"/>
            </c:ext>
          </c:extLst>
        </c:ser>
        <c:dLbls>
          <c:showLegendKey val="0"/>
          <c:showVal val="0"/>
          <c:showCatName val="0"/>
          <c:showSerName val="0"/>
          <c:showPercent val="0"/>
          <c:showBubbleSize val="0"/>
        </c:dLbls>
        <c:axId val="468700640"/>
        <c:axId val="468704480"/>
      </c:areaChart>
      <c:barChart>
        <c:barDir val="col"/>
        <c:grouping val="clustered"/>
        <c:varyColors val="0"/>
        <c:ser>
          <c:idx val="0"/>
          <c:order val="0"/>
          <c:tx>
            <c:strRef>
              <c:f>Tampa!$AM$29</c:f>
              <c:strCache>
                <c:ptCount val="1"/>
                <c:pt idx="0">
                  <c:v>Under Construction SF</c:v>
                </c:pt>
              </c:strCache>
            </c:strRef>
          </c:tx>
          <c:spPr>
            <a:solidFill>
              <a:schemeClr val="accent2"/>
            </a:solidFill>
            <a:ln>
              <a:noFill/>
            </a:ln>
            <a:effectLst/>
          </c:spPr>
          <c:invertIfNegative val="0"/>
          <c:cat>
            <c:strRef>
              <c:f>Tampa!$A$30:$A$50</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Tampa!$AM$30:$AM$50</c:f>
              <c:numCache>
                <c:formatCode>##,###,###,##0_);[Red]\(##,###,###,##0\)</c:formatCode>
                <c:ptCount val="21"/>
                <c:pt idx="0">
                  <c:v>1429134</c:v>
                </c:pt>
                <c:pt idx="1">
                  <c:v>1327519</c:v>
                </c:pt>
                <c:pt idx="2">
                  <c:v>1370020</c:v>
                </c:pt>
                <c:pt idx="3">
                  <c:v>1151020</c:v>
                </c:pt>
                <c:pt idx="4">
                  <c:v>1037274</c:v>
                </c:pt>
                <c:pt idx="5">
                  <c:v>653995</c:v>
                </c:pt>
                <c:pt idx="6">
                  <c:v>195000</c:v>
                </c:pt>
                <c:pt idx="7">
                  <c:v>195000</c:v>
                </c:pt>
                <c:pt idx="8">
                  <c:v>195000</c:v>
                </c:pt>
                <c:pt idx="9">
                  <c:v>75000</c:v>
                </c:pt>
                <c:pt idx="10">
                  <c:v>219136</c:v>
                </c:pt>
                <c:pt idx="11">
                  <c:v>219136</c:v>
                </c:pt>
                <c:pt idx="12">
                  <c:v>573065</c:v>
                </c:pt>
                <c:pt idx="13">
                  <c:v>573065</c:v>
                </c:pt>
                <c:pt idx="14">
                  <c:v>675065</c:v>
                </c:pt>
                <c:pt idx="15">
                  <c:v>530929</c:v>
                </c:pt>
                <c:pt idx="16">
                  <c:v>530929</c:v>
                </c:pt>
                <c:pt idx="17">
                  <c:v>530929</c:v>
                </c:pt>
                <c:pt idx="18">
                  <c:v>530929</c:v>
                </c:pt>
                <c:pt idx="19">
                  <c:v>591809</c:v>
                </c:pt>
                <c:pt idx="20">
                  <c:v>591809</c:v>
                </c:pt>
              </c:numCache>
            </c:numRef>
          </c:val>
          <c:extLst>
            <c:ext xmlns:c16="http://schemas.microsoft.com/office/drawing/2014/chart" uri="{C3380CC4-5D6E-409C-BE32-E72D297353CC}">
              <c16:uniqueId val="{00000001-909F-4ED5-BC81-A98985D95D9C}"/>
            </c:ext>
          </c:extLst>
        </c:ser>
        <c:dLbls>
          <c:showLegendKey val="0"/>
          <c:showVal val="0"/>
          <c:showCatName val="0"/>
          <c:showSerName val="0"/>
          <c:showPercent val="0"/>
          <c:showBubbleSize val="0"/>
        </c:dLbls>
        <c:gapWidth val="219"/>
        <c:overlap val="-27"/>
        <c:axId val="563379456"/>
        <c:axId val="563382816"/>
      </c:barChart>
      <c:catAx>
        <c:axId val="56337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563382816"/>
        <c:crosses val="autoZero"/>
        <c:auto val="1"/>
        <c:lblAlgn val="ctr"/>
        <c:lblOffset val="100"/>
        <c:noMultiLvlLbl val="0"/>
      </c:catAx>
      <c:valAx>
        <c:axId val="56338281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563379456"/>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dispUnitsLbl>
        </c:dispUnits>
      </c:valAx>
      <c:valAx>
        <c:axId val="468704480"/>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468700640"/>
        <c:crosses val="max"/>
        <c:crossBetween val="between"/>
      </c:valAx>
      <c:catAx>
        <c:axId val="468700640"/>
        <c:scaling>
          <c:orientation val="minMax"/>
        </c:scaling>
        <c:delete val="1"/>
        <c:axPos val="b"/>
        <c:numFmt formatCode="General" sourceLinked="1"/>
        <c:majorTickMark val="out"/>
        <c:minorTickMark val="none"/>
        <c:tickLblPos val="nextTo"/>
        <c:crossAx val="4687044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Tampa!$W$54</c:f>
              <c:strCache>
                <c:ptCount val="1"/>
                <c:pt idx="0">
                  <c:v>Sales Volume</c:v>
                </c:pt>
              </c:strCache>
            </c:strRef>
          </c:tx>
          <c:spPr>
            <a:solidFill>
              <a:schemeClr val="accent6"/>
            </a:solidFill>
            <a:ln>
              <a:noFill/>
            </a:ln>
            <a:effectLst/>
          </c:spPr>
          <c:invertIfNegative val="0"/>
          <c:cat>
            <c:strRef>
              <c:f>Tampa!$V$59:$V$79</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Tampa!$W$59:$W$79</c:f>
              <c:numCache>
                <c:formatCode>\$##,###,###,##0_);[Red]\(\$##,###,###,##0\)</c:formatCode>
                <c:ptCount val="21"/>
                <c:pt idx="0">
                  <c:v>38165000</c:v>
                </c:pt>
                <c:pt idx="1">
                  <c:v>35814850</c:v>
                </c:pt>
                <c:pt idx="2">
                  <c:v>42844253</c:v>
                </c:pt>
                <c:pt idx="3">
                  <c:v>167814415</c:v>
                </c:pt>
                <c:pt idx="4">
                  <c:v>28430134</c:v>
                </c:pt>
                <c:pt idx="5">
                  <c:v>169037384</c:v>
                </c:pt>
                <c:pt idx="6">
                  <c:v>48919359</c:v>
                </c:pt>
                <c:pt idx="7">
                  <c:v>411036638</c:v>
                </c:pt>
                <c:pt idx="8">
                  <c:v>23708442</c:v>
                </c:pt>
                <c:pt idx="9">
                  <c:v>258599412</c:v>
                </c:pt>
                <c:pt idx="10">
                  <c:v>210946198</c:v>
                </c:pt>
                <c:pt idx="11">
                  <c:v>153342300</c:v>
                </c:pt>
                <c:pt idx="12">
                  <c:v>207149300</c:v>
                </c:pt>
                <c:pt idx="13">
                  <c:v>190291504</c:v>
                </c:pt>
                <c:pt idx="14">
                  <c:v>42979000</c:v>
                </c:pt>
                <c:pt idx="15">
                  <c:v>28780000</c:v>
                </c:pt>
                <c:pt idx="16">
                  <c:v>62209217</c:v>
                </c:pt>
                <c:pt idx="17">
                  <c:v>236850000</c:v>
                </c:pt>
                <c:pt idx="18">
                  <c:v>75308044</c:v>
                </c:pt>
                <c:pt idx="19">
                  <c:v>86850000</c:v>
                </c:pt>
                <c:pt idx="20">
                  <c:v>146804000</c:v>
                </c:pt>
              </c:numCache>
            </c:numRef>
          </c:val>
          <c:extLst>
            <c:ext xmlns:c16="http://schemas.microsoft.com/office/drawing/2014/chart" uri="{C3380CC4-5D6E-409C-BE32-E72D297353CC}">
              <c16:uniqueId val="{00000000-35F5-44FE-BE4A-2CA9FA4ADBDF}"/>
            </c:ext>
          </c:extLst>
        </c:ser>
        <c:dLbls>
          <c:showLegendKey val="0"/>
          <c:showVal val="0"/>
          <c:showCatName val="0"/>
          <c:showSerName val="0"/>
          <c:showPercent val="0"/>
          <c:showBubbleSize val="0"/>
        </c:dLbls>
        <c:gapWidth val="219"/>
        <c:overlap val="-27"/>
        <c:axId val="1248711056"/>
        <c:axId val="1248711536"/>
      </c:barChart>
      <c:lineChart>
        <c:grouping val="standard"/>
        <c:varyColors val="0"/>
        <c:ser>
          <c:idx val="1"/>
          <c:order val="1"/>
          <c:tx>
            <c:strRef>
              <c:f>Tampa!$X$54</c:f>
              <c:strCache>
                <c:ptCount val="1"/>
                <c:pt idx="0">
                  <c:v>Price/SF</c:v>
                </c:pt>
              </c:strCache>
            </c:strRef>
          </c:tx>
          <c:spPr>
            <a:ln w="28575" cap="rnd">
              <a:solidFill>
                <a:schemeClr val="accent4"/>
              </a:solidFill>
              <a:round/>
            </a:ln>
            <a:effectLst/>
          </c:spPr>
          <c:marker>
            <c:symbol val="none"/>
          </c:marker>
          <c:cat>
            <c:strRef>
              <c:f>Tampa!$V$59:$V$79</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Tampa!$X$59:$X$79</c:f>
              <c:numCache>
                <c:formatCode>\$##,###,###,##0_);[Red]\(\$##,###,###,##0\)</c:formatCode>
                <c:ptCount val="21"/>
                <c:pt idx="0">
                  <c:v>164</c:v>
                </c:pt>
                <c:pt idx="1">
                  <c:v>165</c:v>
                </c:pt>
                <c:pt idx="2">
                  <c:v>167</c:v>
                </c:pt>
                <c:pt idx="3">
                  <c:v>171</c:v>
                </c:pt>
                <c:pt idx="4">
                  <c:v>174</c:v>
                </c:pt>
                <c:pt idx="5">
                  <c:v>182</c:v>
                </c:pt>
                <c:pt idx="6">
                  <c:v>185</c:v>
                </c:pt>
                <c:pt idx="7">
                  <c:v>189</c:v>
                </c:pt>
                <c:pt idx="8">
                  <c:v>190</c:v>
                </c:pt>
                <c:pt idx="9">
                  <c:v>198</c:v>
                </c:pt>
                <c:pt idx="10">
                  <c:v>196</c:v>
                </c:pt>
                <c:pt idx="11">
                  <c:v>195</c:v>
                </c:pt>
                <c:pt idx="12">
                  <c:v>197</c:v>
                </c:pt>
                <c:pt idx="13">
                  <c:v>193</c:v>
                </c:pt>
                <c:pt idx="14">
                  <c:v>188</c:v>
                </c:pt>
                <c:pt idx="15">
                  <c:v>185</c:v>
                </c:pt>
                <c:pt idx="16">
                  <c:v>183</c:v>
                </c:pt>
                <c:pt idx="17">
                  <c:v>181</c:v>
                </c:pt>
                <c:pt idx="18">
                  <c:v>180</c:v>
                </c:pt>
                <c:pt idx="19">
                  <c:v>177</c:v>
                </c:pt>
                <c:pt idx="20">
                  <c:v>178</c:v>
                </c:pt>
              </c:numCache>
            </c:numRef>
          </c:val>
          <c:smooth val="1"/>
          <c:extLst>
            <c:ext xmlns:c16="http://schemas.microsoft.com/office/drawing/2014/chart" uri="{C3380CC4-5D6E-409C-BE32-E72D297353CC}">
              <c16:uniqueId val="{00000001-35F5-44FE-BE4A-2CA9FA4ADBDF}"/>
            </c:ext>
          </c:extLst>
        </c:ser>
        <c:dLbls>
          <c:showLegendKey val="0"/>
          <c:showVal val="0"/>
          <c:showCatName val="0"/>
          <c:showSerName val="0"/>
          <c:showPercent val="0"/>
          <c:showBubbleSize val="0"/>
        </c:dLbls>
        <c:marker val="1"/>
        <c:smooth val="0"/>
        <c:axId val="1359659679"/>
        <c:axId val="1359666399"/>
      </c:lineChart>
      <c:catAx>
        <c:axId val="124871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48711536"/>
        <c:crosses val="autoZero"/>
        <c:auto val="1"/>
        <c:lblAlgn val="ctr"/>
        <c:lblOffset val="100"/>
        <c:noMultiLvlLbl val="0"/>
      </c:catAx>
      <c:valAx>
        <c:axId val="1248711536"/>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48711056"/>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359666399"/>
        <c:scaling>
          <c:orientation val="minMax"/>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59659679"/>
        <c:crosses val="max"/>
        <c:crossBetween val="between"/>
      </c:valAx>
      <c:catAx>
        <c:axId val="1359659679"/>
        <c:scaling>
          <c:orientation val="minMax"/>
        </c:scaling>
        <c:delete val="1"/>
        <c:axPos val="b"/>
        <c:numFmt formatCode="General" sourceLinked="1"/>
        <c:majorTickMark val="out"/>
        <c:minorTickMark val="none"/>
        <c:tickLblPos val="nextTo"/>
        <c:crossAx val="13596663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Tampa!$B$81</c:f>
              <c:strCache>
                <c:ptCount val="1"/>
                <c:pt idx="0">
                  <c:v>Market Asking Rent</c:v>
                </c:pt>
              </c:strCache>
            </c:strRef>
          </c:tx>
          <c:spPr>
            <a:solidFill>
              <a:schemeClr val="accent6"/>
            </a:solidFill>
            <a:ln>
              <a:noFill/>
            </a:ln>
            <a:effectLst/>
          </c:spPr>
          <c:invertIfNegative val="0"/>
          <c:cat>
            <c:strRef>
              <c:f>Tampa!$A$86:$A$106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Tampa!$B$86:$B$106</c:f>
              <c:numCache>
                <c:formatCode>\$##,###,###,##0.00_);[Red]\(\$##,###,###,##0.00\)</c:formatCode>
                <c:ptCount val="21"/>
                <c:pt idx="0">
                  <c:v>27.91</c:v>
                </c:pt>
                <c:pt idx="1">
                  <c:v>27.69</c:v>
                </c:pt>
                <c:pt idx="2">
                  <c:v>27.71</c:v>
                </c:pt>
                <c:pt idx="3">
                  <c:v>27.95</c:v>
                </c:pt>
                <c:pt idx="4">
                  <c:v>28.19</c:v>
                </c:pt>
                <c:pt idx="5">
                  <c:v>28.36</c:v>
                </c:pt>
                <c:pt idx="6">
                  <c:v>28.7</c:v>
                </c:pt>
                <c:pt idx="7">
                  <c:v>28.97</c:v>
                </c:pt>
                <c:pt idx="8">
                  <c:v>29.26</c:v>
                </c:pt>
                <c:pt idx="9">
                  <c:v>29.67</c:v>
                </c:pt>
                <c:pt idx="10">
                  <c:v>30.15</c:v>
                </c:pt>
                <c:pt idx="11">
                  <c:v>30.57</c:v>
                </c:pt>
                <c:pt idx="12">
                  <c:v>31</c:v>
                </c:pt>
                <c:pt idx="13">
                  <c:v>31.27</c:v>
                </c:pt>
                <c:pt idx="14">
                  <c:v>31.55</c:v>
                </c:pt>
                <c:pt idx="15">
                  <c:v>31.84</c:v>
                </c:pt>
                <c:pt idx="16">
                  <c:v>32.15</c:v>
                </c:pt>
                <c:pt idx="17">
                  <c:v>32.26</c:v>
                </c:pt>
                <c:pt idx="18">
                  <c:v>32.53</c:v>
                </c:pt>
                <c:pt idx="19">
                  <c:v>32.54</c:v>
                </c:pt>
                <c:pt idx="20">
                  <c:v>32.659999999999997</c:v>
                </c:pt>
              </c:numCache>
            </c:numRef>
          </c:val>
          <c:extLst>
            <c:ext xmlns:c16="http://schemas.microsoft.com/office/drawing/2014/chart" uri="{C3380CC4-5D6E-409C-BE32-E72D297353CC}">
              <c16:uniqueId val="{00000000-D329-450F-91A6-396C3E864675}"/>
            </c:ext>
          </c:extLst>
        </c:ser>
        <c:dLbls>
          <c:showLegendKey val="0"/>
          <c:showVal val="0"/>
          <c:showCatName val="0"/>
          <c:showSerName val="0"/>
          <c:showPercent val="0"/>
          <c:showBubbleSize val="0"/>
        </c:dLbls>
        <c:gapWidth val="219"/>
        <c:overlap val="-27"/>
        <c:axId val="1262733279"/>
        <c:axId val="1203487407"/>
      </c:barChart>
      <c:lineChart>
        <c:grouping val="standard"/>
        <c:varyColors val="0"/>
        <c:ser>
          <c:idx val="1"/>
          <c:order val="1"/>
          <c:tx>
            <c:strRef>
              <c:f>Tampa!$C$81</c:f>
              <c:strCache>
                <c:ptCount val="1"/>
                <c:pt idx="0">
                  <c:v>Market Asking Rent (YOY)</c:v>
                </c:pt>
              </c:strCache>
            </c:strRef>
          </c:tx>
          <c:spPr>
            <a:ln w="28575" cap="rnd">
              <a:solidFill>
                <a:schemeClr val="accent1"/>
              </a:solidFill>
              <a:round/>
            </a:ln>
            <a:effectLst/>
          </c:spPr>
          <c:marker>
            <c:symbol val="none"/>
          </c:marker>
          <c:cat>
            <c:strRef>
              <c:f>Tampa!$A$86:$A$106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Tampa!$C$86:$C$106</c:f>
              <c:numCache>
                <c:formatCode>#,##0.000%_);[Red]\-#,##0.000%</c:formatCode>
                <c:ptCount val="21"/>
                <c:pt idx="0">
                  <c:v>4.759E-2</c:v>
                </c:pt>
                <c:pt idx="1">
                  <c:v>3.0519999999999999E-2</c:v>
                </c:pt>
                <c:pt idx="2">
                  <c:v>2.1160000000000002E-2</c:v>
                </c:pt>
                <c:pt idx="3">
                  <c:v>9.0699999999999999E-3</c:v>
                </c:pt>
                <c:pt idx="4">
                  <c:v>9.8300000000000002E-3</c:v>
                </c:pt>
                <c:pt idx="5">
                  <c:v>2.4160000000000001E-2</c:v>
                </c:pt>
                <c:pt idx="6">
                  <c:v>3.5529999999999999E-2</c:v>
                </c:pt>
                <c:pt idx="7">
                  <c:v>3.662E-2</c:v>
                </c:pt>
                <c:pt idx="8">
                  <c:v>3.8210000000000001E-2</c:v>
                </c:pt>
                <c:pt idx="9">
                  <c:v>4.6170000000000003E-2</c:v>
                </c:pt>
                <c:pt idx="10">
                  <c:v>5.0790000000000002E-2</c:v>
                </c:pt>
                <c:pt idx="11">
                  <c:v>5.5210000000000002E-2</c:v>
                </c:pt>
                <c:pt idx="12">
                  <c:v>5.9150000000000001E-2</c:v>
                </c:pt>
                <c:pt idx="13">
                  <c:v>5.4080000000000003E-2</c:v>
                </c:pt>
                <c:pt idx="14">
                  <c:v>4.6399999999999997E-2</c:v>
                </c:pt>
                <c:pt idx="15">
                  <c:v>4.1509999999999998E-2</c:v>
                </c:pt>
                <c:pt idx="16">
                  <c:v>3.7319999999999999E-2</c:v>
                </c:pt>
                <c:pt idx="17">
                  <c:v>3.15E-2</c:v>
                </c:pt>
                <c:pt idx="18">
                  <c:v>3.0970000000000001E-2</c:v>
                </c:pt>
                <c:pt idx="19">
                  <c:v>2.2100000000000002E-2</c:v>
                </c:pt>
                <c:pt idx="20">
                  <c:v>1.5910000000000001E-2</c:v>
                </c:pt>
              </c:numCache>
            </c:numRef>
          </c:val>
          <c:smooth val="1"/>
          <c:extLst>
            <c:ext xmlns:c16="http://schemas.microsoft.com/office/drawing/2014/chart" uri="{C3380CC4-5D6E-409C-BE32-E72D297353CC}">
              <c16:uniqueId val="{00000001-D329-450F-91A6-396C3E864675}"/>
            </c:ext>
          </c:extLst>
        </c:ser>
        <c:dLbls>
          <c:showLegendKey val="0"/>
          <c:showVal val="0"/>
          <c:showCatName val="0"/>
          <c:showSerName val="0"/>
          <c:showPercent val="0"/>
          <c:showBubbleSize val="0"/>
        </c:dLbls>
        <c:marker val="1"/>
        <c:smooth val="0"/>
        <c:axId val="1219263936"/>
        <c:axId val="1219267296"/>
      </c:lineChart>
      <c:catAx>
        <c:axId val="126273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03487407"/>
        <c:crosses val="autoZero"/>
        <c:auto val="1"/>
        <c:lblAlgn val="ctr"/>
        <c:lblOffset val="100"/>
        <c:noMultiLvlLbl val="0"/>
      </c:catAx>
      <c:valAx>
        <c:axId val="1203487407"/>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62733279"/>
        <c:crosses val="autoZero"/>
        <c:crossBetween val="between"/>
      </c:valAx>
      <c:valAx>
        <c:axId val="1219267296"/>
        <c:scaling>
          <c:orientation val="minMax"/>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9263936"/>
        <c:crosses val="max"/>
        <c:crossBetween val="between"/>
      </c:valAx>
      <c:catAx>
        <c:axId val="1219263936"/>
        <c:scaling>
          <c:orientation val="minMax"/>
        </c:scaling>
        <c:delete val="1"/>
        <c:axPos val="b"/>
        <c:numFmt formatCode="General" sourceLinked="1"/>
        <c:majorTickMark val="none"/>
        <c:minorTickMark val="none"/>
        <c:tickLblPos val="nextTo"/>
        <c:crossAx val="12192672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Tampa!$AB$1</c:f>
              <c:strCache>
                <c:ptCount val="1"/>
                <c:pt idx="0">
                  <c:v>Job Growth</c:v>
                </c:pt>
              </c:strCache>
            </c:strRef>
          </c:tx>
          <c:spPr>
            <a:ln w="28575" cap="rnd">
              <a:solidFill>
                <a:schemeClr val="accent5"/>
              </a:solidFill>
              <a:round/>
            </a:ln>
            <a:effectLst/>
          </c:spPr>
          <c:marker>
            <c:symbol val="none"/>
          </c:marker>
          <c:cat>
            <c:strRef>
              <c:f>Tampa!$A$2:$A$22</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Tampa!$AB$2:$AB$22</c:f>
              <c:numCache>
                <c:formatCode>#,##0.0%_);[Red]\-#,##0.0%</c:formatCode>
                <c:ptCount val="21"/>
                <c:pt idx="0">
                  <c:v>2.3458389870263399E-2</c:v>
                </c:pt>
                <c:pt idx="1">
                  <c:v>-6.7720014012391805E-2</c:v>
                </c:pt>
                <c:pt idx="2">
                  <c:v>-3.45613948452487E-2</c:v>
                </c:pt>
                <c:pt idx="3">
                  <c:v>-2.7010034590070502E-2</c:v>
                </c:pt>
                <c:pt idx="4">
                  <c:v>-1.9922788458126499E-2</c:v>
                </c:pt>
                <c:pt idx="5">
                  <c:v>7.9109541792132101E-2</c:v>
                </c:pt>
                <c:pt idx="6">
                  <c:v>5.4271311962931897E-2</c:v>
                </c:pt>
                <c:pt idx="7">
                  <c:v>5.8017351707162698E-2</c:v>
                </c:pt>
                <c:pt idx="8">
                  <c:v>5.6853322842644903E-2</c:v>
                </c:pt>
                <c:pt idx="9">
                  <c:v>6.2652000840626595E-2</c:v>
                </c:pt>
                <c:pt idx="10">
                  <c:v>5.4372077929757803E-2</c:v>
                </c:pt>
                <c:pt idx="11">
                  <c:v>4.4793430295760897E-2</c:v>
                </c:pt>
                <c:pt idx="12">
                  <c:v>4.1424528481263802E-2</c:v>
                </c:pt>
                <c:pt idx="13">
                  <c:v>3.7231097979657103E-2</c:v>
                </c:pt>
                <c:pt idx="14">
                  <c:v>3.2781602163387998E-2</c:v>
                </c:pt>
                <c:pt idx="15">
                  <c:v>2.81623346170536E-2</c:v>
                </c:pt>
                <c:pt idx="16">
                  <c:v>2.0754830190312198E-2</c:v>
                </c:pt>
                <c:pt idx="17">
                  <c:v>1.6101824384130201E-2</c:v>
                </c:pt>
                <c:pt idx="18">
                  <c:v>1.36845229657776E-2</c:v>
                </c:pt>
                <c:pt idx="19">
                  <c:v>6.33147741909701E-3</c:v>
                </c:pt>
                <c:pt idx="20">
                  <c:v>1.03581205310577E-2</c:v>
                </c:pt>
              </c:numCache>
            </c:numRef>
          </c:val>
          <c:smooth val="1"/>
          <c:extLst>
            <c:ext xmlns:c16="http://schemas.microsoft.com/office/drawing/2014/chart" uri="{C3380CC4-5D6E-409C-BE32-E72D297353CC}">
              <c16:uniqueId val="{00000000-7923-4971-919A-5681AC627996}"/>
            </c:ext>
          </c:extLst>
        </c:ser>
        <c:dLbls>
          <c:showLegendKey val="0"/>
          <c:showVal val="0"/>
          <c:showCatName val="0"/>
          <c:showSerName val="0"/>
          <c:showPercent val="0"/>
          <c:showBubbleSize val="0"/>
        </c:dLbls>
        <c:smooth val="0"/>
        <c:axId val="1052905008"/>
        <c:axId val="1052901168"/>
      </c:lineChart>
      <c:catAx>
        <c:axId val="10529050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052901168"/>
        <c:crosses val="autoZero"/>
        <c:auto val="1"/>
        <c:lblAlgn val="ctr"/>
        <c:lblOffset val="100"/>
        <c:noMultiLvlLbl val="0"/>
      </c:catAx>
      <c:valAx>
        <c:axId val="105290116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052905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Tampa!$AD$1</c:f>
              <c:strCache>
                <c:ptCount val="1"/>
                <c:pt idx="0">
                  <c:v>Population Growth</c:v>
                </c:pt>
              </c:strCache>
            </c:strRef>
          </c:tx>
          <c:spPr>
            <a:ln w="28575" cap="rnd">
              <a:solidFill>
                <a:schemeClr val="accent4"/>
              </a:solidFill>
              <a:round/>
            </a:ln>
            <a:effectLst/>
          </c:spPr>
          <c:marker>
            <c:symbol val="none"/>
          </c:marker>
          <c:cat>
            <c:strRef>
              <c:f>Tampa!$A$2:$A$22</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Tampa!$AD$2:$AD$22</c:f>
              <c:numCache>
                <c:formatCode>#,##0.0%_);[Red]\-#,##0.0%</c:formatCode>
                <c:ptCount val="21"/>
                <c:pt idx="0">
                  <c:v>1.21477367902663E-2</c:v>
                </c:pt>
                <c:pt idx="1">
                  <c:v>1.2538103570087099E-2</c:v>
                </c:pt>
                <c:pt idx="2">
                  <c:v>1.3709061499375799E-2</c:v>
                </c:pt>
                <c:pt idx="3">
                  <c:v>1.3802700521970499E-2</c:v>
                </c:pt>
                <c:pt idx="4">
                  <c:v>1.3617970383247699E-2</c:v>
                </c:pt>
                <c:pt idx="5">
                  <c:v>1.36916291403275E-2</c:v>
                </c:pt>
                <c:pt idx="6">
                  <c:v>1.33608517432899E-2</c:v>
                </c:pt>
                <c:pt idx="7">
                  <c:v>1.5711927139109301E-2</c:v>
                </c:pt>
                <c:pt idx="8">
                  <c:v>1.8445195763469702E-2</c:v>
                </c:pt>
                <c:pt idx="9">
                  <c:v>2.0993171369432899E-2</c:v>
                </c:pt>
                <c:pt idx="10">
                  <c:v>2.3438925243285599E-2</c:v>
                </c:pt>
                <c:pt idx="11">
                  <c:v>2.2734469910289198E-2</c:v>
                </c:pt>
                <c:pt idx="12">
                  <c:v>2.20316531805833E-2</c:v>
                </c:pt>
                <c:pt idx="13">
                  <c:v>2.14482412072248E-2</c:v>
                </c:pt>
                <c:pt idx="14">
                  <c:v>2.05042730896259E-2</c:v>
                </c:pt>
                <c:pt idx="15">
                  <c:v>1.9062859101153001E-2</c:v>
                </c:pt>
                <c:pt idx="16">
                  <c:v>1.7689279028767001E-2</c:v>
                </c:pt>
                <c:pt idx="17">
                  <c:v>1.63065150930559E-2</c:v>
                </c:pt>
                <c:pt idx="18">
                  <c:v>1.4961770153781201E-2</c:v>
                </c:pt>
                <c:pt idx="19">
                  <c:v>1.51858790619641E-2</c:v>
                </c:pt>
                <c:pt idx="20">
                  <c:v>1.4725316596462E-2</c:v>
                </c:pt>
              </c:numCache>
            </c:numRef>
          </c:val>
          <c:smooth val="1"/>
          <c:extLst>
            <c:ext xmlns:c16="http://schemas.microsoft.com/office/drawing/2014/chart" uri="{C3380CC4-5D6E-409C-BE32-E72D297353CC}">
              <c16:uniqueId val="{00000000-0E5F-4515-B93E-C5E3AC6AFEE0}"/>
            </c:ext>
          </c:extLst>
        </c:ser>
        <c:dLbls>
          <c:showLegendKey val="0"/>
          <c:showVal val="0"/>
          <c:showCatName val="0"/>
          <c:showSerName val="0"/>
          <c:showPercent val="0"/>
          <c:showBubbleSize val="0"/>
        </c:dLbls>
        <c:smooth val="0"/>
        <c:axId val="1214839887"/>
        <c:axId val="912996639"/>
      </c:lineChart>
      <c:catAx>
        <c:axId val="1214839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996639"/>
        <c:crosses val="autoZero"/>
        <c:auto val="1"/>
        <c:lblAlgn val="ctr"/>
        <c:lblOffset val="100"/>
        <c:noMultiLvlLbl val="0"/>
      </c:catAx>
      <c:valAx>
        <c:axId val="912996639"/>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14839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Tampa!$AE$1</c:f>
              <c:strCache>
                <c:ptCount val="1"/>
                <c:pt idx="0">
                  <c:v>Median Household Income</c:v>
                </c:pt>
              </c:strCache>
            </c:strRef>
          </c:tx>
          <c:spPr>
            <a:solidFill>
              <a:schemeClr val="accent6"/>
            </a:solidFill>
            <a:ln>
              <a:noFill/>
            </a:ln>
            <a:effectLst/>
          </c:spPr>
          <c:invertIfNegative val="0"/>
          <c:cat>
            <c:strRef>
              <c:f>Tampa!$A$2:$A$22</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Tampa!$AE$2:$AE$22</c:f>
              <c:numCache>
                <c:formatCode>\$##,###,###,##0_);[Red]\(\$##,###,###,##0\)</c:formatCode>
                <c:ptCount val="21"/>
                <c:pt idx="0">
                  <c:v>58306.1015625</c:v>
                </c:pt>
                <c:pt idx="1">
                  <c:v>57995.1796875</c:v>
                </c:pt>
                <c:pt idx="2">
                  <c:v>58226.69921875</c:v>
                </c:pt>
                <c:pt idx="3">
                  <c:v>58589.3984375</c:v>
                </c:pt>
                <c:pt idx="4">
                  <c:v>58874.4609375</c:v>
                </c:pt>
                <c:pt idx="5">
                  <c:v>60318.328125</c:v>
                </c:pt>
                <c:pt idx="6">
                  <c:v>61541.140625</c:v>
                </c:pt>
                <c:pt idx="7">
                  <c:v>62951.01171875</c:v>
                </c:pt>
                <c:pt idx="8">
                  <c:v>64682.3515625</c:v>
                </c:pt>
                <c:pt idx="9">
                  <c:v>66231.7421875</c:v>
                </c:pt>
                <c:pt idx="10">
                  <c:v>67887.8515625</c:v>
                </c:pt>
                <c:pt idx="11">
                  <c:v>69290</c:v>
                </c:pt>
                <c:pt idx="12">
                  <c:v>70482.53125</c:v>
                </c:pt>
                <c:pt idx="13">
                  <c:v>71467.2578125</c:v>
                </c:pt>
                <c:pt idx="14">
                  <c:v>72067.03125</c:v>
                </c:pt>
                <c:pt idx="15">
                  <c:v>72743</c:v>
                </c:pt>
                <c:pt idx="16">
                  <c:v>73626.75</c:v>
                </c:pt>
                <c:pt idx="17">
                  <c:v>74301.609375</c:v>
                </c:pt>
                <c:pt idx="18">
                  <c:v>74869.4609375</c:v>
                </c:pt>
                <c:pt idx="19">
                  <c:v>75217.7890625</c:v>
                </c:pt>
                <c:pt idx="20">
                  <c:v>75497.640625</c:v>
                </c:pt>
              </c:numCache>
            </c:numRef>
          </c:val>
          <c:extLst>
            <c:ext xmlns:c16="http://schemas.microsoft.com/office/drawing/2014/chart" uri="{C3380CC4-5D6E-409C-BE32-E72D297353CC}">
              <c16:uniqueId val="{00000000-9565-4C7A-976A-157ABE213D49}"/>
            </c:ext>
          </c:extLst>
        </c:ser>
        <c:dLbls>
          <c:showLegendKey val="0"/>
          <c:showVal val="0"/>
          <c:showCatName val="0"/>
          <c:showSerName val="0"/>
          <c:showPercent val="0"/>
          <c:showBubbleSize val="0"/>
        </c:dLbls>
        <c:gapWidth val="219"/>
        <c:overlap val="-27"/>
        <c:axId val="1236099232"/>
        <c:axId val="1236101632"/>
      </c:barChart>
      <c:lineChart>
        <c:grouping val="standard"/>
        <c:varyColors val="0"/>
        <c:ser>
          <c:idx val="1"/>
          <c:order val="1"/>
          <c:tx>
            <c:strRef>
              <c:f>Tampa!$AF$1</c:f>
              <c:strCache>
                <c:ptCount val="1"/>
                <c:pt idx="0">
                  <c:v>Median Household Income Growth</c:v>
                </c:pt>
              </c:strCache>
            </c:strRef>
          </c:tx>
          <c:spPr>
            <a:ln w="28575" cap="rnd">
              <a:solidFill>
                <a:schemeClr val="accent2"/>
              </a:solidFill>
              <a:round/>
            </a:ln>
            <a:effectLst/>
          </c:spPr>
          <c:marker>
            <c:symbol val="none"/>
          </c:marker>
          <c:cat>
            <c:strRef>
              <c:f>Tampa!$A$2:$A$22</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Tampa!$AF$2:$AF$22</c:f>
              <c:numCache>
                <c:formatCode>#,##0.0%_);[Red]\-#,##0.0%</c:formatCode>
                <c:ptCount val="21"/>
                <c:pt idx="0">
                  <c:v>4.6106630764713101E-2</c:v>
                </c:pt>
                <c:pt idx="1">
                  <c:v>2.49544123854166E-2</c:v>
                </c:pt>
                <c:pt idx="2">
                  <c:v>1.66553481668088E-2</c:v>
                </c:pt>
                <c:pt idx="3">
                  <c:v>1.1802063595403501E-2</c:v>
                </c:pt>
                <c:pt idx="4">
                  <c:v>9.7478541656701393E-3</c:v>
                </c:pt>
                <c:pt idx="5">
                  <c:v>4.0057612546732499E-2</c:v>
                </c:pt>
                <c:pt idx="6">
                  <c:v>5.6923051636467999E-2</c:v>
                </c:pt>
                <c:pt idx="7">
                  <c:v>7.4443728687583893E-2</c:v>
                </c:pt>
                <c:pt idx="8">
                  <c:v>9.8648727011964504E-2</c:v>
                </c:pt>
                <c:pt idx="9">
                  <c:v>9.8036770021964204E-2</c:v>
                </c:pt>
                <c:pt idx="10">
                  <c:v>0.103129562972737</c:v>
                </c:pt>
                <c:pt idx="11">
                  <c:v>0.100697162891854</c:v>
                </c:pt>
                <c:pt idx="12">
                  <c:v>8.96717504448723E-2</c:v>
                </c:pt>
                <c:pt idx="13">
                  <c:v>7.9048435872008493E-2</c:v>
                </c:pt>
                <c:pt idx="14">
                  <c:v>6.1560052223076998E-2</c:v>
                </c:pt>
                <c:pt idx="15">
                  <c:v>4.9834030884687602E-2</c:v>
                </c:pt>
                <c:pt idx="16">
                  <c:v>4.4609901123549699E-2</c:v>
                </c:pt>
                <c:pt idx="17">
                  <c:v>3.9659441949432897E-2</c:v>
                </c:pt>
                <c:pt idx="18">
                  <c:v>3.8886431685778697E-2</c:v>
                </c:pt>
                <c:pt idx="19">
                  <c:v>3.40209925697319E-2</c:v>
                </c:pt>
                <c:pt idx="20">
                  <c:v>2.54104741143675E-2</c:v>
                </c:pt>
              </c:numCache>
            </c:numRef>
          </c:val>
          <c:smooth val="1"/>
          <c:extLst>
            <c:ext xmlns:c16="http://schemas.microsoft.com/office/drawing/2014/chart" uri="{C3380CC4-5D6E-409C-BE32-E72D297353CC}">
              <c16:uniqueId val="{00000001-9565-4C7A-976A-157ABE213D49}"/>
            </c:ext>
          </c:extLst>
        </c:ser>
        <c:dLbls>
          <c:showLegendKey val="0"/>
          <c:showVal val="0"/>
          <c:showCatName val="0"/>
          <c:showSerName val="0"/>
          <c:showPercent val="0"/>
          <c:showBubbleSize val="0"/>
        </c:dLbls>
        <c:marker val="1"/>
        <c:smooth val="0"/>
        <c:axId val="1262731359"/>
        <c:axId val="1262730879"/>
      </c:lineChart>
      <c:catAx>
        <c:axId val="123609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36101632"/>
        <c:crosses val="autoZero"/>
        <c:auto val="1"/>
        <c:lblAlgn val="ctr"/>
        <c:lblOffset val="100"/>
        <c:noMultiLvlLbl val="0"/>
      </c:catAx>
      <c:valAx>
        <c:axId val="123610163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36099232"/>
        <c:crosses val="autoZero"/>
        <c:crossBetween val="between"/>
      </c:valAx>
      <c:valAx>
        <c:axId val="126273087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62731359"/>
        <c:crosses val="max"/>
        <c:crossBetween val="between"/>
      </c:valAx>
      <c:catAx>
        <c:axId val="1262731359"/>
        <c:scaling>
          <c:orientation val="minMax"/>
        </c:scaling>
        <c:delete val="1"/>
        <c:axPos val="b"/>
        <c:numFmt formatCode="General" sourceLinked="1"/>
        <c:majorTickMark val="out"/>
        <c:minorTickMark val="none"/>
        <c:tickLblPos val="nextTo"/>
        <c:crossAx val="12627308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SFL!$C$91</c:f>
              <c:strCache>
                <c:ptCount val="1"/>
                <c:pt idx="0">
                  <c:v>12 Mo Net Absorp SF</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SFL!$C$96:$C$116</c:f>
              <c:numCache>
                <c:formatCode>##,###,###,##0_);[Red]\(##,###,###,##0\)</c:formatCode>
                <c:ptCount val="21"/>
                <c:pt idx="0">
                  <c:v>-131507</c:v>
                </c:pt>
                <c:pt idx="1">
                  <c:v>-852663</c:v>
                </c:pt>
                <c:pt idx="2">
                  <c:v>-2834862</c:v>
                </c:pt>
                <c:pt idx="3">
                  <c:v>-2628554</c:v>
                </c:pt>
                <c:pt idx="4">
                  <c:v>-2716717</c:v>
                </c:pt>
                <c:pt idx="5">
                  <c:v>-1423378</c:v>
                </c:pt>
                <c:pt idx="6">
                  <c:v>1394359</c:v>
                </c:pt>
                <c:pt idx="7">
                  <c:v>2202909</c:v>
                </c:pt>
                <c:pt idx="8">
                  <c:v>3082963</c:v>
                </c:pt>
                <c:pt idx="9">
                  <c:v>3730505</c:v>
                </c:pt>
                <c:pt idx="10">
                  <c:v>2916697</c:v>
                </c:pt>
                <c:pt idx="11">
                  <c:v>2683447</c:v>
                </c:pt>
                <c:pt idx="12">
                  <c:v>2485206</c:v>
                </c:pt>
                <c:pt idx="13">
                  <c:v>1312123</c:v>
                </c:pt>
                <c:pt idx="14">
                  <c:v>238354</c:v>
                </c:pt>
                <c:pt idx="15">
                  <c:v>418674</c:v>
                </c:pt>
                <c:pt idx="16">
                  <c:v>56918</c:v>
                </c:pt>
                <c:pt idx="17">
                  <c:v>381692</c:v>
                </c:pt>
                <c:pt idx="18">
                  <c:v>1207813</c:v>
                </c:pt>
                <c:pt idx="19">
                  <c:v>1020654</c:v>
                </c:pt>
                <c:pt idx="20">
                  <c:v>641678</c:v>
                </c:pt>
              </c:numCache>
            </c:numRef>
          </c:val>
          <c:extLst>
            <c:ext xmlns:c16="http://schemas.microsoft.com/office/drawing/2014/chart" uri="{C3380CC4-5D6E-409C-BE32-E72D297353CC}">
              <c16:uniqueId val="{00000000-2765-432F-BB83-1F9E20F2EB74}"/>
            </c:ext>
          </c:extLst>
        </c:ser>
        <c:ser>
          <c:idx val="2"/>
          <c:order val="2"/>
          <c:tx>
            <c:strRef>
              <c:f>SFL!$G$91</c:f>
              <c:strCache>
                <c:ptCount val="1"/>
                <c:pt idx="0">
                  <c:v>Net Delivered SF 12 Mo</c:v>
                </c:pt>
              </c:strCache>
            </c:strRef>
          </c:tx>
          <c:spPr>
            <a:solidFill>
              <a:schemeClr val="accent5"/>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SFL!$G$96:$G$116</c:f>
              <c:numCache>
                <c:formatCode>##,###,###,##0_);[Red]\(##,###,###,##0\)</c:formatCode>
                <c:ptCount val="21"/>
                <c:pt idx="0">
                  <c:v>892889</c:v>
                </c:pt>
                <c:pt idx="1">
                  <c:v>502324</c:v>
                </c:pt>
                <c:pt idx="2">
                  <c:v>248637</c:v>
                </c:pt>
                <c:pt idx="3">
                  <c:v>1112438</c:v>
                </c:pt>
                <c:pt idx="4">
                  <c:v>946008</c:v>
                </c:pt>
                <c:pt idx="5">
                  <c:v>1331639</c:v>
                </c:pt>
                <c:pt idx="6">
                  <c:v>1818075</c:v>
                </c:pt>
                <c:pt idx="7">
                  <c:v>945598</c:v>
                </c:pt>
                <c:pt idx="8">
                  <c:v>866524</c:v>
                </c:pt>
                <c:pt idx="9">
                  <c:v>959066</c:v>
                </c:pt>
                <c:pt idx="10">
                  <c:v>1141649</c:v>
                </c:pt>
                <c:pt idx="11">
                  <c:v>1424635</c:v>
                </c:pt>
                <c:pt idx="12">
                  <c:v>1651744</c:v>
                </c:pt>
                <c:pt idx="13">
                  <c:v>1424953</c:v>
                </c:pt>
                <c:pt idx="14">
                  <c:v>849400</c:v>
                </c:pt>
                <c:pt idx="15">
                  <c:v>374936</c:v>
                </c:pt>
                <c:pt idx="16">
                  <c:v>309916</c:v>
                </c:pt>
                <c:pt idx="17">
                  <c:v>375609</c:v>
                </c:pt>
                <c:pt idx="18">
                  <c:v>1032077</c:v>
                </c:pt>
                <c:pt idx="19">
                  <c:v>1652562</c:v>
                </c:pt>
                <c:pt idx="20">
                  <c:v>1674850</c:v>
                </c:pt>
              </c:numCache>
            </c:numRef>
          </c:val>
          <c:extLst>
            <c:ext xmlns:c16="http://schemas.microsoft.com/office/drawing/2014/chart" uri="{C3380CC4-5D6E-409C-BE32-E72D297353CC}">
              <c16:uniqueId val="{00000001-2765-432F-BB83-1F9E20F2EB74}"/>
            </c:ext>
          </c:extLst>
        </c:ser>
        <c:dLbls>
          <c:showLegendKey val="0"/>
          <c:showVal val="0"/>
          <c:showCatName val="0"/>
          <c:showSerName val="0"/>
          <c:showPercent val="0"/>
          <c:showBubbleSize val="0"/>
        </c:dLbls>
        <c:gapWidth val="219"/>
        <c:axId val="1720557040"/>
        <c:axId val="1720553680"/>
      </c:barChart>
      <c:lineChart>
        <c:grouping val="standard"/>
        <c:varyColors val="0"/>
        <c:ser>
          <c:idx val="0"/>
          <c:order val="0"/>
          <c:tx>
            <c:strRef>
              <c:f>SFL!$B$91</c:f>
              <c:strCache>
                <c:ptCount val="1"/>
                <c:pt idx="0">
                  <c:v>Vacancy Rate</c:v>
                </c:pt>
              </c:strCache>
            </c:strRef>
          </c:tx>
          <c:spPr>
            <a:ln w="28575" cap="rnd">
              <a:solidFill>
                <a:schemeClr val="accent2"/>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SFL!$B$96:$B$116</c:f>
              <c:numCache>
                <c:formatCode>#,##0.0%_);[Red]\-#,##0.0%</c:formatCode>
                <c:ptCount val="21"/>
                <c:pt idx="0">
                  <c:v>8.7604577114806861E-2</c:v>
                </c:pt>
                <c:pt idx="1">
                  <c:v>9.1365163733470436E-2</c:v>
                </c:pt>
                <c:pt idx="2">
                  <c:v>9.4978659831235698E-2</c:v>
                </c:pt>
                <c:pt idx="3">
                  <c:v>9.986411564366722E-2</c:v>
                </c:pt>
                <c:pt idx="4">
                  <c:v>0.101324697045085</c:v>
                </c:pt>
                <c:pt idx="5">
                  <c:v>0.10061777130548787</c:v>
                </c:pt>
                <c:pt idx="6">
                  <c:v>9.5407555680017922E-2</c:v>
                </c:pt>
                <c:pt idx="7">
                  <c:v>9.3281640903100038E-2</c:v>
                </c:pt>
                <c:pt idx="8">
                  <c:v>9.1131634495102434E-2</c:v>
                </c:pt>
                <c:pt idx="9">
                  <c:v>8.7809928666235812E-2</c:v>
                </c:pt>
                <c:pt idx="10">
                  <c:v>8.6395083671987158E-2</c:v>
                </c:pt>
                <c:pt idx="11">
                  <c:v>8.6985317568579523E-2</c:v>
                </c:pt>
                <c:pt idx="12">
                  <c:v>8.7085639023148767E-2</c:v>
                </c:pt>
                <c:pt idx="13">
                  <c:v>8.869340339868953E-2</c:v>
                </c:pt>
                <c:pt idx="14">
                  <c:v>8.9996087216506662E-2</c:v>
                </c:pt>
                <c:pt idx="15">
                  <c:v>8.7869337230111741E-2</c:v>
                </c:pt>
                <c:pt idx="16">
                  <c:v>8.8518303696810727E-2</c:v>
                </c:pt>
                <c:pt idx="17">
                  <c:v>8.8174045310537699E-2</c:v>
                </c:pt>
                <c:pt idx="18">
                  <c:v>8.9028787677460863E-2</c:v>
                </c:pt>
                <c:pt idx="19">
                  <c:v>8.9993391837525458E-2</c:v>
                </c:pt>
                <c:pt idx="20">
                  <c:v>9.2203962655222835E-2</c:v>
                </c:pt>
              </c:numCache>
            </c:numRef>
          </c:val>
          <c:smooth val="1"/>
          <c:extLst>
            <c:ext xmlns:c16="http://schemas.microsoft.com/office/drawing/2014/chart" uri="{C3380CC4-5D6E-409C-BE32-E72D297353CC}">
              <c16:uniqueId val="{00000002-2765-432F-BB83-1F9E20F2EB74}"/>
            </c:ext>
          </c:extLst>
        </c:ser>
        <c:dLbls>
          <c:showLegendKey val="0"/>
          <c:showVal val="0"/>
          <c:showCatName val="0"/>
          <c:showSerName val="0"/>
          <c:showPercent val="0"/>
          <c:showBubbleSize val="0"/>
        </c:dLbls>
        <c:marker val="1"/>
        <c:smooth val="0"/>
        <c:axId val="1270391887"/>
        <c:axId val="1270389487"/>
      </c:lineChart>
      <c:catAx>
        <c:axId val="17205570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720553680"/>
        <c:crosses val="autoZero"/>
        <c:auto val="1"/>
        <c:lblAlgn val="ctr"/>
        <c:lblOffset val="100"/>
        <c:noMultiLvlLbl val="0"/>
      </c:catAx>
      <c:valAx>
        <c:axId val="1720553680"/>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720557040"/>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27038948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70391887"/>
        <c:crosses val="max"/>
        <c:crossBetween val="between"/>
      </c:valAx>
      <c:catAx>
        <c:axId val="1270391887"/>
        <c:scaling>
          <c:orientation val="minMax"/>
        </c:scaling>
        <c:delete val="1"/>
        <c:axPos val="b"/>
        <c:numFmt formatCode="General" sourceLinked="1"/>
        <c:majorTickMark val="out"/>
        <c:minorTickMark val="none"/>
        <c:tickLblPos val="nextTo"/>
        <c:crossAx val="127038948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SFL!$P$91</c:f>
              <c:strCache>
                <c:ptCount val="1"/>
                <c:pt idx="0">
                  <c:v>Under Constr % of Inventory</c:v>
                </c:pt>
              </c:strCache>
            </c:strRef>
          </c:tx>
          <c:spPr>
            <a:solidFill>
              <a:schemeClr val="accent6"/>
            </a:solidFill>
            <a:ln>
              <a:noFill/>
            </a:ln>
            <a:effectLst/>
          </c:spP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SFL!$P$96:$P$116</c:f>
              <c:numCache>
                <c:formatCode>#,##0.0%_);[Red]\-#,##0.0%</c:formatCode>
                <c:ptCount val="21"/>
                <c:pt idx="0">
                  <c:v>6.1325897279111502E-2</c:v>
                </c:pt>
                <c:pt idx="1">
                  <c:v>6.7519172946989198E-2</c:v>
                </c:pt>
                <c:pt idx="2">
                  <c:v>6.3415145864794714E-2</c:v>
                </c:pt>
                <c:pt idx="3">
                  <c:v>5.1550979937805955E-2</c:v>
                </c:pt>
                <c:pt idx="4">
                  <c:v>5.1540983474320817E-2</c:v>
                </c:pt>
                <c:pt idx="5">
                  <c:v>5.5063364351182531E-2</c:v>
                </c:pt>
                <c:pt idx="6">
                  <c:v>5.0176073966730794E-2</c:v>
                </c:pt>
                <c:pt idx="7">
                  <c:v>4.7729686661040598E-2</c:v>
                </c:pt>
                <c:pt idx="8">
                  <c:v>4.9341537418929805E-2</c:v>
                </c:pt>
                <c:pt idx="9">
                  <c:v>5.2810739812878302E-2</c:v>
                </c:pt>
                <c:pt idx="10">
                  <c:v>5.2827036096178802E-2</c:v>
                </c:pt>
                <c:pt idx="11">
                  <c:v>4.8406573916330395E-2</c:v>
                </c:pt>
                <c:pt idx="12">
                  <c:v>5.0566294105454948E-2</c:v>
                </c:pt>
                <c:pt idx="13">
                  <c:v>4.8252534485255502E-2</c:v>
                </c:pt>
                <c:pt idx="14">
                  <c:v>4.7763294086974342E-2</c:v>
                </c:pt>
                <c:pt idx="15">
                  <c:v>4.6544558518913509E-2</c:v>
                </c:pt>
                <c:pt idx="16">
                  <c:v>4.9583894150921071E-2</c:v>
                </c:pt>
                <c:pt idx="17">
                  <c:v>4.7811092549298634E-2</c:v>
                </c:pt>
                <c:pt idx="18">
                  <c:v>4.1289665967562429E-2</c:v>
                </c:pt>
                <c:pt idx="19">
                  <c:v>3.281340096246619E-2</c:v>
                </c:pt>
                <c:pt idx="20">
                  <c:v>5.3695395739781174E-2</c:v>
                </c:pt>
              </c:numCache>
            </c:numRef>
          </c:val>
          <c:extLst>
            <c:ext xmlns:c16="http://schemas.microsoft.com/office/drawing/2014/chart" uri="{C3380CC4-5D6E-409C-BE32-E72D297353CC}">
              <c16:uniqueId val="{00000000-3AF0-4F2B-9269-7485BEC6C8C2}"/>
            </c:ext>
          </c:extLst>
        </c:ser>
        <c:dLbls>
          <c:showLegendKey val="0"/>
          <c:showVal val="0"/>
          <c:showCatName val="0"/>
          <c:showSerName val="0"/>
          <c:showPercent val="0"/>
          <c:showBubbleSize val="0"/>
        </c:dLbls>
        <c:axId val="1297923359"/>
        <c:axId val="1297924319"/>
      </c:areaChart>
      <c:barChart>
        <c:barDir val="col"/>
        <c:grouping val="clustered"/>
        <c:varyColors val="0"/>
        <c:ser>
          <c:idx val="0"/>
          <c:order val="0"/>
          <c:tx>
            <c:strRef>
              <c:f>SFL!$H$91</c:f>
              <c:strCache>
                <c:ptCount val="1"/>
                <c:pt idx="0">
                  <c:v>Under Constr SF</c:v>
                </c:pt>
              </c:strCache>
            </c:strRef>
          </c:tx>
          <c:spPr>
            <a:solidFill>
              <a:schemeClr val="accent2"/>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SFL!$H$96:$H$116</c:f>
              <c:numCache>
                <c:formatCode>##,###,###,##0_);[Red]\(##,###,###,##0\)</c:formatCode>
                <c:ptCount val="21"/>
                <c:pt idx="0">
                  <c:v>5370858</c:v>
                </c:pt>
                <c:pt idx="1">
                  <c:v>5861199</c:v>
                </c:pt>
                <c:pt idx="2">
                  <c:v>5513614</c:v>
                </c:pt>
                <c:pt idx="3">
                  <c:v>4534181</c:v>
                </c:pt>
                <c:pt idx="4">
                  <c:v>4633614</c:v>
                </c:pt>
                <c:pt idx="5">
                  <c:v>4944908</c:v>
                </c:pt>
                <c:pt idx="6">
                  <c:v>4666107</c:v>
                </c:pt>
                <c:pt idx="7">
                  <c:v>4343965</c:v>
                </c:pt>
                <c:pt idx="8">
                  <c:v>4473425</c:v>
                </c:pt>
                <c:pt idx="9">
                  <c:v>4662730</c:v>
                </c:pt>
                <c:pt idx="10">
                  <c:v>4806109</c:v>
                </c:pt>
                <c:pt idx="11">
                  <c:v>4430130</c:v>
                </c:pt>
                <c:pt idx="12">
                  <c:v>4667227</c:v>
                </c:pt>
                <c:pt idx="13">
                  <c:v>4549657</c:v>
                </c:pt>
                <c:pt idx="14">
                  <c:v>4533513</c:v>
                </c:pt>
                <c:pt idx="15">
                  <c:v>4427627</c:v>
                </c:pt>
                <c:pt idx="16">
                  <c:v>4798047</c:v>
                </c:pt>
                <c:pt idx="17">
                  <c:v>4698397</c:v>
                </c:pt>
                <c:pt idx="18">
                  <c:v>3910908</c:v>
                </c:pt>
                <c:pt idx="19">
                  <c:v>3357038</c:v>
                </c:pt>
                <c:pt idx="20">
                  <c:v>4778643</c:v>
                </c:pt>
              </c:numCache>
            </c:numRef>
          </c:val>
          <c:extLst>
            <c:ext xmlns:c16="http://schemas.microsoft.com/office/drawing/2014/chart" uri="{C3380CC4-5D6E-409C-BE32-E72D297353CC}">
              <c16:uniqueId val="{00000001-3AF0-4F2B-9269-7485BEC6C8C2}"/>
            </c:ext>
          </c:extLst>
        </c:ser>
        <c:dLbls>
          <c:showLegendKey val="0"/>
          <c:showVal val="0"/>
          <c:showCatName val="0"/>
          <c:showSerName val="0"/>
          <c:showPercent val="0"/>
          <c:showBubbleSize val="0"/>
        </c:dLbls>
        <c:gapWidth val="219"/>
        <c:overlap val="-27"/>
        <c:axId val="1297920959"/>
        <c:axId val="1297922879"/>
      </c:barChart>
      <c:catAx>
        <c:axId val="129792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97922879"/>
        <c:crosses val="autoZero"/>
        <c:auto val="1"/>
        <c:lblAlgn val="ctr"/>
        <c:lblOffset val="100"/>
        <c:noMultiLvlLbl val="0"/>
      </c:catAx>
      <c:valAx>
        <c:axId val="1297922879"/>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979209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29792431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97923359"/>
        <c:crosses val="max"/>
        <c:crossBetween val="between"/>
      </c:valAx>
      <c:catAx>
        <c:axId val="1297923359"/>
        <c:scaling>
          <c:orientation val="minMax"/>
        </c:scaling>
        <c:delete val="1"/>
        <c:axPos val="b"/>
        <c:numFmt formatCode="General" sourceLinked="1"/>
        <c:majorTickMark val="out"/>
        <c:minorTickMark val="none"/>
        <c:tickLblPos val="nextTo"/>
        <c:crossAx val="12979243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SFL!$Q$91</c:f>
              <c:strCache>
                <c:ptCount val="1"/>
                <c:pt idx="0">
                  <c:v>12 Mo Sales Vol</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SFL!$Q$96:$Q$116</c:f>
              <c:numCache>
                <c:formatCode>\$##,###,###,##0_);[Red]\(\$##,###,###,##0\)</c:formatCode>
                <c:ptCount val="21"/>
                <c:pt idx="0">
                  <c:v>3079004723</c:v>
                </c:pt>
                <c:pt idx="1">
                  <c:v>2581077384</c:v>
                </c:pt>
                <c:pt idx="2">
                  <c:v>2162867332</c:v>
                </c:pt>
                <c:pt idx="3">
                  <c:v>1943682366</c:v>
                </c:pt>
                <c:pt idx="4">
                  <c:v>2503800864</c:v>
                </c:pt>
                <c:pt idx="5">
                  <c:v>3962577846</c:v>
                </c:pt>
                <c:pt idx="6">
                  <c:v>5116218413</c:v>
                </c:pt>
                <c:pt idx="7">
                  <c:v>5979427449</c:v>
                </c:pt>
                <c:pt idx="8">
                  <c:v>6136046444</c:v>
                </c:pt>
                <c:pt idx="9">
                  <c:v>5862594474</c:v>
                </c:pt>
                <c:pt idx="10">
                  <c:v>4717230975</c:v>
                </c:pt>
                <c:pt idx="11">
                  <c:v>3793526800</c:v>
                </c:pt>
                <c:pt idx="12">
                  <c:v>3052030922</c:v>
                </c:pt>
                <c:pt idx="13">
                  <c:v>2027552376</c:v>
                </c:pt>
                <c:pt idx="14">
                  <c:v>1858092940</c:v>
                </c:pt>
                <c:pt idx="15">
                  <c:v>2032984563</c:v>
                </c:pt>
                <c:pt idx="16">
                  <c:v>1929740173</c:v>
                </c:pt>
                <c:pt idx="17">
                  <c:v>1905777835</c:v>
                </c:pt>
                <c:pt idx="18">
                  <c:v>2386898358</c:v>
                </c:pt>
                <c:pt idx="19">
                  <c:v>2816994741</c:v>
                </c:pt>
                <c:pt idx="20">
                  <c:v>3342657002</c:v>
                </c:pt>
              </c:numCache>
            </c:numRef>
          </c:val>
          <c:extLst>
            <c:ext xmlns:c16="http://schemas.microsoft.com/office/drawing/2014/chart" uri="{C3380CC4-5D6E-409C-BE32-E72D297353CC}">
              <c16:uniqueId val="{00000000-B05F-4ED4-B4CA-8E46D30F43D5}"/>
            </c:ext>
          </c:extLst>
        </c:ser>
        <c:dLbls>
          <c:showLegendKey val="0"/>
          <c:showVal val="0"/>
          <c:showCatName val="0"/>
          <c:showSerName val="0"/>
          <c:showPercent val="0"/>
          <c:showBubbleSize val="0"/>
        </c:dLbls>
        <c:gapWidth val="219"/>
        <c:overlap val="-27"/>
        <c:axId val="953836223"/>
        <c:axId val="953837183"/>
      </c:barChart>
      <c:lineChart>
        <c:grouping val="standard"/>
        <c:varyColors val="0"/>
        <c:ser>
          <c:idx val="1"/>
          <c:order val="1"/>
          <c:tx>
            <c:strRef>
              <c:f>SFL!$R$91</c:f>
              <c:strCache>
                <c:ptCount val="1"/>
                <c:pt idx="0">
                  <c:v>12 Mo Sales Vol Growth</c:v>
                </c:pt>
              </c:strCache>
            </c:strRef>
          </c:tx>
          <c:spPr>
            <a:ln w="28575" cap="rnd">
              <a:solidFill>
                <a:schemeClr val="accent4"/>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SFL!$R$96:$R$116</c:f>
              <c:numCache>
                <c:formatCode>#,##0.0%_);[Red]\-#,##0.0%</c:formatCode>
                <c:ptCount val="21"/>
                <c:pt idx="0">
                  <c:v>-1.1056954591806972E-2</c:v>
                </c:pt>
                <c:pt idx="1">
                  <c:v>-5.7309739747053424E-2</c:v>
                </c:pt>
                <c:pt idx="2">
                  <c:v>-0.25477675957061968</c:v>
                </c:pt>
                <c:pt idx="3">
                  <c:v>-0.36345776045274897</c:v>
                </c:pt>
                <c:pt idx="4">
                  <c:v>-0.13254045821293467</c:v>
                </c:pt>
                <c:pt idx="5">
                  <c:v>0.52522594625621977</c:v>
                </c:pt>
                <c:pt idx="6">
                  <c:v>1.3033514640647479</c:v>
                </c:pt>
                <c:pt idx="7">
                  <c:v>2.0055697149351954</c:v>
                </c:pt>
                <c:pt idx="8">
                  <c:v>1.3935397336196591</c:v>
                </c:pt>
                <c:pt idx="9">
                  <c:v>0.44044294264969563</c:v>
                </c:pt>
                <c:pt idx="10">
                  <c:v>-5.11676886828639E-2</c:v>
                </c:pt>
                <c:pt idx="11">
                  <c:v>-0.32506149274878865</c:v>
                </c:pt>
                <c:pt idx="12">
                  <c:v>-0.48381533798591397</c:v>
                </c:pt>
                <c:pt idx="13">
                  <c:v>-0.60161404284899433</c:v>
                </c:pt>
                <c:pt idx="14">
                  <c:v>-0.60404416713789566</c:v>
                </c:pt>
                <c:pt idx="15">
                  <c:v>-0.47567190176601004</c:v>
                </c:pt>
                <c:pt idx="16">
                  <c:v>-0.3926581578220607</c:v>
                </c:pt>
                <c:pt idx="17">
                  <c:v>-7.3436044182171992E-2</c:v>
                </c:pt>
                <c:pt idx="18">
                  <c:v>0.25883951438711167</c:v>
                </c:pt>
                <c:pt idx="19">
                  <c:v>0.30157282160459803</c:v>
                </c:pt>
                <c:pt idx="20">
                  <c:v>0.86867529159063606</c:v>
                </c:pt>
              </c:numCache>
            </c:numRef>
          </c:val>
          <c:smooth val="1"/>
          <c:extLst>
            <c:ext xmlns:c16="http://schemas.microsoft.com/office/drawing/2014/chart" uri="{C3380CC4-5D6E-409C-BE32-E72D297353CC}">
              <c16:uniqueId val="{00000001-B05F-4ED4-B4CA-8E46D30F43D5}"/>
            </c:ext>
          </c:extLst>
        </c:ser>
        <c:dLbls>
          <c:showLegendKey val="0"/>
          <c:showVal val="0"/>
          <c:showCatName val="0"/>
          <c:showSerName val="0"/>
          <c:showPercent val="0"/>
          <c:showBubbleSize val="0"/>
        </c:dLbls>
        <c:marker val="1"/>
        <c:smooth val="0"/>
        <c:axId val="1187683295"/>
        <c:axId val="1187686175"/>
      </c:lineChart>
      <c:catAx>
        <c:axId val="953836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53837183"/>
        <c:crosses val="autoZero"/>
        <c:auto val="1"/>
        <c:lblAlgn val="ctr"/>
        <c:lblOffset val="100"/>
        <c:noMultiLvlLbl val="0"/>
      </c:catAx>
      <c:valAx>
        <c:axId val="953837183"/>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53836223"/>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18768617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87683295"/>
        <c:crosses val="max"/>
        <c:crossBetween val="between"/>
      </c:valAx>
      <c:catAx>
        <c:axId val="1187683295"/>
        <c:scaling>
          <c:orientation val="minMax"/>
        </c:scaling>
        <c:delete val="1"/>
        <c:axPos val="b"/>
        <c:numFmt formatCode="General" sourceLinked="1"/>
        <c:majorTickMark val="out"/>
        <c:minorTickMark val="none"/>
        <c:tickLblPos val="nextTo"/>
        <c:crossAx val="11876861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SFL!$D$91</c:f>
              <c:strCache>
                <c:ptCount val="1"/>
                <c:pt idx="0">
                  <c:v>Market Asking Rent/SF</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SFL!$D$96:$D$116</c:f>
              <c:numCache>
                <c:formatCode>\$##,###,###,##0.00_);[Red]\(\$##,###,###,##0.00\)</c:formatCode>
                <c:ptCount val="21"/>
                <c:pt idx="0">
                  <c:v>35.061785043721237</c:v>
                </c:pt>
                <c:pt idx="1">
                  <c:v>35.202780330037001</c:v>
                </c:pt>
                <c:pt idx="2">
                  <c:v>35.25953407526017</c:v>
                </c:pt>
                <c:pt idx="3">
                  <c:v>35.590628412746774</c:v>
                </c:pt>
                <c:pt idx="4">
                  <c:v>36.097172172128502</c:v>
                </c:pt>
                <c:pt idx="5">
                  <c:v>36.615684945069432</c:v>
                </c:pt>
                <c:pt idx="6">
                  <c:v>37.303113636582701</c:v>
                </c:pt>
                <c:pt idx="7">
                  <c:v>38.218268703230436</c:v>
                </c:pt>
                <c:pt idx="8">
                  <c:v>39.018206912930133</c:v>
                </c:pt>
                <c:pt idx="9">
                  <c:v>39.853753581552901</c:v>
                </c:pt>
                <c:pt idx="10">
                  <c:v>40.731633406834362</c:v>
                </c:pt>
                <c:pt idx="11">
                  <c:v>41.550709114553563</c:v>
                </c:pt>
                <c:pt idx="12">
                  <c:v>42.400891594113695</c:v>
                </c:pt>
                <c:pt idx="13">
                  <c:v>43.000306993961232</c:v>
                </c:pt>
                <c:pt idx="14">
                  <c:v>43.535699084170496</c:v>
                </c:pt>
                <c:pt idx="15">
                  <c:v>44.006526951348803</c:v>
                </c:pt>
                <c:pt idx="16">
                  <c:v>44.461264706004762</c:v>
                </c:pt>
                <c:pt idx="17">
                  <c:v>44.900534116108901</c:v>
                </c:pt>
                <c:pt idx="18">
                  <c:v>45.361902999808869</c:v>
                </c:pt>
                <c:pt idx="19">
                  <c:v>45.714393810777757</c:v>
                </c:pt>
                <c:pt idx="20">
                  <c:v>46.014797676003774</c:v>
                </c:pt>
              </c:numCache>
            </c:numRef>
          </c:val>
          <c:extLst>
            <c:ext xmlns:c16="http://schemas.microsoft.com/office/drawing/2014/chart" uri="{C3380CC4-5D6E-409C-BE32-E72D297353CC}">
              <c16:uniqueId val="{00000000-5205-4239-8B37-551DC6AD4ADF}"/>
            </c:ext>
          </c:extLst>
        </c:ser>
        <c:dLbls>
          <c:showLegendKey val="0"/>
          <c:showVal val="0"/>
          <c:showCatName val="0"/>
          <c:showSerName val="0"/>
          <c:showPercent val="0"/>
          <c:showBubbleSize val="0"/>
        </c:dLbls>
        <c:gapWidth val="219"/>
        <c:overlap val="-27"/>
        <c:axId val="1210869152"/>
        <c:axId val="1210864352"/>
      </c:barChart>
      <c:lineChart>
        <c:grouping val="standard"/>
        <c:varyColors val="0"/>
        <c:ser>
          <c:idx val="1"/>
          <c:order val="1"/>
          <c:tx>
            <c:strRef>
              <c:f>SFL!$E$91</c:f>
              <c:strCache>
                <c:ptCount val="1"/>
                <c:pt idx="0">
                  <c:v>Market Asking Rent Growth</c:v>
                </c:pt>
              </c:strCache>
            </c:strRef>
          </c:tx>
          <c:spPr>
            <a:ln w="28575" cap="rnd">
              <a:solidFill>
                <a:schemeClr val="accent2"/>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SFL!$E$96:$E$116</c:f>
              <c:numCache>
                <c:formatCode>#,##0.0%_);[Red]\-#,##0.0%</c:formatCode>
                <c:ptCount val="21"/>
                <c:pt idx="0">
                  <c:v>3.5727340867434801E-2</c:v>
                </c:pt>
                <c:pt idx="1">
                  <c:v>3.4194069889470664E-2</c:v>
                </c:pt>
                <c:pt idx="2">
                  <c:v>2.565594478661366E-2</c:v>
                </c:pt>
                <c:pt idx="3">
                  <c:v>2.5214239896564124E-2</c:v>
                </c:pt>
                <c:pt idx="4">
                  <c:v>2.8382717173315031E-2</c:v>
                </c:pt>
                <c:pt idx="5">
                  <c:v>3.9135784065652268E-2</c:v>
                </c:pt>
                <c:pt idx="6">
                  <c:v>5.7614429539419927E-2</c:v>
                </c:pt>
                <c:pt idx="7">
                  <c:v>7.3797698109648271E-2</c:v>
                </c:pt>
                <c:pt idx="8">
                  <c:v>8.0727797296464635E-2</c:v>
                </c:pt>
                <c:pt idx="9">
                  <c:v>8.7934246102100364E-2</c:v>
                </c:pt>
                <c:pt idx="10">
                  <c:v>9.067145920931774E-2</c:v>
                </c:pt>
                <c:pt idx="11">
                  <c:v>8.582923386546E-2</c:v>
                </c:pt>
                <c:pt idx="12">
                  <c:v>8.5100827040773541E-2</c:v>
                </c:pt>
                <c:pt idx="13">
                  <c:v>7.7507585721010699E-2</c:v>
                </c:pt>
                <c:pt idx="14">
                  <c:v>6.7497212769958764E-2</c:v>
                </c:pt>
                <c:pt idx="15">
                  <c:v>5.7314350540092762E-2</c:v>
                </c:pt>
                <c:pt idx="16">
                  <c:v>4.6590799494377298E-2</c:v>
                </c:pt>
                <c:pt idx="17">
                  <c:v>4.1955152044751441E-2</c:v>
                </c:pt>
                <c:pt idx="18">
                  <c:v>3.9973295255483467E-2</c:v>
                </c:pt>
                <c:pt idx="19">
                  <c:v>3.7003418539238601E-2</c:v>
                </c:pt>
                <c:pt idx="20">
                  <c:v>3.3678279497224163E-2</c:v>
                </c:pt>
              </c:numCache>
            </c:numRef>
          </c:val>
          <c:smooth val="1"/>
          <c:extLst>
            <c:ext xmlns:c16="http://schemas.microsoft.com/office/drawing/2014/chart" uri="{C3380CC4-5D6E-409C-BE32-E72D297353CC}">
              <c16:uniqueId val="{00000001-5205-4239-8B37-551DC6AD4ADF}"/>
            </c:ext>
          </c:extLst>
        </c:ser>
        <c:dLbls>
          <c:showLegendKey val="0"/>
          <c:showVal val="0"/>
          <c:showCatName val="0"/>
          <c:showSerName val="0"/>
          <c:showPercent val="0"/>
          <c:showBubbleSize val="0"/>
        </c:dLbls>
        <c:marker val="1"/>
        <c:smooth val="0"/>
        <c:axId val="1226192720"/>
        <c:axId val="1226188400"/>
      </c:lineChart>
      <c:catAx>
        <c:axId val="121086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210864352"/>
        <c:crosses val="autoZero"/>
        <c:auto val="1"/>
        <c:lblAlgn val="ctr"/>
        <c:lblOffset val="100"/>
        <c:noMultiLvlLbl val="0"/>
      </c:catAx>
      <c:valAx>
        <c:axId val="1210864352"/>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210869152"/>
        <c:crosses val="autoZero"/>
        <c:crossBetween val="between"/>
      </c:valAx>
      <c:valAx>
        <c:axId val="1226188400"/>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226192720"/>
        <c:crosses val="max"/>
        <c:crossBetween val="between"/>
      </c:valAx>
      <c:catAx>
        <c:axId val="1226192720"/>
        <c:scaling>
          <c:orientation val="minMax"/>
        </c:scaling>
        <c:delete val="1"/>
        <c:axPos val="b"/>
        <c:numFmt formatCode="General" sourceLinked="1"/>
        <c:majorTickMark val="none"/>
        <c:minorTickMark val="none"/>
        <c:tickLblPos val="nextTo"/>
        <c:crossAx val="12261884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rgbClr val="3F444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Austin!$D$1</c:f>
              <c:strCache>
                <c:ptCount val="1"/>
                <c:pt idx="0">
                  <c:v>Market Asking Rent/SF</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Austin!$D$6:$D$26</c:f>
              <c:numCache>
                <c:formatCode>\$##,###,###,##0.00_);[Red]\(\$##,###,###,##0.00\)</c:formatCode>
                <c:ptCount val="21"/>
                <c:pt idx="0">
                  <c:v>43.984067356732503</c:v>
                </c:pt>
                <c:pt idx="1">
                  <c:v>43.572887449494701</c:v>
                </c:pt>
                <c:pt idx="2">
                  <c:v>43.009488633501</c:v>
                </c:pt>
                <c:pt idx="3">
                  <c:v>43.3954118029325</c:v>
                </c:pt>
                <c:pt idx="4">
                  <c:v>43.4638211972471</c:v>
                </c:pt>
                <c:pt idx="5">
                  <c:v>43.803892324437001</c:v>
                </c:pt>
                <c:pt idx="6">
                  <c:v>44.0502135880241</c:v>
                </c:pt>
                <c:pt idx="7">
                  <c:v>44.336280187539501</c:v>
                </c:pt>
                <c:pt idx="8">
                  <c:v>44.550690558683499</c:v>
                </c:pt>
                <c:pt idx="9">
                  <c:v>44.588807204444599</c:v>
                </c:pt>
                <c:pt idx="10">
                  <c:v>45.0632043521464</c:v>
                </c:pt>
                <c:pt idx="11">
                  <c:v>45.032626414080298</c:v>
                </c:pt>
                <c:pt idx="12">
                  <c:v>45.059383895693699</c:v>
                </c:pt>
                <c:pt idx="13">
                  <c:v>44.413693810492603</c:v>
                </c:pt>
                <c:pt idx="14">
                  <c:v>44.6831223371669</c:v>
                </c:pt>
                <c:pt idx="15">
                  <c:v>44.935521556750899</c:v>
                </c:pt>
                <c:pt idx="16">
                  <c:v>45.315647147870301</c:v>
                </c:pt>
                <c:pt idx="17">
                  <c:v>45.835503485427601</c:v>
                </c:pt>
                <c:pt idx="18">
                  <c:v>45.862569903420699</c:v>
                </c:pt>
                <c:pt idx="19">
                  <c:v>46.033501684143303</c:v>
                </c:pt>
                <c:pt idx="20">
                  <c:v>46.1185337293198</c:v>
                </c:pt>
              </c:numCache>
            </c:numRef>
          </c:val>
          <c:extLst>
            <c:ext xmlns:c16="http://schemas.microsoft.com/office/drawing/2014/chart" uri="{C3380CC4-5D6E-409C-BE32-E72D297353CC}">
              <c16:uniqueId val="{00000000-17DA-45CA-A30C-2E2691372D92}"/>
            </c:ext>
          </c:extLst>
        </c:ser>
        <c:dLbls>
          <c:showLegendKey val="0"/>
          <c:showVal val="0"/>
          <c:showCatName val="0"/>
          <c:showSerName val="0"/>
          <c:showPercent val="0"/>
          <c:showBubbleSize val="0"/>
        </c:dLbls>
        <c:gapWidth val="219"/>
        <c:overlap val="-27"/>
        <c:axId val="151921552"/>
        <c:axId val="151929232"/>
      </c:barChart>
      <c:lineChart>
        <c:grouping val="standard"/>
        <c:varyColors val="0"/>
        <c:ser>
          <c:idx val="1"/>
          <c:order val="1"/>
          <c:tx>
            <c:strRef>
              <c:f>Austin!$E$1</c:f>
              <c:strCache>
                <c:ptCount val="1"/>
                <c:pt idx="0">
                  <c:v>Market Asking Rent Growth</c:v>
                </c:pt>
              </c:strCache>
            </c:strRef>
          </c:tx>
          <c:spPr>
            <a:ln w="28575" cap="rnd">
              <a:solidFill>
                <a:schemeClr val="accent1"/>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Austin!$E$6:$E$26</c:f>
              <c:numCache>
                <c:formatCode>#,##0.0%_);[Red]\-#,##0.0%</c:formatCode>
                <c:ptCount val="21"/>
                <c:pt idx="0">
                  <c:v>5.1233640128031201E-2</c:v>
                </c:pt>
                <c:pt idx="1">
                  <c:v>1.9302195379236799E-2</c:v>
                </c:pt>
                <c:pt idx="2">
                  <c:v>-1.08190291252915E-2</c:v>
                </c:pt>
                <c:pt idx="3">
                  <c:v>-6.5201359556817601E-3</c:v>
                </c:pt>
                <c:pt idx="4">
                  <c:v>-1.18280593576293E-2</c:v>
                </c:pt>
                <c:pt idx="5">
                  <c:v>5.3015737185198603E-3</c:v>
                </c:pt>
                <c:pt idx="6">
                  <c:v>2.4197566341498899E-2</c:v>
                </c:pt>
                <c:pt idx="7">
                  <c:v>2.1681287157261999E-2</c:v>
                </c:pt>
                <c:pt idx="8">
                  <c:v>2.5006300217001801E-2</c:v>
                </c:pt>
                <c:pt idx="9">
                  <c:v>1.7918838677488599E-2</c:v>
                </c:pt>
                <c:pt idx="10">
                  <c:v>2.2996273607120501E-2</c:v>
                </c:pt>
                <c:pt idx="11">
                  <c:v>1.5706013756574599E-2</c:v>
                </c:pt>
                <c:pt idx="12">
                  <c:v>1.14183041975552E-2</c:v>
                </c:pt>
                <c:pt idx="13">
                  <c:v>-3.9272948735562399E-3</c:v>
                </c:pt>
                <c:pt idx="14">
                  <c:v>-8.4344205087878901E-3</c:v>
                </c:pt>
                <c:pt idx="15">
                  <c:v>-2.15632231699128E-3</c:v>
                </c:pt>
                <c:pt idx="16">
                  <c:v>5.6872338239203702E-3</c:v>
                </c:pt>
                <c:pt idx="17">
                  <c:v>3.2012867045052802E-2</c:v>
                </c:pt>
                <c:pt idx="18">
                  <c:v>2.63958180306645E-2</c:v>
                </c:pt>
                <c:pt idx="19">
                  <c:v>2.4434569564429701E-2</c:v>
                </c:pt>
                <c:pt idx="20">
                  <c:v>1.77176457136221E-2</c:v>
                </c:pt>
              </c:numCache>
            </c:numRef>
          </c:val>
          <c:smooth val="1"/>
          <c:extLst>
            <c:ext xmlns:c16="http://schemas.microsoft.com/office/drawing/2014/chart" uri="{C3380CC4-5D6E-409C-BE32-E72D297353CC}">
              <c16:uniqueId val="{00000001-17DA-45CA-A30C-2E2691372D92}"/>
            </c:ext>
          </c:extLst>
        </c:ser>
        <c:dLbls>
          <c:showLegendKey val="0"/>
          <c:showVal val="0"/>
          <c:showCatName val="0"/>
          <c:showSerName val="0"/>
          <c:showPercent val="0"/>
          <c:showBubbleSize val="0"/>
        </c:dLbls>
        <c:marker val="1"/>
        <c:smooth val="0"/>
        <c:axId val="151917712"/>
        <c:axId val="151932592"/>
      </c:lineChart>
      <c:catAx>
        <c:axId val="15192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51929232"/>
        <c:crosses val="autoZero"/>
        <c:auto val="1"/>
        <c:lblAlgn val="ctr"/>
        <c:lblOffset val="100"/>
        <c:noMultiLvlLbl val="0"/>
      </c:catAx>
      <c:valAx>
        <c:axId val="151929232"/>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51921552"/>
        <c:crosses val="autoZero"/>
        <c:crossBetween val="between"/>
      </c:valAx>
      <c:valAx>
        <c:axId val="15193259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51917712"/>
        <c:crosses val="max"/>
        <c:crossBetween val="between"/>
      </c:valAx>
      <c:catAx>
        <c:axId val="151917712"/>
        <c:scaling>
          <c:orientation val="minMax"/>
        </c:scaling>
        <c:delete val="1"/>
        <c:axPos val="b"/>
        <c:numFmt formatCode="General" sourceLinked="1"/>
        <c:majorTickMark val="none"/>
        <c:minorTickMark val="none"/>
        <c:tickLblPos val="nextTo"/>
        <c:crossAx val="1519325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SFL!$AB$91</c:f>
              <c:strCache>
                <c:ptCount val="1"/>
                <c:pt idx="0">
                  <c:v>Job Growth</c:v>
                </c:pt>
              </c:strCache>
            </c:strRef>
          </c:tx>
          <c:spPr>
            <a:ln w="28575" cap="rnd">
              <a:solidFill>
                <a:schemeClr val="accent5"/>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SFL!$AB$96:$AB$116</c:f>
              <c:numCache>
                <c:formatCode>#,##0.0%_);[Red]\-#,##0.0%</c:formatCode>
                <c:ptCount val="21"/>
                <c:pt idx="0">
                  <c:v>1.4118548040992667E-2</c:v>
                </c:pt>
                <c:pt idx="1">
                  <c:v>-0.11250948185844634</c:v>
                </c:pt>
                <c:pt idx="2">
                  <c:v>-7.3305454145093998E-2</c:v>
                </c:pt>
                <c:pt idx="3">
                  <c:v>-6.6258810103534377E-2</c:v>
                </c:pt>
                <c:pt idx="4">
                  <c:v>-5.1036501336288398E-2</c:v>
                </c:pt>
                <c:pt idx="5">
                  <c:v>9.3312072965179335E-2</c:v>
                </c:pt>
                <c:pt idx="6">
                  <c:v>6.4934325823511038E-2</c:v>
                </c:pt>
                <c:pt idx="7">
                  <c:v>6.4061267650478135E-2</c:v>
                </c:pt>
                <c:pt idx="8">
                  <c:v>6.0047040861189234E-2</c:v>
                </c:pt>
                <c:pt idx="9">
                  <c:v>6.1341738156033866E-2</c:v>
                </c:pt>
                <c:pt idx="10">
                  <c:v>5.1946784484854236E-2</c:v>
                </c:pt>
                <c:pt idx="11">
                  <c:v>4.7233570675739335E-2</c:v>
                </c:pt>
                <c:pt idx="12">
                  <c:v>4.2116633059849272E-2</c:v>
                </c:pt>
                <c:pt idx="13">
                  <c:v>3.5807433783482799E-2</c:v>
                </c:pt>
                <c:pt idx="14">
                  <c:v>3.0503826750935201E-2</c:v>
                </c:pt>
                <c:pt idx="15">
                  <c:v>2.6442685596925069E-2</c:v>
                </c:pt>
                <c:pt idx="16">
                  <c:v>2.6275101778371935E-2</c:v>
                </c:pt>
                <c:pt idx="17">
                  <c:v>2.5051295467088664E-2</c:v>
                </c:pt>
                <c:pt idx="18">
                  <c:v>1.6772306650130766E-2</c:v>
                </c:pt>
                <c:pt idx="19">
                  <c:v>1.2971511016050499E-2</c:v>
                </c:pt>
                <c:pt idx="20">
                  <c:v>1.1218705631884868E-2</c:v>
                </c:pt>
              </c:numCache>
            </c:numRef>
          </c:val>
          <c:smooth val="1"/>
          <c:extLst>
            <c:ext xmlns:c16="http://schemas.microsoft.com/office/drawing/2014/chart" uri="{C3380CC4-5D6E-409C-BE32-E72D297353CC}">
              <c16:uniqueId val="{00000000-6BA7-4DD7-9A9F-3215017D8950}"/>
            </c:ext>
          </c:extLst>
        </c:ser>
        <c:dLbls>
          <c:showLegendKey val="0"/>
          <c:showVal val="0"/>
          <c:showCatName val="0"/>
          <c:showSerName val="0"/>
          <c:showPercent val="0"/>
          <c:showBubbleSize val="0"/>
        </c:dLbls>
        <c:smooth val="0"/>
        <c:axId val="915933007"/>
        <c:axId val="1260442127"/>
      </c:lineChart>
      <c:catAx>
        <c:axId val="91593300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60442127"/>
        <c:crosses val="autoZero"/>
        <c:auto val="1"/>
        <c:lblAlgn val="ctr"/>
        <c:lblOffset val="100"/>
        <c:noMultiLvlLbl val="0"/>
      </c:catAx>
      <c:valAx>
        <c:axId val="1260442127"/>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5933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SFL!$AD$91</c:f>
              <c:strCache>
                <c:ptCount val="1"/>
                <c:pt idx="0">
                  <c:v>Population Growth</c:v>
                </c:pt>
              </c:strCache>
            </c:strRef>
          </c:tx>
          <c:spPr>
            <a:ln w="28575" cap="rnd">
              <a:solidFill>
                <a:schemeClr val="accent4"/>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SFL!$AD$96:$AD$116</c:f>
              <c:numCache>
                <c:formatCode>#,##0.0%_);[Red]\-#,##0.0%</c:formatCode>
                <c:ptCount val="21"/>
                <c:pt idx="0">
                  <c:v>3.3439733694616072E-3</c:v>
                </c:pt>
                <c:pt idx="1">
                  <c:v>2.929551203337934E-3</c:v>
                </c:pt>
                <c:pt idx="2">
                  <c:v>1.4390831664814118E-3</c:v>
                </c:pt>
                <c:pt idx="3">
                  <c:v>1.8587839010349595E-4</c:v>
                </c:pt>
                <c:pt idx="4">
                  <c:v>-1.3405324493814469E-3</c:v>
                </c:pt>
                <c:pt idx="5">
                  <c:v>-2.6106578915091965E-3</c:v>
                </c:pt>
                <c:pt idx="6">
                  <c:v>-2.4385911469151362E-3</c:v>
                </c:pt>
                <c:pt idx="7">
                  <c:v>2.1827212464828149E-3</c:v>
                </c:pt>
                <c:pt idx="8">
                  <c:v>7.2080306360848235E-3</c:v>
                </c:pt>
                <c:pt idx="9">
                  <c:v>1.2077319710982415E-2</c:v>
                </c:pt>
                <c:pt idx="10">
                  <c:v>1.6873131997924767E-2</c:v>
                </c:pt>
                <c:pt idx="11">
                  <c:v>1.7532462023299E-2</c:v>
                </c:pt>
                <c:pt idx="12">
                  <c:v>1.8180138803440899E-2</c:v>
                </c:pt>
                <c:pt idx="13">
                  <c:v>1.8934205171823534E-2</c:v>
                </c:pt>
                <c:pt idx="14">
                  <c:v>1.9314949048068335E-2</c:v>
                </c:pt>
                <c:pt idx="15">
                  <c:v>1.9136908996314466E-2</c:v>
                </c:pt>
                <c:pt idx="16">
                  <c:v>1.90131291587947E-2</c:v>
                </c:pt>
                <c:pt idx="17">
                  <c:v>1.88675386799435E-2</c:v>
                </c:pt>
                <c:pt idx="18">
                  <c:v>1.8747442814560363E-2</c:v>
                </c:pt>
                <c:pt idx="19">
                  <c:v>1.7596029621801301E-2</c:v>
                </c:pt>
                <c:pt idx="20">
                  <c:v>1.5750214120140899E-2</c:v>
                </c:pt>
              </c:numCache>
            </c:numRef>
          </c:val>
          <c:smooth val="1"/>
          <c:extLst>
            <c:ext xmlns:c16="http://schemas.microsoft.com/office/drawing/2014/chart" uri="{C3380CC4-5D6E-409C-BE32-E72D297353CC}">
              <c16:uniqueId val="{00000000-BEAD-4D16-ABF5-1E81D1608C4F}"/>
            </c:ext>
          </c:extLst>
        </c:ser>
        <c:dLbls>
          <c:showLegendKey val="0"/>
          <c:showVal val="0"/>
          <c:showCatName val="0"/>
          <c:showSerName val="0"/>
          <c:showPercent val="0"/>
          <c:showBubbleSize val="0"/>
        </c:dLbls>
        <c:smooth val="0"/>
        <c:axId val="1367332768"/>
        <c:axId val="1367331808"/>
      </c:lineChart>
      <c:catAx>
        <c:axId val="13673327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67331808"/>
        <c:crosses val="autoZero"/>
        <c:auto val="1"/>
        <c:lblAlgn val="ctr"/>
        <c:lblOffset val="100"/>
        <c:noMultiLvlLbl val="0"/>
      </c:catAx>
      <c:valAx>
        <c:axId val="136733180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67332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SFL!$AE$91</c:f>
              <c:strCache>
                <c:ptCount val="1"/>
                <c:pt idx="0">
                  <c:v>Median Household Income</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SFL!$AE$96:$AE$116</c:f>
              <c:numCache>
                <c:formatCode>"$"#,##0.00</c:formatCode>
                <c:ptCount val="21"/>
                <c:pt idx="0">
                  <c:v>61025.315104166664</c:v>
                </c:pt>
                <c:pt idx="1">
                  <c:v>59918.41015625</c:v>
                </c:pt>
                <c:pt idx="2">
                  <c:v>59440.100260416664</c:v>
                </c:pt>
                <c:pt idx="3">
                  <c:v>59143.048177083336</c:v>
                </c:pt>
                <c:pt idx="4">
                  <c:v>59396.739583333336</c:v>
                </c:pt>
                <c:pt idx="5">
                  <c:v>61299.73046875</c:v>
                </c:pt>
                <c:pt idx="6">
                  <c:v>63081.704427083336</c:v>
                </c:pt>
                <c:pt idx="7">
                  <c:v>64931.005208333336</c:v>
                </c:pt>
                <c:pt idx="8">
                  <c:v>66809.692708333328</c:v>
                </c:pt>
                <c:pt idx="9">
                  <c:v>68365.845052083328</c:v>
                </c:pt>
                <c:pt idx="10">
                  <c:v>69970.998697916672</c:v>
                </c:pt>
                <c:pt idx="11">
                  <c:v>71611</c:v>
                </c:pt>
                <c:pt idx="12">
                  <c:v>73412.338541666672</c:v>
                </c:pt>
                <c:pt idx="13">
                  <c:v>75041.380208333328</c:v>
                </c:pt>
                <c:pt idx="14">
                  <c:v>76257.1640625</c:v>
                </c:pt>
                <c:pt idx="15">
                  <c:v>77254.333333333328</c:v>
                </c:pt>
                <c:pt idx="16">
                  <c:v>78042.3984375</c:v>
                </c:pt>
                <c:pt idx="17" formatCode="#,##0.0%_);[Red]\-#,##0.0%">
                  <c:v>78529.705729166672</c:v>
                </c:pt>
                <c:pt idx="18" formatCode="#,##0.0%_);[Red]\-#,##0.0%">
                  <c:v>78762.072916666672</c:v>
                </c:pt>
                <c:pt idx="19" formatCode="#,##0.0%_);[Red]\-#,##0.0%">
                  <c:v>78911.390625</c:v>
                </c:pt>
                <c:pt idx="20" formatCode="#,##0.0%_);[Red]\-#,##0.0%">
                  <c:v>79068.4609375</c:v>
                </c:pt>
              </c:numCache>
            </c:numRef>
          </c:val>
          <c:extLst>
            <c:ext xmlns:c16="http://schemas.microsoft.com/office/drawing/2014/chart" uri="{C3380CC4-5D6E-409C-BE32-E72D297353CC}">
              <c16:uniqueId val="{00000000-6705-4968-9893-C0B566570A3B}"/>
            </c:ext>
          </c:extLst>
        </c:ser>
        <c:dLbls>
          <c:showLegendKey val="0"/>
          <c:showVal val="0"/>
          <c:showCatName val="0"/>
          <c:showSerName val="0"/>
          <c:showPercent val="0"/>
          <c:showBubbleSize val="0"/>
        </c:dLbls>
        <c:gapWidth val="219"/>
        <c:overlap val="-27"/>
        <c:axId val="1367328448"/>
        <c:axId val="1367332288"/>
      </c:barChart>
      <c:lineChart>
        <c:grouping val="standard"/>
        <c:varyColors val="0"/>
        <c:ser>
          <c:idx val="1"/>
          <c:order val="1"/>
          <c:tx>
            <c:strRef>
              <c:f>SFL!$AF$91</c:f>
              <c:strCache>
                <c:ptCount val="1"/>
                <c:pt idx="0">
                  <c:v>Median Household Income Growth</c:v>
                </c:pt>
              </c:strCache>
            </c:strRef>
          </c:tx>
          <c:spPr>
            <a:ln w="28575" cap="rnd">
              <a:solidFill>
                <a:schemeClr val="accent2"/>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SFL!$AF$96:$AF$116</c:f>
              <c:numCache>
                <c:formatCode>#,##0.0%_);[Red]\-#,##0.0%</c:formatCode>
                <c:ptCount val="21"/>
                <c:pt idx="0">
                  <c:v>4.801689525428033E-2</c:v>
                </c:pt>
                <c:pt idx="1">
                  <c:v>8.4419371881797999E-3</c:v>
                </c:pt>
                <c:pt idx="2">
                  <c:v>-1.5083243810573814E-2</c:v>
                </c:pt>
                <c:pt idx="3">
                  <c:v>-3.3004639176454034E-2</c:v>
                </c:pt>
                <c:pt idx="4">
                  <c:v>-2.7467831402634837E-2</c:v>
                </c:pt>
                <c:pt idx="5">
                  <c:v>2.3071232156744698E-2</c:v>
                </c:pt>
                <c:pt idx="6">
                  <c:v>6.2306410695294773E-2</c:v>
                </c:pt>
                <c:pt idx="7">
                  <c:v>0.1000054829909023</c:v>
                </c:pt>
                <c:pt idx="8">
                  <c:v>0.12755745482397499</c:v>
                </c:pt>
                <c:pt idx="9">
                  <c:v>0.11777409286253189</c:v>
                </c:pt>
                <c:pt idx="10">
                  <c:v>0.11126740622790597</c:v>
                </c:pt>
                <c:pt idx="11">
                  <c:v>0.10430125208378981</c:v>
                </c:pt>
                <c:pt idx="12">
                  <c:v>9.9521271155201332E-2</c:v>
                </c:pt>
                <c:pt idx="13">
                  <c:v>9.7739249674268655E-2</c:v>
                </c:pt>
                <c:pt idx="14">
                  <c:v>8.9368105063375267E-2</c:v>
                </c:pt>
                <c:pt idx="15">
                  <c:v>7.7950499525309844E-2</c:v>
                </c:pt>
                <c:pt idx="16">
                  <c:v>6.2136151250371335E-2</c:v>
                </c:pt>
                <c:pt idx="17">
                  <c:v>4.5637851494452673E-2</c:v>
                </c:pt>
                <c:pt idx="18">
                  <c:v>3.2231921970178164E-2</c:v>
                </c:pt>
                <c:pt idx="19">
                  <c:v>2.1096159167320602E-2</c:v>
                </c:pt>
                <c:pt idx="20">
                  <c:v>1.2850506021644186E-2</c:v>
                </c:pt>
              </c:numCache>
            </c:numRef>
          </c:val>
          <c:smooth val="1"/>
          <c:extLst>
            <c:ext xmlns:c16="http://schemas.microsoft.com/office/drawing/2014/chart" uri="{C3380CC4-5D6E-409C-BE32-E72D297353CC}">
              <c16:uniqueId val="{00000001-6705-4968-9893-C0B566570A3B}"/>
            </c:ext>
          </c:extLst>
        </c:ser>
        <c:dLbls>
          <c:showLegendKey val="0"/>
          <c:showVal val="0"/>
          <c:showCatName val="0"/>
          <c:showSerName val="0"/>
          <c:showPercent val="0"/>
          <c:showBubbleSize val="0"/>
        </c:dLbls>
        <c:marker val="1"/>
        <c:smooth val="0"/>
        <c:axId val="1214526831"/>
        <c:axId val="1214529231"/>
      </c:lineChart>
      <c:catAx>
        <c:axId val="136732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67332288"/>
        <c:crosses val="autoZero"/>
        <c:auto val="1"/>
        <c:lblAlgn val="ctr"/>
        <c:lblOffset val="100"/>
        <c:noMultiLvlLbl val="0"/>
      </c:catAx>
      <c:valAx>
        <c:axId val="1367332288"/>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67328448"/>
        <c:crosses val="autoZero"/>
        <c:crossBetween val="between"/>
      </c:valAx>
      <c:valAx>
        <c:axId val="1214529231"/>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214526831"/>
        <c:crosses val="max"/>
        <c:crossBetween val="between"/>
      </c:valAx>
      <c:catAx>
        <c:axId val="1214526831"/>
        <c:scaling>
          <c:orientation val="minMax"/>
        </c:scaling>
        <c:delete val="1"/>
        <c:axPos val="b"/>
        <c:numFmt formatCode="General" sourceLinked="1"/>
        <c:majorTickMark val="out"/>
        <c:minorTickMark val="none"/>
        <c:tickLblPos val="nextTo"/>
        <c:crossAx val="121452923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Austin!$AB$1</c:f>
              <c:strCache>
                <c:ptCount val="1"/>
                <c:pt idx="0">
                  <c:v>Job Growth</c:v>
                </c:pt>
              </c:strCache>
            </c:strRef>
          </c:tx>
          <c:spPr>
            <a:ln w="28575" cap="rnd">
              <a:solidFill>
                <a:schemeClr val="accent5"/>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Austin!$AB$6:$AB$26</c:f>
              <c:numCache>
                <c:formatCode>#,##0.0%_);[Red]\-#,##0.0%</c:formatCode>
                <c:ptCount val="21"/>
                <c:pt idx="0">
                  <c:v>3.8840013856013697E-2</c:v>
                </c:pt>
                <c:pt idx="1">
                  <c:v>-6.9901516837337696E-2</c:v>
                </c:pt>
                <c:pt idx="2">
                  <c:v>-3.5028454550636502E-2</c:v>
                </c:pt>
                <c:pt idx="3">
                  <c:v>-2.3650963248128098E-2</c:v>
                </c:pt>
                <c:pt idx="4">
                  <c:v>-1.89771902223623E-2</c:v>
                </c:pt>
                <c:pt idx="5">
                  <c:v>0.113761714446227</c:v>
                </c:pt>
                <c:pt idx="6">
                  <c:v>9.3813037188305207E-2</c:v>
                </c:pt>
                <c:pt idx="7">
                  <c:v>9.7952718689115606E-2</c:v>
                </c:pt>
                <c:pt idx="8">
                  <c:v>0.100878459365551</c:v>
                </c:pt>
                <c:pt idx="9">
                  <c:v>9.4214168001845594E-2</c:v>
                </c:pt>
                <c:pt idx="10">
                  <c:v>8.7190924761348307E-2</c:v>
                </c:pt>
                <c:pt idx="11">
                  <c:v>7.1583952333895001E-2</c:v>
                </c:pt>
                <c:pt idx="12">
                  <c:v>6.38623330733257E-2</c:v>
                </c:pt>
                <c:pt idx="13">
                  <c:v>5.2705736076067898E-2</c:v>
                </c:pt>
                <c:pt idx="14">
                  <c:v>3.7037523213849802E-2</c:v>
                </c:pt>
                <c:pt idx="15">
                  <c:v>3.03889551578422E-2</c:v>
                </c:pt>
                <c:pt idx="16">
                  <c:v>2.6820068717608999E-2</c:v>
                </c:pt>
                <c:pt idx="17">
                  <c:v>2.1050642392330499E-2</c:v>
                </c:pt>
                <c:pt idx="18">
                  <c:v>1.16666273571913E-2</c:v>
                </c:pt>
                <c:pt idx="19">
                  <c:v>1.4524711140084801E-2</c:v>
                </c:pt>
                <c:pt idx="20">
                  <c:v>1.6208403514979201E-2</c:v>
                </c:pt>
              </c:numCache>
            </c:numRef>
          </c:val>
          <c:smooth val="1"/>
          <c:extLst>
            <c:ext xmlns:c16="http://schemas.microsoft.com/office/drawing/2014/chart" uri="{C3380CC4-5D6E-409C-BE32-E72D297353CC}">
              <c16:uniqueId val="{00000000-2F68-4751-AABD-1E205325184C}"/>
            </c:ext>
          </c:extLst>
        </c:ser>
        <c:dLbls>
          <c:showLegendKey val="0"/>
          <c:showVal val="0"/>
          <c:showCatName val="0"/>
          <c:showSerName val="0"/>
          <c:showPercent val="0"/>
          <c:showBubbleSize val="0"/>
        </c:dLbls>
        <c:smooth val="0"/>
        <c:axId val="624599776"/>
        <c:axId val="624589216"/>
      </c:lineChart>
      <c:catAx>
        <c:axId val="6245997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624589216"/>
        <c:crosses val="autoZero"/>
        <c:auto val="1"/>
        <c:lblAlgn val="ctr"/>
        <c:lblOffset val="100"/>
        <c:noMultiLvlLbl val="0"/>
      </c:catAx>
      <c:valAx>
        <c:axId val="62458921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624599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Austin!$AD$1</c:f>
              <c:strCache>
                <c:ptCount val="1"/>
                <c:pt idx="0">
                  <c:v>Population Growth</c:v>
                </c:pt>
              </c:strCache>
            </c:strRef>
          </c:tx>
          <c:spPr>
            <a:ln w="28575" cap="rnd">
              <a:solidFill>
                <a:schemeClr val="accent4"/>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Austin!$AD$6:$AD$26</c:f>
              <c:numCache>
                <c:formatCode>#,##0.0%_);[Red]\-#,##0.0%</c:formatCode>
                <c:ptCount val="21"/>
                <c:pt idx="0">
                  <c:v>2.9849527538726901E-2</c:v>
                </c:pt>
                <c:pt idx="1">
                  <c:v>3.0577085585034702E-2</c:v>
                </c:pt>
                <c:pt idx="2">
                  <c:v>3.0872158359518599E-2</c:v>
                </c:pt>
                <c:pt idx="3">
                  <c:v>2.93950232411955E-2</c:v>
                </c:pt>
                <c:pt idx="4">
                  <c:v>2.7657896882907498E-2</c:v>
                </c:pt>
                <c:pt idx="5">
                  <c:v>2.6206323240042E-2</c:v>
                </c:pt>
                <c:pt idx="6">
                  <c:v>2.5579346665506299E-2</c:v>
                </c:pt>
                <c:pt idx="7">
                  <c:v>2.6565495714778301E-2</c:v>
                </c:pt>
                <c:pt idx="8">
                  <c:v>2.7940222216864301E-2</c:v>
                </c:pt>
                <c:pt idx="9">
                  <c:v>2.91289757744864E-2</c:v>
                </c:pt>
                <c:pt idx="10">
                  <c:v>3.0218081173785299E-2</c:v>
                </c:pt>
                <c:pt idx="11">
                  <c:v>2.9082377124085099E-2</c:v>
                </c:pt>
                <c:pt idx="12">
                  <c:v>2.7957259439023201E-2</c:v>
                </c:pt>
                <c:pt idx="13">
                  <c:v>2.6961207335058201E-2</c:v>
                </c:pt>
                <c:pt idx="14">
                  <c:v>2.5610418113202599E-2</c:v>
                </c:pt>
                <c:pt idx="15">
                  <c:v>2.4981084163219199E-2</c:v>
                </c:pt>
                <c:pt idx="16">
                  <c:v>2.4413080706499501E-2</c:v>
                </c:pt>
                <c:pt idx="17">
                  <c:v>2.3828369422376899E-2</c:v>
                </c:pt>
                <c:pt idx="18">
                  <c:v>2.3276348334432501E-2</c:v>
                </c:pt>
                <c:pt idx="19">
                  <c:v>2.25956679713037E-2</c:v>
                </c:pt>
                <c:pt idx="20">
                  <c:v>2.16051767900531E-2</c:v>
                </c:pt>
              </c:numCache>
            </c:numRef>
          </c:val>
          <c:smooth val="1"/>
          <c:extLst>
            <c:ext xmlns:c16="http://schemas.microsoft.com/office/drawing/2014/chart" uri="{C3380CC4-5D6E-409C-BE32-E72D297353CC}">
              <c16:uniqueId val="{00000000-630D-494C-BC56-12082C13FD99}"/>
            </c:ext>
          </c:extLst>
        </c:ser>
        <c:dLbls>
          <c:showLegendKey val="0"/>
          <c:showVal val="0"/>
          <c:showCatName val="0"/>
          <c:showSerName val="0"/>
          <c:showPercent val="0"/>
          <c:showBubbleSize val="0"/>
        </c:dLbls>
        <c:smooth val="0"/>
        <c:axId val="1698960848"/>
        <c:axId val="1698967568"/>
      </c:lineChart>
      <c:catAx>
        <c:axId val="16989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698967568"/>
        <c:crosses val="autoZero"/>
        <c:auto val="1"/>
        <c:lblAlgn val="ctr"/>
        <c:lblOffset val="100"/>
        <c:noMultiLvlLbl val="0"/>
      </c:catAx>
      <c:valAx>
        <c:axId val="169896756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698960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Austin!$AE$1</c:f>
              <c:strCache>
                <c:ptCount val="1"/>
                <c:pt idx="0">
                  <c:v>Median Household Income</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Austin!$AE$6:$AE$26</c:f>
              <c:numCache>
                <c:formatCode>\$##,###,###,##0_);[Red]\(\$##,###,###,##0\)</c:formatCode>
                <c:ptCount val="21"/>
                <c:pt idx="0">
                  <c:v>81287.5703125</c:v>
                </c:pt>
                <c:pt idx="1">
                  <c:v>80250.71875</c:v>
                </c:pt>
                <c:pt idx="2">
                  <c:v>79823.6171875</c:v>
                </c:pt>
                <c:pt idx="3">
                  <c:v>79617.859375</c:v>
                </c:pt>
                <c:pt idx="4">
                  <c:v>79890.9375</c:v>
                </c:pt>
                <c:pt idx="5">
                  <c:v>82203.8125</c:v>
                </c:pt>
                <c:pt idx="6">
                  <c:v>84294.40625</c:v>
                </c:pt>
                <c:pt idx="7">
                  <c:v>86530</c:v>
                </c:pt>
                <c:pt idx="8">
                  <c:v>88870.890625</c:v>
                </c:pt>
                <c:pt idx="9">
                  <c:v>90872.6796875</c:v>
                </c:pt>
                <c:pt idx="10">
                  <c:v>92946.953125</c:v>
                </c:pt>
                <c:pt idx="11">
                  <c:v>94604</c:v>
                </c:pt>
                <c:pt idx="12">
                  <c:v>96070.796875</c:v>
                </c:pt>
                <c:pt idx="13">
                  <c:v>97175.7734375</c:v>
                </c:pt>
                <c:pt idx="14">
                  <c:v>97828.7890625</c:v>
                </c:pt>
                <c:pt idx="15">
                  <c:v>98508</c:v>
                </c:pt>
                <c:pt idx="16">
                  <c:v>99257.8828125</c:v>
                </c:pt>
                <c:pt idx="17">
                  <c:v>99946.2265625</c:v>
                </c:pt>
                <c:pt idx="18">
                  <c:v>100373.609375</c:v>
                </c:pt>
                <c:pt idx="19">
                  <c:v>100810.78125</c:v>
                </c:pt>
                <c:pt idx="20">
                  <c:v>101465.2265625</c:v>
                </c:pt>
              </c:numCache>
            </c:numRef>
          </c:val>
          <c:extLst>
            <c:ext xmlns:c16="http://schemas.microsoft.com/office/drawing/2014/chart" uri="{C3380CC4-5D6E-409C-BE32-E72D297353CC}">
              <c16:uniqueId val="{00000000-B687-4B45-9FDB-6905F204ED98}"/>
            </c:ext>
          </c:extLst>
        </c:ser>
        <c:dLbls>
          <c:showLegendKey val="0"/>
          <c:showVal val="0"/>
          <c:showCatName val="0"/>
          <c:showSerName val="0"/>
          <c:showPercent val="0"/>
          <c:showBubbleSize val="0"/>
        </c:dLbls>
        <c:gapWidth val="219"/>
        <c:overlap val="-27"/>
        <c:axId val="1353780848"/>
        <c:axId val="1353782768"/>
      </c:barChart>
      <c:lineChart>
        <c:grouping val="standard"/>
        <c:varyColors val="0"/>
        <c:ser>
          <c:idx val="1"/>
          <c:order val="1"/>
          <c:tx>
            <c:strRef>
              <c:f>Austin!$AF$1</c:f>
              <c:strCache>
                <c:ptCount val="1"/>
                <c:pt idx="0">
                  <c:v>Median Household Income Growth</c:v>
                </c:pt>
              </c:strCache>
            </c:strRef>
          </c:tx>
          <c:spPr>
            <a:ln w="28575" cap="rnd">
              <a:solidFill>
                <a:schemeClr val="accent2"/>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Austin!$AF$6:$AF$26</c:f>
              <c:numCache>
                <c:formatCode>#,##0.0%_);[Red]\-#,##0.0%</c:formatCode>
                <c:ptCount val="21"/>
                <c:pt idx="0">
                  <c:v>4.2254295684106498E-2</c:v>
                </c:pt>
                <c:pt idx="1">
                  <c:v>1.5397487190507601E-2</c:v>
                </c:pt>
                <c:pt idx="2">
                  <c:v>-2.1927997767942102E-3</c:v>
                </c:pt>
                <c:pt idx="3">
                  <c:v>-1.65049364453888E-2</c:v>
                </c:pt>
                <c:pt idx="4">
                  <c:v>-1.7181382185872E-2</c:v>
                </c:pt>
                <c:pt idx="5">
                  <c:v>2.4337398847284399E-2</c:v>
                </c:pt>
                <c:pt idx="6">
                  <c:v>5.6008349659204801E-2</c:v>
                </c:pt>
                <c:pt idx="7">
                  <c:v>8.6816459011336097E-2</c:v>
                </c:pt>
                <c:pt idx="8">
                  <c:v>0.112402650488361</c:v>
                </c:pt>
                <c:pt idx="9">
                  <c:v>0.10545578025958301</c:v>
                </c:pt>
                <c:pt idx="10">
                  <c:v>0.102646750358954</c:v>
                </c:pt>
                <c:pt idx="11">
                  <c:v>9.3308679070842407E-2</c:v>
                </c:pt>
                <c:pt idx="12">
                  <c:v>8.1015349338409995E-2</c:v>
                </c:pt>
                <c:pt idx="13">
                  <c:v>6.9361812281486301E-2</c:v>
                </c:pt>
                <c:pt idx="14">
                  <c:v>5.2522818375064298E-2</c:v>
                </c:pt>
                <c:pt idx="15">
                  <c:v>4.1266754048454597E-2</c:v>
                </c:pt>
                <c:pt idx="16">
                  <c:v>3.3174346848052101E-2</c:v>
                </c:pt>
                <c:pt idx="17">
                  <c:v>2.85097100542437E-2</c:v>
                </c:pt>
                <c:pt idx="18">
                  <c:v>2.6013000231191599E-2</c:v>
                </c:pt>
                <c:pt idx="19">
                  <c:v>2.33765912413204E-2</c:v>
                </c:pt>
                <c:pt idx="20">
                  <c:v>2.2238473030597599E-2</c:v>
                </c:pt>
              </c:numCache>
            </c:numRef>
          </c:val>
          <c:smooth val="1"/>
          <c:extLst>
            <c:ext xmlns:c16="http://schemas.microsoft.com/office/drawing/2014/chart" uri="{C3380CC4-5D6E-409C-BE32-E72D297353CC}">
              <c16:uniqueId val="{00000001-B687-4B45-9FDB-6905F204ED98}"/>
            </c:ext>
          </c:extLst>
        </c:ser>
        <c:dLbls>
          <c:showLegendKey val="0"/>
          <c:showVal val="0"/>
          <c:showCatName val="0"/>
          <c:showSerName val="0"/>
          <c:showPercent val="0"/>
          <c:showBubbleSize val="0"/>
        </c:dLbls>
        <c:marker val="1"/>
        <c:smooth val="0"/>
        <c:axId val="442610240"/>
        <c:axId val="442609760"/>
      </c:lineChart>
      <c:catAx>
        <c:axId val="135378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53782768"/>
        <c:crosses val="autoZero"/>
        <c:auto val="1"/>
        <c:lblAlgn val="ctr"/>
        <c:lblOffset val="100"/>
        <c:noMultiLvlLbl val="0"/>
      </c:catAx>
      <c:valAx>
        <c:axId val="135378276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53780848"/>
        <c:crosses val="autoZero"/>
        <c:crossBetween val="between"/>
      </c:valAx>
      <c:valAx>
        <c:axId val="442609760"/>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442610240"/>
        <c:crosses val="max"/>
        <c:crossBetween val="between"/>
      </c:valAx>
      <c:catAx>
        <c:axId val="442610240"/>
        <c:scaling>
          <c:orientation val="minMax"/>
        </c:scaling>
        <c:delete val="1"/>
        <c:axPos val="b"/>
        <c:numFmt formatCode="General" sourceLinked="1"/>
        <c:majorTickMark val="none"/>
        <c:minorTickMark val="none"/>
        <c:tickLblPos val="nextTo"/>
        <c:crossAx val="4426097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47728560361672"/>
          <c:y val="5.9767694751888437E-2"/>
          <c:w val="0.73136155337411013"/>
          <c:h val="0.52525707527770338"/>
        </c:manualLayout>
      </c:layout>
      <c:barChart>
        <c:barDir val="col"/>
        <c:grouping val="clustered"/>
        <c:varyColors val="0"/>
        <c:ser>
          <c:idx val="1"/>
          <c:order val="1"/>
          <c:tx>
            <c:strRef>
              <c:f>ATL!$G$1</c:f>
              <c:strCache>
                <c:ptCount val="1"/>
                <c:pt idx="0">
                  <c:v>Net Delivered SF 12 Mo</c:v>
                </c:pt>
              </c:strCache>
            </c:strRef>
          </c:tx>
          <c:spPr>
            <a:solidFill>
              <a:schemeClr val="accent5"/>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ATL!$G$6:$G$26</c:f>
              <c:numCache>
                <c:formatCode>##,###,###,##0_);[Red]\(##,###,###,##0\)</c:formatCode>
                <c:ptCount val="21"/>
                <c:pt idx="0">
                  <c:v>3555432</c:v>
                </c:pt>
                <c:pt idx="1">
                  <c:v>3325543</c:v>
                </c:pt>
                <c:pt idx="2">
                  <c:v>3529133</c:v>
                </c:pt>
                <c:pt idx="3">
                  <c:v>3543289</c:v>
                </c:pt>
                <c:pt idx="4">
                  <c:v>2863248</c:v>
                </c:pt>
                <c:pt idx="5">
                  <c:v>3398610</c:v>
                </c:pt>
                <c:pt idx="6">
                  <c:v>4427922</c:v>
                </c:pt>
                <c:pt idx="7">
                  <c:v>4342219</c:v>
                </c:pt>
                <c:pt idx="8">
                  <c:v>2827175</c:v>
                </c:pt>
                <c:pt idx="9">
                  <c:v>2015621</c:v>
                </c:pt>
                <c:pt idx="10">
                  <c:v>2308057</c:v>
                </c:pt>
                <c:pt idx="11">
                  <c:v>2124002</c:v>
                </c:pt>
                <c:pt idx="12">
                  <c:v>2260773</c:v>
                </c:pt>
                <c:pt idx="13">
                  <c:v>2328401</c:v>
                </c:pt>
                <c:pt idx="14">
                  <c:v>1550324</c:v>
                </c:pt>
                <c:pt idx="15">
                  <c:v>1116868</c:v>
                </c:pt>
                <c:pt idx="16">
                  <c:v>1626709</c:v>
                </c:pt>
                <c:pt idx="17">
                  <c:v>1949982</c:v>
                </c:pt>
                <c:pt idx="18">
                  <c:v>898849</c:v>
                </c:pt>
                <c:pt idx="19">
                  <c:v>1968884</c:v>
                </c:pt>
                <c:pt idx="20">
                  <c:v>1648800</c:v>
                </c:pt>
              </c:numCache>
            </c:numRef>
          </c:val>
          <c:extLst>
            <c:ext xmlns:c16="http://schemas.microsoft.com/office/drawing/2014/chart" uri="{C3380CC4-5D6E-409C-BE32-E72D297353CC}">
              <c16:uniqueId val="{00000000-B794-40E3-B26A-31BD99BFFCDB}"/>
            </c:ext>
          </c:extLst>
        </c:ser>
        <c:ser>
          <c:idx val="2"/>
          <c:order val="2"/>
          <c:tx>
            <c:strRef>
              <c:f>ATL!$C$1</c:f>
              <c:strCache>
                <c:ptCount val="1"/>
                <c:pt idx="0">
                  <c:v>12 Mo Net Absorp SF</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ATL!$C$6:$C$26</c:f>
              <c:numCache>
                <c:formatCode>##,###,###,##0_);[Red]\(##,###,###,##0\)</c:formatCode>
                <c:ptCount val="21"/>
                <c:pt idx="0">
                  <c:v>2780418</c:v>
                </c:pt>
                <c:pt idx="1">
                  <c:v>1546572</c:v>
                </c:pt>
                <c:pt idx="2">
                  <c:v>1012332</c:v>
                </c:pt>
                <c:pt idx="3">
                  <c:v>-1417209</c:v>
                </c:pt>
                <c:pt idx="4">
                  <c:v>-6036678</c:v>
                </c:pt>
                <c:pt idx="5">
                  <c:v>-7095852</c:v>
                </c:pt>
                <c:pt idx="6">
                  <c:v>-4310120</c:v>
                </c:pt>
                <c:pt idx="7">
                  <c:v>-1703242</c:v>
                </c:pt>
                <c:pt idx="8">
                  <c:v>2099275</c:v>
                </c:pt>
                <c:pt idx="9">
                  <c:v>4458540</c:v>
                </c:pt>
                <c:pt idx="10">
                  <c:v>2674762</c:v>
                </c:pt>
                <c:pt idx="11">
                  <c:v>1934412</c:v>
                </c:pt>
                <c:pt idx="12">
                  <c:v>1128627</c:v>
                </c:pt>
                <c:pt idx="13">
                  <c:v>-1485689</c:v>
                </c:pt>
                <c:pt idx="14">
                  <c:v>-3421455</c:v>
                </c:pt>
                <c:pt idx="15">
                  <c:v>-3418950</c:v>
                </c:pt>
                <c:pt idx="16">
                  <c:v>-3240018</c:v>
                </c:pt>
                <c:pt idx="17">
                  <c:v>-2265787</c:v>
                </c:pt>
                <c:pt idx="18">
                  <c:v>-2227484</c:v>
                </c:pt>
                <c:pt idx="19">
                  <c:v>-1567698</c:v>
                </c:pt>
                <c:pt idx="20">
                  <c:v>-945490</c:v>
                </c:pt>
              </c:numCache>
            </c:numRef>
          </c:val>
          <c:extLst>
            <c:ext xmlns:c16="http://schemas.microsoft.com/office/drawing/2014/chart" uri="{C3380CC4-5D6E-409C-BE32-E72D297353CC}">
              <c16:uniqueId val="{00000001-B794-40E3-B26A-31BD99BFFCDB}"/>
            </c:ext>
          </c:extLst>
        </c:ser>
        <c:dLbls>
          <c:showLegendKey val="0"/>
          <c:showVal val="0"/>
          <c:showCatName val="0"/>
          <c:showSerName val="0"/>
          <c:showPercent val="0"/>
          <c:showBubbleSize val="0"/>
        </c:dLbls>
        <c:gapWidth val="219"/>
        <c:axId val="1595668431"/>
        <c:axId val="1595694831"/>
      </c:barChart>
      <c:lineChart>
        <c:grouping val="standard"/>
        <c:varyColors val="0"/>
        <c:ser>
          <c:idx val="0"/>
          <c:order val="0"/>
          <c:tx>
            <c:strRef>
              <c:f>ATL!$B$1</c:f>
              <c:strCache>
                <c:ptCount val="1"/>
                <c:pt idx="0">
                  <c:v>Vacancy Rate</c:v>
                </c:pt>
              </c:strCache>
            </c:strRef>
          </c:tx>
          <c:spPr>
            <a:ln w="28575" cap="rnd">
              <a:solidFill>
                <a:schemeClr val="accent2"/>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ATL!$B$6:$B$26</c:f>
              <c:numCache>
                <c:formatCode>#,##0.0%_);[Red]\-#,##0.0%</c:formatCode>
                <c:ptCount val="21"/>
                <c:pt idx="0">
                  <c:v>0.11560823238613099</c:v>
                </c:pt>
                <c:pt idx="1">
                  <c:v>0.117883930260253</c:v>
                </c:pt>
                <c:pt idx="2">
                  <c:v>0.119652799061451</c:v>
                </c:pt>
                <c:pt idx="3">
                  <c:v>0.127363693346013</c:v>
                </c:pt>
                <c:pt idx="4">
                  <c:v>0.141505980301627</c:v>
                </c:pt>
                <c:pt idx="5">
                  <c:v>0.14820501258794799</c:v>
                </c:pt>
                <c:pt idx="6">
                  <c:v>0.144177702823093</c:v>
                </c:pt>
                <c:pt idx="7">
                  <c:v>0.14372336049463899</c:v>
                </c:pt>
                <c:pt idx="8">
                  <c:v>0.14239871045241201</c:v>
                </c:pt>
                <c:pt idx="9">
                  <c:v>0.139994533181306</c:v>
                </c:pt>
                <c:pt idx="10">
                  <c:v>0.14210188503323201</c:v>
                </c:pt>
                <c:pt idx="11">
                  <c:v>0.143379671893444</c:v>
                </c:pt>
                <c:pt idx="12">
                  <c:v>0.14481082752499899</c:v>
                </c:pt>
                <c:pt idx="13">
                  <c:v>0.15036876177334699</c:v>
                </c:pt>
                <c:pt idx="14">
                  <c:v>0.156192114363432</c:v>
                </c:pt>
                <c:pt idx="15">
                  <c:v>0.156418432881055</c:v>
                </c:pt>
                <c:pt idx="16">
                  <c:v>0.15858848355253499</c:v>
                </c:pt>
                <c:pt idx="17">
                  <c:v>0.16201951003620099</c:v>
                </c:pt>
                <c:pt idx="18">
                  <c:v>0.16507537615845999</c:v>
                </c:pt>
                <c:pt idx="19">
                  <c:v>0.165931597286682</c:v>
                </c:pt>
                <c:pt idx="20">
                  <c:v>0.16545740308922199</c:v>
                </c:pt>
              </c:numCache>
            </c:numRef>
          </c:val>
          <c:smooth val="1"/>
          <c:extLst>
            <c:ext xmlns:c16="http://schemas.microsoft.com/office/drawing/2014/chart" uri="{C3380CC4-5D6E-409C-BE32-E72D297353CC}">
              <c16:uniqueId val="{00000002-B794-40E3-B26A-31BD99BFFCDB}"/>
            </c:ext>
          </c:extLst>
        </c:ser>
        <c:dLbls>
          <c:showLegendKey val="0"/>
          <c:showVal val="0"/>
          <c:showCatName val="0"/>
          <c:showSerName val="0"/>
          <c:showPercent val="0"/>
          <c:showBubbleSize val="0"/>
        </c:dLbls>
        <c:marker val="1"/>
        <c:smooth val="0"/>
        <c:axId val="1595680911"/>
        <c:axId val="1595670351"/>
      </c:lineChart>
      <c:catAx>
        <c:axId val="159566843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5694831"/>
        <c:crosses val="autoZero"/>
        <c:auto val="1"/>
        <c:lblAlgn val="ctr"/>
        <c:lblOffset val="100"/>
        <c:noMultiLvlLbl val="0"/>
      </c:catAx>
      <c:valAx>
        <c:axId val="1595694831"/>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5668431"/>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595670351"/>
        <c:scaling>
          <c:orientation val="minMax"/>
          <c:max val="0.18000000000000002"/>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5680911"/>
        <c:crosses val="max"/>
        <c:crossBetween val="between"/>
      </c:valAx>
      <c:catAx>
        <c:axId val="1595680911"/>
        <c:scaling>
          <c:orientation val="minMax"/>
        </c:scaling>
        <c:delete val="1"/>
        <c:axPos val="b"/>
        <c:numFmt formatCode="General" sourceLinked="1"/>
        <c:majorTickMark val="out"/>
        <c:minorTickMark val="none"/>
        <c:tickLblPos val="nextTo"/>
        <c:crossAx val="15956703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61243720509494"/>
          <c:y val="6.6467423993875771E-2"/>
          <c:w val="0.75511326835772308"/>
          <c:h val="0.50635389326334213"/>
        </c:manualLayout>
      </c:layout>
      <c:areaChart>
        <c:grouping val="standard"/>
        <c:varyColors val="0"/>
        <c:ser>
          <c:idx val="1"/>
          <c:order val="1"/>
          <c:tx>
            <c:strRef>
              <c:f>ATL!$P$1</c:f>
              <c:strCache>
                <c:ptCount val="1"/>
                <c:pt idx="0">
                  <c:v>Under Constr % of Inventory</c:v>
                </c:pt>
              </c:strCache>
            </c:strRef>
          </c:tx>
          <c:spPr>
            <a:solidFill>
              <a:schemeClr val="accent6"/>
            </a:solidFill>
            <a:ln>
              <a:noFill/>
            </a:ln>
            <a:effectLst/>
          </c:spP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ATL!$P$6:$P$26</c:f>
              <c:numCache>
                <c:formatCode>#,##0.0%_);[Red]\-#,##0.0%</c:formatCode>
                <c:ptCount val="21"/>
                <c:pt idx="0">
                  <c:v>1.9199735474656501E-2</c:v>
                </c:pt>
                <c:pt idx="1">
                  <c:v>1.8566152516190301E-2</c:v>
                </c:pt>
                <c:pt idx="2">
                  <c:v>1.8542050053993901E-2</c:v>
                </c:pt>
                <c:pt idx="3">
                  <c:v>2.19736960377701E-2</c:v>
                </c:pt>
                <c:pt idx="4">
                  <c:v>2.0143122336930799E-2</c:v>
                </c:pt>
                <c:pt idx="5">
                  <c:v>1.64259306011348E-2</c:v>
                </c:pt>
                <c:pt idx="6">
                  <c:v>1.4907468874556001E-2</c:v>
                </c:pt>
                <c:pt idx="7">
                  <c:v>1.39908730227066E-2</c:v>
                </c:pt>
                <c:pt idx="8">
                  <c:v>1.3664360253264301E-2</c:v>
                </c:pt>
                <c:pt idx="9">
                  <c:v>1.5081840774656E-2</c:v>
                </c:pt>
                <c:pt idx="10">
                  <c:v>1.131215608851E-2</c:v>
                </c:pt>
                <c:pt idx="11">
                  <c:v>1.11949330371547E-2</c:v>
                </c:pt>
                <c:pt idx="12">
                  <c:v>1.0747597706906401E-2</c:v>
                </c:pt>
                <c:pt idx="13">
                  <c:v>1.15500570303114E-2</c:v>
                </c:pt>
                <c:pt idx="14">
                  <c:v>9.1964917549618008E-3</c:v>
                </c:pt>
                <c:pt idx="15">
                  <c:v>9.0630468296702994E-3</c:v>
                </c:pt>
                <c:pt idx="16">
                  <c:v>9.1029053467085695E-3</c:v>
                </c:pt>
                <c:pt idx="17">
                  <c:v>7.4270228191760301E-3</c:v>
                </c:pt>
                <c:pt idx="18">
                  <c:v>6.9149561099211701E-3</c:v>
                </c:pt>
                <c:pt idx="19">
                  <c:v>4.0477071164801703E-3</c:v>
                </c:pt>
                <c:pt idx="20">
                  <c:v>3.6262020380642499E-3</c:v>
                </c:pt>
              </c:numCache>
            </c:numRef>
          </c:val>
          <c:extLst>
            <c:ext xmlns:c16="http://schemas.microsoft.com/office/drawing/2014/chart" uri="{C3380CC4-5D6E-409C-BE32-E72D297353CC}">
              <c16:uniqueId val="{00000000-52BB-48F5-9B8A-2AD9965C6EE3}"/>
            </c:ext>
          </c:extLst>
        </c:ser>
        <c:dLbls>
          <c:showLegendKey val="0"/>
          <c:showVal val="0"/>
          <c:showCatName val="0"/>
          <c:showSerName val="0"/>
          <c:showPercent val="0"/>
          <c:showBubbleSize val="0"/>
        </c:dLbls>
        <c:axId val="1241083935"/>
        <c:axId val="1241089215"/>
      </c:areaChart>
      <c:barChart>
        <c:barDir val="col"/>
        <c:grouping val="clustered"/>
        <c:varyColors val="0"/>
        <c:ser>
          <c:idx val="0"/>
          <c:order val="0"/>
          <c:tx>
            <c:strRef>
              <c:f>ATL!$H$1</c:f>
              <c:strCache>
                <c:ptCount val="1"/>
                <c:pt idx="0">
                  <c:v>Under Constr SF</c:v>
                </c:pt>
              </c:strCache>
            </c:strRef>
          </c:tx>
          <c:spPr>
            <a:solidFill>
              <a:schemeClr val="accent2"/>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ATL!$H$6:$H$26</c:f>
              <c:numCache>
                <c:formatCode>##,###,###,##0_);[Red]\(##,###,###,##0\)</c:formatCode>
                <c:ptCount val="21"/>
                <c:pt idx="0">
                  <c:v>6297897</c:v>
                </c:pt>
                <c:pt idx="1">
                  <c:v>6099057</c:v>
                </c:pt>
                <c:pt idx="2">
                  <c:v>6099032</c:v>
                </c:pt>
                <c:pt idx="3">
                  <c:v>7241608</c:v>
                </c:pt>
                <c:pt idx="4">
                  <c:v>6665055</c:v>
                </c:pt>
                <c:pt idx="5">
                  <c:v>5451838</c:v>
                </c:pt>
                <c:pt idx="6">
                  <c:v>4969544</c:v>
                </c:pt>
                <c:pt idx="7">
                  <c:v>4671556</c:v>
                </c:pt>
                <c:pt idx="8">
                  <c:v>4559962</c:v>
                </c:pt>
                <c:pt idx="9">
                  <c:v>5036128</c:v>
                </c:pt>
                <c:pt idx="10">
                  <c:v>3797122</c:v>
                </c:pt>
                <c:pt idx="11">
                  <c:v>3761769</c:v>
                </c:pt>
                <c:pt idx="12">
                  <c:v>3610901</c:v>
                </c:pt>
                <c:pt idx="13">
                  <c:v>3883688</c:v>
                </c:pt>
                <c:pt idx="14">
                  <c:v>3101220</c:v>
                </c:pt>
                <c:pt idx="15">
                  <c:v>3055743</c:v>
                </c:pt>
                <c:pt idx="16">
                  <c:v>3073355</c:v>
                </c:pt>
                <c:pt idx="17">
                  <c:v>2511985</c:v>
                </c:pt>
                <c:pt idx="18">
                  <c:v>2338227</c:v>
                </c:pt>
                <c:pt idx="19">
                  <c:v>1372715</c:v>
                </c:pt>
                <c:pt idx="20">
                  <c:v>1230270</c:v>
                </c:pt>
              </c:numCache>
            </c:numRef>
          </c:val>
          <c:extLst>
            <c:ext xmlns:c16="http://schemas.microsoft.com/office/drawing/2014/chart" uri="{C3380CC4-5D6E-409C-BE32-E72D297353CC}">
              <c16:uniqueId val="{00000001-52BB-48F5-9B8A-2AD9965C6EE3}"/>
            </c:ext>
          </c:extLst>
        </c:ser>
        <c:dLbls>
          <c:showLegendKey val="0"/>
          <c:showVal val="0"/>
          <c:showCatName val="0"/>
          <c:showSerName val="0"/>
          <c:showPercent val="0"/>
          <c:showBubbleSize val="0"/>
        </c:dLbls>
        <c:gapWidth val="219"/>
        <c:overlap val="-27"/>
        <c:axId val="1241094015"/>
        <c:axId val="1241094495"/>
      </c:barChart>
      <c:catAx>
        <c:axId val="124109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41094495"/>
        <c:crosses val="autoZero"/>
        <c:auto val="1"/>
        <c:lblAlgn val="ctr"/>
        <c:lblOffset val="100"/>
        <c:noMultiLvlLbl val="0"/>
      </c:catAx>
      <c:valAx>
        <c:axId val="124109449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41094015"/>
        <c:crosses val="autoZero"/>
        <c:crossBetween val="between"/>
        <c:dispUnits>
          <c:builtInUnit val="millions"/>
          <c:dispUnitsLbl>
            <c:spPr>
              <a:noFill/>
              <a:ln>
                <a:noFill/>
              </a:ln>
              <a:effectLst/>
            </c:spPr>
            <c:txPr>
              <a:bodyPr rot="-540000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24108921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41083935"/>
        <c:crosses val="max"/>
        <c:crossBetween val="between"/>
      </c:valAx>
      <c:catAx>
        <c:axId val="1241083935"/>
        <c:scaling>
          <c:orientation val="minMax"/>
        </c:scaling>
        <c:delete val="1"/>
        <c:axPos val="b"/>
        <c:numFmt formatCode="General" sourceLinked="1"/>
        <c:majorTickMark val="out"/>
        <c:minorTickMark val="none"/>
        <c:tickLblPos val="nextTo"/>
        <c:crossAx val="12410892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F172FBBD-DE3E-4249-B6F0-FF9AE6A6A371}" type="datetimeFigureOut">
              <a:rPr lang="en-US" smtClean="0"/>
              <a:t>5/16/2025</a:t>
            </a:fld>
            <a:endParaRPr lang="en-US"/>
          </a:p>
        </p:txBody>
      </p:sp>
      <p:sp>
        <p:nvSpPr>
          <p:cNvPr id="4" name="Slide Image Placeholder 3"/>
          <p:cNvSpPr>
            <a:spLocks noGrp="1" noRot="1" noChangeAspect="1"/>
          </p:cNvSpPr>
          <p:nvPr>
            <p:ph type="sldImg" idx="2"/>
          </p:nvPr>
        </p:nvSpPr>
        <p:spPr>
          <a:xfrm>
            <a:off x="2820988" y="876300"/>
            <a:ext cx="365442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BAA60FFF-D8FC-43A5-BCC8-BF398376DCC1}" type="slidenum">
              <a:rPr lang="en-US" smtClean="0"/>
              <a:t>‹#›</a:t>
            </a:fld>
            <a:endParaRPr lang="en-US"/>
          </a:p>
        </p:txBody>
      </p:sp>
    </p:spTree>
    <p:extLst>
      <p:ext uri="{BB962C8B-B14F-4D97-AF65-F5344CB8AC3E}">
        <p14:creationId xmlns:p14="http://schemas.microsoft.com/office/powerpoint/2010/main" val="57483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3</a:t>
            </a:fld>
            <a:endParaRPr lang="en-US"/>
          </a:p>
        </p:txBody>
      </p:sp>
    </p:spTree>
    <p:extLst>
      <p:ext uri="{BB962C8B-B14F-4D97-AF65-F5344CB8AC3E}">
        <p14:creationId xmlns:p14="http://schemas.microsoft.com/office/powerpoint/2010/main" val="184918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7</a:t>
            </a:fld>
            <a:endParaRPr lang="en-US"/>
          </a:p>
        </p:txBody>
      </p:sp>
    </p:spTree>
    <p:extLst>
      <p:ext uri="{BB962C8B-B14F-4D97-AF65-F5344CB8AC3E}">
        <p14:creationId xmlns:p14="http://schemas.microsoft.com/office/powerpoint/2010/main" val="334535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11</a:t>
            </a:fld>
            <a:endParaRPr lang="en-US"/>
          </a:p>
        </p:txBody>
      </p:sp>
    </p:spTree>
    <p:extLst>
      <p:ext uri="{BB962C8B-B14F-4D97-AF65-F5344CB8AC3E}">
        <p14:creationId xmlns:p14="http://schemas.microsoft.com/office/powerpoint/2010/main" val="419954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15</a:t>
            </a:fld>
            <a:endParaRPr lang="en-US"/>
          </a:p>
        </p:txBody>
      </p:sp>
    </p:spTree>
    <p:extLst>
      <p:ext uri="{BB962C8B-B14F-4D97-AF65-F5344CB8AC3E}">
        <p14:creationId xmlns:p14="http://schemas.microsoft.com/office/powerpoint/2010/main" val="635428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19</a:t>
            </a:fld>
            <a:endParaRPr lang="en-US"/>
          </a:p>
        </p:txBody>
      </p:sp>
    </p:spTree>
    <p:extLst>
      <p:ext uri="{BB962C8B-B14F-4D97-AF65-F5344CB8AC3E}">
        <p14:creationId xmlns:p14="http://schemas.microsoft.com/office/powerpoint/2010/main" val="336459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23</a:t>
            </a:fld>
            <a:endParaRPr lang="en-US"/>
          </a:p>
        </p:txBody>
      </p:sp>
    </p:spTree>
    <p:extLst>
      <p:ext uri="{BB962C8B-B14F-4D97-AF65-F5344CB8AC3E}">
        <p14:creationId xmlns:p14="http://schemas.microsoft.com/office/powerpoint/2010/main" val="374639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sz="5000" b="0" i="0">
                <a:solidFill>
                  <a:schemeClr val="bg1"/>
                </a:solidFill>
                <a:latin typeface="Open Sans Condensed"/>
                <a:cs typeface="Open Sans Condensed"/>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0021824" y="9573306"/>
            <a:ext cx="4974336" cy="215444"/>
          </a:xfrm>
          <a:prstGeom prst="rect">
            <a:avLst/>
          </a:prstGeom>
        </p:spPr>
        <p:txBody>
          <a:bodyPr lIns="0" tIns="0" rIns="0" bIns="0"/>
          <a:lstStyle>
            <a:lvl1pPr algn="ctr">
              <a:defRPr sz="1400">
                <a:solidFill>
                  <a:srgbClr val="005670"/>
                </a:solidFill>
                <a:latin typeface="+mn-lt"/>
              </a:defRPr>
            </a:lvl1pPr>
          </a:lstStyle>
          <a:p>
            <a:pPr algn="r"/>
            <a:r>
              <a:rPr lang="en-US" dirty="0"/>
              <a:t>2025 Franklin Street</a:t>
            </a:r>
          </a:p>
        </p:txBody>
      </p:sp>
      <p:sp>
        <p:nvSpPr>
          <p:cNvPr id="5" name="Holder 5"/>
          <p:cNvSpPr>
            <a:spLocks noGrp="1"/>
          </p:cNvSpPr>
          <p:nvPr>
            <p:ph type="dt" sz="half" idx="6"/>
          </p:nvPr>
        </p:nvSpPr>
        <p:spPr>
          <a:xfrm>
            <a:off x="457200" y="9583579"/>
            <a:ext cx="3575304" cy="215444"/>
          </a:xfrm>
          <a:prstGeom prst="rect">
            <a:avLst/>
          </a:prstGeom>
        </p:spPr>
        <p:txBody>
          <a:bodyPr lIns="0" tIns="0" rIns="0" bIns="0"/>
          <a:lstStyle>
            <a:lvl1pPr algn="l">
              <a:defRPr sz="1400">
                <a:solidFill>
                  <a:srgbClr val="005670"/>
                </a:solidFill>
                <a:latin typeface="+mn-lt"/>
              </a:defRPr>
            </a:lvl1pPr>
          </a:lstStyle>
          <a:p>
            <a:r>
              <a:rPr lang="en-US" dirty="0"/>
              <a:t>Franklin Street Data &amp; Research</a:t>
            </a:r>
          </a:p>
        </p:txBody>
      </p:sp>
      <p:pic>
        <p:nvPicPr>
          <p:cNvPr id="8" name="Graphic 7" descr="Badge Copyright outline">
            <a:extLst>
              <a:ext uri="{FF2B5EF4-FFF2-40B4-BE49-F238E27FC236}">
                <a16:creationId xmlns:a16="http://schemas.microsoft.com/office/drawing/2014/main" id="{9C0516CB-CA08-1D9F-9E50-A6A0CCA5AC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8800" y="9542529"/>
            <a:ext cx="276999" cy="27699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5F8D02E0-FDA9-499C-353F-6A3E83192E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08992" y="203720"/>
            <a:ext cx="2491740" cy="558280"/>
          </a:xfrm>
          <a:prstGeom prst="rect">
            <a:avLst/>
          </a:prstGeom>
        </p:spPr>
      </p:pic>
      <p:sp>
        <p:nvSpPr>
          <p:cNvPr id="11" name="Holder 5">
            <a:extLst>
              <a:ext uri="{FF2B5EF4-FFF2-40B4-BE49-F238E27FC236}">
                <a16:creationId xmlns:a16="http://schemas.microsoft.com/office/drawing/2014/main" id="{06DE41FC-6553-2E56-4CC3-6E15BF8CACEF}"/>
              </a:ext>
            </a:extLst>
          </p:cNvPr>
          <p:cNvSpPr txBox="1">
            <a:spLocks/>
          </p:cNvSpPr>
          <p:nvPr userDrawn="1"/>
        </p:nvSpPr>
        <p:spPr>
          <a:xfrm>
            <a:off x="544068" y="359750"/>
            <a:ext cx="3575304" cy="246221"/>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dirty="0"/>
              <a:t>SUBJECT | MARKET AREA | Q4-2023</a:t>
            </a:r>
          </a:p>
        </p:txBody>
      </p:sp>
      <p:cxnSp>
        <p:nvCxnSpPr>
          <p:cNvPr id="13" name="Straight Connector 12">
            <a:extLst>
              <a:ext uri="{FF2B5EF4-FFF2-40B4-BE49-F238E27FC236}">
                <a16:creationId xmlns:a16="http://schemas.microsoft.com/office/drawing/2014/main" id="{3DFF7178-8193-B675-8400-74201E074FC6}"/>
              </a:ext>
            </a:extLst>
          </p:cNvPr>
          <p:cNvCxnSpPr/>
          <p:nvPr userDrawn="1"/>
        </p:nvCxnSpPr>
        <p:spPr>
          <a:xfrm>
            <a:off x="457200" y="9525000"/>
            <a:ext cx="14543532" cy="0"/>
          </a:xfrm>
          <a:prstGeom prst="line">
            <a:avLst/>
          </a:prstGeom>
          <a:ln>
            <a:solidFill>
              <a:srgbClr val="00567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5544799" cy="10058399"/>
          </a:xfrm>
          <a:prstGeom prst="rect">
            <a:avLst/>
          </a:prstGeom>
        </p:spPr>
      </p:pic>
      <p:pic>
        <p:nvPicPr>
          <p:cNvPr id="17" name="bg object 17"/>
          <p:cNvPicPr/>
          <p:nvPr/>
        </p:nvPicPr>
        <p:blipFill>
          <a:blip r:embed="rId3" cstate="print"/>
          <a:stretch>
            <a:fillRect/>
          </a:stretch>
        </p:blipFill>
        <p:spPr>
          <a:xfrm>
            <a:off x="12663049" y="298443"/>
            <a:ext cx="2657474" cy="361949"/>
          </a:xfrm>
          <a:prstGeom prst="rect">
            <a:avLst/>
          </a:prstGeom>
        </p:spPr>
      </p:pic>
      <p:sp>
        <p:nvSpPr>
          <p:cNvPr id="18" name="bg object 18"/>
          <p:cNvSpPr/>
          <p:nvPr/>
        </p:nvSpPr>
        <p:spPr>
          <a:xfrm>
            <a:off x="0" y="3957539"/>
            <a:ext cx="15544800" cy="2143760"/>
          </a:xfrm>
          <a:custGeom>
            <a:avLst/>
            <a:gdLst/>
            <a:ahLst/>
            <a:cxnLst/>
            <a:rect l="l" t="t" r="r" b="b"/>
            <a:pathLst>
              <a:path w="15544800" h="2143760">
                <a:moveTo>
                  <a:pt x="0" y="0"/>
                </a:moveTo>
                <a:lnTo>
                  <a:pt x="15544800" y="0"/>
                </a:lnTo>
                <a:lnTo>
                  <a:pt x="15544800" y="2143321"/>
                </a:lnTo>
                <a:lnTo>
                  <a:pt x="0" y="2143321"/>
                </a:lnTo>
                <a:lnTo>
                  <a:pt x="0" y="0"/>
                </a:lnTo>
                <a:close/>
              </a:path>
            </a:pathLst>
          </a:custGeom>
          <a:solidFill>
            <a:srgbClr val="00546F">
              <a:alpha val="78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000" b="0" i="0">
                <a:solidFill>
                  <a:schemeClr val="bg1"/>
                </a:solidFill>
                <a:latin typeface="Open Sans Condensed"/>
                <a:cs typeface="Open Sans Condensed"/>
              </a:defRPr>
            </a:lvl1pPr>
          </a:lstStyle>
          <a:p>
            <a:endParaRPr dirty="0"/>
          </a:p>
        </p:txBody>
      </p:sp>
      <p:sp>
        <p:nvSpPr>
          <p:cNvPr id="3" name="Holder 3"/>
          <p:cNvSpPr>
            <a:spLocks noGrp="1"/>
          </p:cNvSpPr>
          <p:nvPr>
            <p:ph type="ftr" sz="quarter" idx="5"/>
          </p:nvPr>
        </p:nvSpPr>
        <p:spPr>
          <a:xfrm>
            <a:off x="5285232" y="9354312"/>
            <a:ext cx="4974336" cy="50292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777240" y="9354312"/>
            <a:ext cx="3575304" cy="5029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5" name="Holder 5"/>
          <p:cNvSpPr>
            <a:spLocks noGrp="1"/>
          </p:cNvSpPr>
          <p:nvPr>
            <p:ph type="sldNum" sz="quarter" idx="7"/>
          </p:nvPr>
        </p:nvSpPr>
        <p:spPr>
          <a:xfrm>
            <a:off x="11192256" y="9354312"/>
            <a:ext cx="3575304" cy="5029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62442" y="4057637"/>
            <a:ext cx="11743690" cy="1797050"/>
          </a:xfrm>
          <a:prstGeom prst="rect">
            <a:avLst/>
          </a:prstGeom>
        </p:spPr>
        <p:txBody>
          <a:bodyPr wrap="square" lIns="0" tIns="0" rIns="0" bIns="0">
            <a:spAutoFit/>
          </a:bodyPr>
          <a:lstStyle>
            <a:lvl1pPr>
              <a:defRPr sz="5000" b="0" i="0">
                <a:solidFill>
                  <a:schemeClr val="bg1"/>
                </a:solidFill>
                <a:latin typeface="Open Sans Condensed"/>
                <a:cs typeface="Open Sans Condensed"/>
              </a:defRPr>
            </a:lvl1pPr>
          </a:lstStyle>
          <a:p>
            <a:endParaRPr/>
          </a:p>
        </p:txBody>
      </p:sp>
      <p:sp>
        <p:nvSpPr>
          <p:cNvPr id="7" name="Holder 4">
            <a:extLst>
              <a:ext uri="{FF2B5EF4-FFF2-40B4-BE49-F238E27FC236}">
                <a16:creationId xmlns:a16="http://schemas.microsoft.com/office/drawing/2014/main" id="{8F44C53D-5C1A-2A33-05D6-707D967EE685}"/>
              </a:ext>
            </a:extLst>
          </p:cNvPr>
          <p:cNvSpPr>
            <a:spLocks noGrp="1"/>
          </p:cNvSpPr>
          <p:nvPr>
            <p:ph type="ftr" sz="quarter" idx="3"/>
          </p:nvPr>
        </p:nvSpPr>
        <p:spPr>
          <a:xfrm>
            <a:off x="10021824" y="9573306"/>
            <a:ext cx="4974336" cy="215444"/>
          </a:xfrm>
          <a:prstGeom prst="rect">
            <a:avLst/>
          </a:prstGeom>
        </p:spPr>
        <p:txBody>
          <a:bodyPr lIns="0" tIns="0" rIns="0" bIns="0"/>
          <a:lstStyle>
            <a:lvl1pPr algn="ctr">
              <a:defRPr sz="1400">
                <a:solidFill>
                  <a:schemeClr val="tx1">
                    <a:lumMod val="65000"/>
                    <a:lumOff val="35000"/>
                  </a:schemeClr>
                </a:solidFill>
                <a:latin typeface="+mn-lt"/>
              </a:defRPr>
            </a:lvl1pPr>
          </a:lstStyle>
          <a:p>
            <a:pPr algn="r"/>
            <a:r>
              <a:rPr lang="en-US" dirty="0"/>
              <a:t>2025 Franklin Street</a:t>
            </a:r>
          </a:p>
        </p:txBody>
      </p:sp>
      <p:sp>
        <p:nvSpPr>
          <p:cNvPr id="8" name="Holder 5">
            <a:extLst>
              <a:ext uri="{FF2B5EF4-FFF2-40B4-BE49-F238E27FC236}">
                <a16:creationId xmlns:a16="http://schemas.microsoft.com/office/drawing/2014/main" id="{A3D3635A-C614-F6D8-43AF-6373A92053C9}"/>
              </a:ext>
            </a:extLst>
          </p:cNvPr>
          <p:cNvSpPr>
            <a:spLocks noGrp="1"/>
          </p:cNvSpPr>
          <p:nvPr>
            <p:ph type="dt" sz="half" idx="2"/>
          </p:nvPr>
        </p:nvSpPr>
        <p:spPr>
          <a:xfrm>
            <a:off x="457200" y="9583579"/>
            <a:ext cx="3575304" cy="215444"/>
          </a:xfrm>
          <a:prstGeom prst="rect">
            <a:avLst/>
          </a:prstGeom>
        </p:spPr>
        <p:txBody>
          <a:bodyPr lIns="0" tIns="0" rIns="0" bIns="0"/>
          <a:lstStyle>
            <a:lvl1pPr algn="l">
              <a:defRPr sz="1400">
                <a:solidFill>
                  <a:schemeClr val="tx1">
                    <a:lumMod val="65000"/>
                    <a:lumOff val="35000"/>
                  </a:schemeClr>
                </a:solidFill>
                <a:latin typeface="+mn-lt"/>
              </a:defRPr>
            </a:lvl1pPr>
          </a:lstStyle>
          <a:p>
            <a:r>
              <a:rPr lang="en-US"/>
              <a:t>Franklin Street Data &amp; Research</a:t>
            </a:r>
            <a:endParaRPr lang="en-US" dirty="0"/>
          </a:p>
        </p:txBody>
      </p:sp>
      <p:pic>
        <p:nvPicPr>
          <p:cNvPr id="9" name="Graphic 8" descr="Badge Copyright outline">
            <a:extLst>
              <a:ext uri="{FF2B5EF4-FFF2-40B4-BE49-F238E27FC236}">
                <a16:creationId xmlns:a16="http://schemas.microsoft.com/office/drawing/2014/main" id="{4AD47D20-438D-4B00-EF9E-1553C21E237B}"/>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58800" y="9542529"/>
            <a:ext cx="276999" cy="27699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190074F2-89BA-2539-3B72-47B657C6C4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508992" y="203720"/>
            <a:ext cx="2491740" cy="558280"/>
          </a:xfrm>
          <a:prstGeom prst="rect">
            <a:avLst/>
          </a:prstGeom>
        </p:spPr>
      </p:pic>
      <p:sp>
        <p:nvSpPr>
          <p:cNvPr id="11" name="Holder 5">
            <a:extLst>
              <a:ext uri="{FF2B5EF4-FFF2-40B4-BE49-F238E27FC236}">
                <a16:creationId xmlns:a16="http://schemas.microsoft.com/office/drawing/2014/main" id="{523F0380-6C88-0452-50EC-9384882E139A}"/>
              </a:ext>
            </a:extLst>
          </p:cNvPr>
          <p:cNvSpPr txBox="1">
            <a:spLocks/>
          </p:cNvSpPr>
          <p:nvPr userDrawn="1"/>
        </p:nvSpPr>
        <p:spPr>
          <a:xfrm>
            <a:off x="544068" y="359750"/>
            <a:ext cx="3575304" cy="246221"/>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dirty="0"/>
              <a:t>SUBJECT | MARKET AREA | Q4-2023</a:t>
            </a:r>
          </a:p>
        </p:txBody>
      </p:sp>
      <p:cxnSp>
        <p:nvCxnSpPr>
          <p:cNvPr id="12" name="Straight Connector 11">
            <a:extLst>
              <a:ext uri="{FF2B5EF4-FFF2-40B4-BE49-F238E27FC236}">
                <a16:creationId xmlns:a16="http://schemas.microsoft.com/office/drawing/2014/main" id="{B00B7ABE-68FF-8DBE-3151-43E9F9E816DA}"/>
              </a:ext>
            </a:extLst>
          </p:cNvPr>
          <p:cNvCxnSpPr/>
          <p:nvPr userDrawn="1"/>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chart" Target="../charts/chart17.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chart" Target="../charts/chart16.xml"/><Relationship Id="rId5" Type="http://schemas.openxmlformats.org/officeDocument/2006/relationships/image" Target="../media/image14.png"/><Relationship Id="rId10" Type="http://schemas.openxmlformats.org/officeDocument/2006/relationships/chart" Target="../charts/chart15.xml"/><Relationship Id="rId4" Type="http://schemas.openxmlformats.org/officeDocument/2006/relationships/image" Target="../media/image13.png"/><Relationship Id="rId9"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11.png"/><Relationship Id="rId7" Type="http://schemas.openxmlformats.org/officeDocument/2006/relationships/chart" Target="../charts/chart1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21.xml"/><Relationship Id="rId4" Type="http://schemas.openxmlformats.org/officeDocument/2006/relationships/image" Target="../media/image12.png"/><Relationship Id="rId9" Type="http://schemas.openxmlformats.org/officeDocument/2006/relationships/chart" Target="../charts/chart20.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hyperlink" Target="https://franklinst.com/" TargetMode="Externa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hemeOverride" Target="../theme/themeOverride2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chart" Target="../charts/chart24.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chart" Target="../charts/chart23.xml"/><Relationship Id="rId5" Type="http://schemas.openxmlformats.org/officeDocument/2006/relationships/image" Target="../media/image14.png"/><Relationship Id="rId10" Type="http://schemas.openxmlformats.org/officeDocument/2006/relationships/chart" Target="../charts/chart22.xml"/><Relationship Id="rId4" Type="http://schemas.openxmlformats.org/officeDocument/2006/relationships/image" Target="../media/image13.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11.png"/><Relationship Id="rId7" Type="http://schemas.openxmlformats.org/officeDocument/2006/relationships/chart" Target="../charts/chart2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28.xml"/><Relationship Id="rId4" Type="http://schemas.openxmlformats.org/officeDocument/2006/relationships/image" Target="../media/image12.png"/><Relationship Id="rId9" Type="http://schemas.openxmlformats.org/officeDocument/2006/relationships/chart" Target="../charts/chart2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hyperlink" Target="https://franklinst.com/" TargetMode="Externa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mailto:Kelly.Antini@FranklinSt.com" TargetMode="External"/><Relationship Id="rId5"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chart" Target="../charts/chart31.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chart" Target="../charts/chart30.xml"/><Relationship Id="rId5" Type="http://schemas.openxmlformats.org/officeDocument/2006/relationships/image" Target="../media/image14.png"/><Relationship Id="rId10" Type="http://schemas.openxmlformats.org/officeDocument/2006/relationships/chart" Target="../charts/chart29.xml"/><Relationship Id="rId4" Type="http://schemas.openxmlformats.org/officeDocument/2006/relationships/image" Target="../media/image13.png"/><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11.png"/><Relationship Id="rId7" Type="http://schemas.openxmlformats.org/officeDocument/2006/relationships/chart" Target="../charts/chart3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35.xml"/><Relationship Id="rId4" Type="http://schemas.openxmlformats.org/officeDocument/2006/relationships/image" Target="../media/image12.png"/><Relationship Id="rId9" Type="http://schemas.openxmlformats.org/officeDocument/2006/relationships/chart" Target="../charts/chart3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chart" Target="../charts/chart3.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chart" Target="../charts/chart2.xml"/><Relationship Id="rId5" Type="http://schemas.openxmlformats.org/officeDocument/2006/relationships/image" Target="../media/image14.png"/><Relationship Id="rId10" Type="http://schemas.openxmlformats.org/officeDocument/2006/relationships/chart" Target="../charts/chart1.xml"/><Relationship Id="rId4" Type="http://schemas.openxmlformats.org/officeDocument/2006/relationships/image" Target="../media/image13.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hyperlink" Target="https://franklinst.com/" TargetMode="Externa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hemeOverride" Target="../theme/themeOverride3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chart" Target="../charts/chart38.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chart" Target="../charts/chart37.xml"/><Relationship Id="rId5" Type="http://schemas.openxmlformats.org/officeDocument/2006/relationships/image" Target="../media/image14.png"/><Relationship Id="rId10" Type="http://schemas.openxmlformats.org/officeDocument/2006/relationships/chart" Target="../charts/chart36.xml"/><Relationship Id="rId4" Type="http://schemas.openxmlformats.org/officeDocument/2006/relationships/image" Target="../media/image13.png"/><Relationship Id="rId9"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image" Target="../media/image11.png"/><Relationship Id="rId7" Type="http://schemas.openxmlformats.org/officeDocument/2006/relationships/chart" Target="../charts/chart3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42.xml"/><Relationship Id="rId4" Type="http://schemas.openxmlformats.org/officeDocument/2006/relationships/image" Target="../media/image12.png"/><Relationship Id="rId9" Type="http://schemas.openxmlformats.org/officeDocument/2006/relationships/chart" Target="../charts/chart41.xml"/></Relationships>
</file>

<file path=ppt/slides/_rels/slide24.xml.rels><?xml version="1.0" encoding="UTF-8" standalone="yes"?>
<Relationships xmlns="http://schemas.openxmlformats.org/package/2006/relationships"><Relationship Id="rId8" Type="http://schemas.openxmlformats.org/officeDocument/2006/relationships/hyperlink" Target="https://franklinst.com/" TargetMode="External"/><Relationship Id="rId3" Type="http://schemas.openxmlformats.org/officeDocument/2006/relationships/image" Target="../media/image11.png"/><Relationship Id="rId7" Type="http://schemas.openxmlformats.org/officeDocument/2006/relationships/hyperlink" Target="mailto:Kelly.Antini@FranklinSt.com" TargetMode="External"/><Relationship Id="rId2" Type="http://schemas.openxmlformats.org/officeDocument/2006/relationships/slideLayout" Target="../slideLayouts/slideLayout3.xml"/><Relationship Id="rId1" Type="http://schemas.openxmlformats.org/officeDocument/2006/relationships/themeOverride" Target="../theme/themeOverride45.xml"/><Relationship Id="rId6"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svg"/><Relationship Id="rId4" Type="http://schemas.openxmlformats.org/officeDocument/2006/relationships/image" Target="../media/image12.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1.png"/><Relationship Id="rId7"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7.xml"/><Relationship Id="rId4" Type="http://schemas.openxmlformats.org/officeDocument/2006/relationships/image" Target="../media/image12.png"/><Relationship Id="rId9" Type="http://schemas.openxmlformats.org/officeDocument/2006/relationships/chart" Target="../charts/chart6.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franklinst.com/" TargetMode="External"/><Relationship Id="rId5" Type="http://schemas.openxmlformats.org/officeDocument/2006/relationships/image" Target="../media/image17.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chart" Target="../charts/chart10.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chart" Target="../charts/chart9.xml"/><Relationship Id="rId5" Type="http://schemas.openxmlformats.org/officeDocument/2006/relationships/image" Target="../media/image14.png"/><Relationship Id="rId10" Type="http://schemas.openxmlformats.org/officeDocument/2006/relationships/chart" Target="../charts/chart8.xml"/><Relationship Id="rId4" Type="http://schemas.openxmlformats.org/officeDocument/2006/relationships/image" Target="../media/image13.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1.png"/><Relationship Id="rId7"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14.xml"/><Relationship Id="rId4" Type="http://schemas.openxmlformats.org/officeDocument/2006/relationships/image" Target="../media/image12.png"/><Relationship Id="rId9" Type="http://schemas.openxmlformats.org/officeDocument/2006/relationships/chart" Target="../charts/chart13.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franklinst.com/" TargetMode="External"/><Relationship Id="rId5" Type="http://schemas.openxmlformats.org/officeDocument/2006/relationships/image" Target="../media/image17.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CDCE6-DF0F-EACF-2D3A-F6414E4C991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8248" y="0"/>
            <a:ext cx="15553048" cy="10085143"/>
          </a:xfrm>
          <a:prstGeom prst="rect">
            <a:avLst/>
          </a:prstGeom>
        </p:spPr>
      </p:pic>
      <p:pic>
        <p:nvPicPr>
          <p:cNvPr id="6" name="Picture 5" descr="A blue background with white dots&#10;&#10;Description automatically generated">
            <a:extLst>
              <a:ext uri="{FF2B5EF4-FFF2-40B4-BE49-F238E27FC236}">
                <a16:creationId xmlns:a16="http://schemas.microsoft.com/office/drawing/2014/main" id="{D23FE44B-D174-E37C-59E0-85B076C9991C}"/>
              </a:ext>
            </a:extLst>
          </p:cNvPr>
          <p:cNvPicPr>
            <a:picLocks noChangeAspect="1"/>
          </p:cNvPicPr>
          <p:nvPr/>
        </p:nvPicPr>
        <p:blipFill rotWithShape="1">
          <a:blip r:embed="rId4" cstate="print">
            <a:alphaModFix amt="79000"/>
            <a:extLst>
              <a:ext uri="{28A0092B-C50C-407E-A947-70E740481C1C}">
                <a14:useLocalDpi xmlns:a14="http://schemas.microsoft.com/office/drawing/2010/main" val="0"/>
              </a:ext>
            </a:extLst>
          </a:blip>
          <a:srcRect l="-193" t="1" r="-1" b="-104"/>
          <a:stretch/>
        </p:blipFill>
        <p:spPr>
          <a:xfrm rot="2748722">
            <a:off x="-3301341" y="370864"/>
            <a:ext cx="15469036" cy="1188849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itchFamily="2" charset="0"/>
                <a:ea typeface="Open Sans" pitchFamily="2" charset="0"/>
                <a:cs typeface="Open Sans" pitchFamily="2" charset="0"/>
              </a:rPr>
              <a:t>AUSTIN</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616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267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401" y="833013"/>
            <a:ext cx="14280236" cy="1638910"/>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itchFamily="2" charset="0"/>
                <a:ea typeface="Open Sans" pitchFamily="2" charset="0"/>
                <a:cs typeface="Open Sans" pitchFamily="2" charset="0"/>
              </a:rPr>
              <a:t>Outlook</a:t>
            </a:r>
            <a:endParaRPr lang="en-US" sz="1400" spc="-10" dirty="0">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Jacksonville’s office market is seeing a resurgence in 2025, following two consecutive years of negative net absorption. Over the past 12 months, the market absorbed 538,000 SF of office space, with nearly 85% of that demand concentrated in 3 Star properties, according to CoStar. This trend reflects a broader shift toward more cost-efficient, mid-tier office options. The market’s overall vacancy rate has declined slightly over the past year to 10.4%, bringing it in line with Jacksonville’s long-term average. CoStar notes that while higher-tier 4 &amp; 5 Star properties still report the highest vacancy at 18.4%, they’ve also seen renewed interest, accounting for 72,000 SF of net absorption—making them the second-fastest growing segment over the past year. This improvement across tiers points to a more balanced recovery underway in Jacksonville’s office sector.</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908915" y="2862798"/>
            <a:ext cx="1177391"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10.4%</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42149" y="295229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7286" y="2929366"/>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06724"/>
            <a:ext cx="250431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487073"/>
            <a:ext cx="180878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260303"/>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24763"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57072"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290K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9472"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$25.23</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66585" y="520646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538K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88941" y="2473491"/>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300AD407-9A5B-541E-151F-9994DA816CB2}"/>
              </a:ext>
            </a:extLst>
          </p:cNvPr>
          <p:cNvPicPr>
            <a:picLocks noChangeAspect="1"/>
          </p:cNvPicPr>
          <p:nvPr/>
        </p:nvPicPr>
        <p:blipFill rotWithShape="1">
          <a:blip r:embed="rId4"/>
          <a:srcRect l="30849" t="19572" r="38455" b="51253"/>
          <a:stretch/>
        </p:blipFill>
        <p:spPr>
          <a:xfrm>
            <a:off x="1200600" y="2867582"/>
            <a:ext cx="462014" cy="548640"/>
          </a:xfrm>
          <a:prstGeom prst="rect">
            <a:avLst/>
          </a:prstGeom>
        </p:spPr>
      </p:pic>
      <p:pic>
        <p:nvPicPr>
          <p:cNvPr id="17" name="Picture 16">
            <a:extLst>
              <a:ext uri="{FF2B5EF4-FFF2-40B4-BE49-F238E27FC236}">
                <a16:creationId xmlns:a16="http://schemas.microsoft.com/office/drawing/2014/main" id="{09D52A2E-A0B8-2A07-B93E-214F7655C3E7}"/>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220F8930-D905-5CC3-256D-5CC64F867D53}"/>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28A0D36C-6543-FB6E-7D3C-E16763C95F9E}"/>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15" name="Holder 5">
            <a:extLst>
              <a:ext uri="{FF2B5EF4-FFF2-40B4-BE49-F238E27FC236}">
                <a16:creationId xmlns:a16="http://schemas.microsoft.com/office/drawing/2014/main" id="{5AF02A8B-5CD6-4C96-C05F-03CC180DF5C9}"/>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0" name="Holder 4">
            <a:extLst>
              <a:ext uri="{FF2B5EF4-FFF2-40B4-BE49-F238E27FC236}">
                <a16:creationId xmlns:a16="http://schemas.microsoft.com/office/drawing/2014/main" id="{CC27CB4E-EAB7-C52B-6D61-AB1F2D818BC8}"/>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2" name="Graphic 21" descr="Badge Copyright outline">
            <a:extLst>
              <a:ext uri="{FF2B5EF4-FFF2-40B4-BE49-F238E27FC236}">
                <a16:creationId xmlns:a16="http://schemas.microsoft.com/office/drawing/2014/main" id="{5B77E9CD-73DD-D12F-2ED4-C77659A767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C49C780D-6A21-BDA1-4E1D-6E3E5E24A604}"/>
              </a:ext>
            </a:extLst>
          </p:cNvPr>
          <p:cNvCxnSpPr>
            <a:cxnSpLocks/>
          </p:cNvCxnSpPr>
          <p:nvPr/>
        </p:nvCxnSpPr>
        <p:spPr>
          <a:xfrm>
            <a:off x="3466209" y="301561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AABC32D-B0DE-CE77-C003-DF416454E887}"/>
              </a:ext>
            </a:extLst>
          </p:cNvPr>
          <p:cNvCxnSpPr>
            <a:cxnSpLocks/>
          </p:cNvCxnSpPr>
          <p:nvPr/>
        </p:nvCxnSpPr>
        <p:spPr>
          <a:xfrm>
            <a:off x="3457071" y="376420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BCBECBC-9088-640D-0F4A-AB9F7E974F57}"/>
              </a:ext>
            </a:extLst>
          </p:cNvPr>
          <p:cNvCxnSpPr>
            <a:cxnSpLocks/>
          </p:cNvCxnSpPr>
          <p:nvPr/>
        </p:nvCxnSpPr>
        <p:spPr>
          <a:xfrm flipV="1">
            <a:off x="3457071" y="5336833"/>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Chart 24">
            <a:extLst>
              <a:ext uri="{FF2B5EF4-FFF2-40B4-BE49-F238E27FC236}">
                <a16:creationId xmlns:a16="http://schemas.microsoft.com/office/drawing/2014/main" id="{E56B2794-9B80-5E9A-6F72-A6B5B4E2E9F4}"/>
              </a:ext>
            </a:extLst>
          </p:cNvPr>
          <p:cNvGraphicFramePr>
            <a:graphicFrameLocks/>
          </p:cNvGraphicFramePr>
          <p:nvPr>
            <p:extLst>
              <p:ext uri="{D42A27DB-BD31-4B8C-83A1-F6EECF244321}">
                <p14:modId xmlns:p14="http://schemas.microsoft.com/office/powerpoint/2010/main" val="3522548652"/>
              </p:ext>
            </p:extLst>
          </p:nvPr>
        </p:nvGraphicFramePr>
        <p:xfrm>
          <a:off x="7451322" y="2975459"/>
          <a:ext cx="7291258"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7" name="Chart 26">
            <a:extLst>
              <a:ext uri="{FF2B5EF4-FFF2-40B4-BE49-F238E27FC236}">
                <a16:creationId xmlns:a16="http://schemas.microsoft.com/office/drawing/2014/main" id="{38D26E21-5A69-20CB-3D51-6723628163E8}"/>
              </a:ext>
            </a:extLst>
          </p:cNvPr>
          <p:cNvGraphicFramePr>
            <a:graphicFrameLocks/>
          </p:cNvGraphicFramePr>
          <p:nvPr>
            <p:extLst>
              <p:ext uri="{D42A27DB-BD31-4B8C-83A1-F6EECF244321}">
                <p14:modId xmlns:p14="http://schemas.microsoft.com/office/powerpoint/2010/main" val="3428293655"/>
              </p:ext>
            </p:extLst>
          </p:nvPr>
        </p:nvGraphicFramePr>
        <p:xfrm>
          <a:off x="2078" y="6476730"/>
          <a:ext cx="7162801"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8" name="Chart 27">
            <a:extLst>
              <a:ext uri="{FF2B5EF4-FFF2-40B4-BE49-F238E27FC236}">
                <a16:creationId xmlns:a16="http://schemas.microsoft.com/office/drawing/2014/main" id="{16701E6D-C9A5-9A5D-B2CF-5E12EACB3788}"/>
              </a:ext>
            </a:extLst>
          </p:cNvPr>
          <p:cNvGraphicFramePr>
            <a:graphicFrameLocks/>
          </p:cNvGraphicFramePr>
          <p:nvPr>
            <p:extLst>
              <p:ext uri="{D42A27DB-BD31-4B8C-83A1-F6EECF244321}">
                <p14:modId xmlns:p14="http://schemas.microsoft.com/office/powerpoint/2010/main" val="4180795845"/>
              </p:ext>
            </p:extLst>
          </p:nvPr>
        </p:nvGraphicFramePr>
        <p:xfrm>
          <a:off x="7673519" y="6476730"/>
          <a:ext cx="706861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871218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cxnSp>
        <p:nvCxnSpPr>
          <p:cNvPr id="2" name="Straight Connector 1">
            <a:extLst>
              <a:ext uri="{FF2B5EF4-FFF2-40B4-BE49-F238E27FC236}">
                <a16:creationId xmlns:a16="http://schemas.microsoft.com/office/drawing/2014/main" id="{F7A1230C-9CFC-61C3-01F1-A15FCAC339FC}"/>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CF56EE-B66D-2C08-A654-75F3ADFFD9A1}"/>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E174C436-1545-58A9-9910-CBAA8AA2A8DD}"/>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739573C-5AA2-9F67-0C5F-BCCE63FF8749}"/>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B0BB7E3-1103-5531-EC7C-665078223989}"/>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Holder 5">
            <a:extLst>
              <a:ext uri="{FF2B5EF4-FFF2-40B4-BE49-F238E27FC236}">
                <a16:creationId xmlns:a16="http://schemas.microsoft.com/office/drawing/2014/main" id="{36D65DD6-8C4E-6185-4A74-13DA2226AA96}"/>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2" name="Holder 4">
            <a:extLst>
              <a:ext uri="{FF2B5EF4-FFF2-40B4-BE49-F238E27FC236}">
                <a16:creationId xmlns:a16="http://schemas.microsoft.com/office/drawing/2014/main" id="{4E833349-660B-C94C-F5DA-25AD5B63FD15}"/>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DF08ABFB-DB7B-6507-B1BB-481CD9C4CA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8" name="Chart 7">
            <a:extLst>
              <a:ext uri="{FF2B5EF4-FFF2-40B4-BE49-F238E27FC236}">
                <a16:creationId xmlns:a16="http://schemas.microsoft.com/office/drawing/2014/main" id="{F0527D79-F637-52AD-4198-49B8A53C7E4E}"/>
              </a:ext>
            </a:extLst>
          </p:cNvPr>
          <p:cNvGraphicFramePr>
            <a:graphicFrameLocks/>
          </p:cNvGraphicFramePr>
          <p:nvPr>
            <p:extLst>
              <p:ext uri="{D42A27DB-BD31-4B8C-83A1-F6EECF244321}">
                <p14:modId xmlns:p14="http://schemas.microsoft.com/office/powerpoint/2010/main" val="1888044271"/>
              </p:ext>
            </p:extLst>
          </p:nvPr>
        </p:nvGraphicFramePr>
        <p:xfrm>
          <a:off x="282115" y="1621215"/>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A05ACB8E-2ED5-ACEE-6FE1-5A1B3EAA7E79}"/>
              </a:ext>
            </a:extLst>
          </p:cNvPr>
          <p:cNvGraphicFramePr>
            <a:graphicFrameLocks/>
          </p:cNvGraphicFramePr>
          <p:nvPr>
            <p:extLst>
              <p:ext uri="{D42A27DB-BD31-4B8C-83A1-F6EECF244321}">
                <p14:modId xmlns:p14="http://schemas.microsoft.com/office/powerpoint/2010/main" val="3947499409"/>
              </p:ext>
            </p:extLst>
          </p:nvPr>
        </p:nvGraphicFramePr>
        <p:xfrm>
          <a:off x="7619999"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a:extLst>
              <a:ext uri="{FF2B5EF4-FFF2-40B4-BE49-F238E27FC236}">
                <a16:creationId xmlns:a16="http://schemas.microsoft.com/office/drawing/2014/main" id="{27A87B0D-91D5-A044-0B29-895C0225BE3B}"/>
              </a:ext>
            </a:extLst>
          </p:cNvPr>
          <p:cNvGraphicFramePr>
            <a:graphicFrameLocks/>
          </p:cNvGraphicFramePr>
          <p:nvPr>
            <p:extLst>
              <p:ext uri="{D42A27DB-BD31-4B8C-83A1-F6EECF244321}">
                <p14:modId xmlns:p14="http://schemas.microsoft.com/office/powerpoint/2010/main" val="2745753428"/>
              </p:ext>
            </p:extLst>
          </p:nvPr>
        </p:nvGraphicFramePr>
        <p:xfrm>
          <a:off x="326231" y="609031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Chart 17">
            <a:extLst>
              <a:ext uri="{FF2B5EF4-FFF2-40B4-BE49-F238E27FC236}">
                <a16:creationId xmlns:a16="http://schemas.microsoft.com/office/drawing/2014/main" id="{42EA1038-CBC3-BE84-5F16-2544881A106D}"/>
              </a:ext>
            </a:extLst>
          </p:cNvPr>
          <p:cNvGraphicFramePr>
            <a:graphicFrameLocks/>
          </p:cNvGraphicFramePr>
          <p:nvPr>
            <p:extLst>
              <p:ext uri="{D42A27DB-BD31-4B8C-83A1-F6EECF244321}">
                <p14:modId xmlns:p14="http://schemas.microsoft.com/office/powerpoint/2010/main" val="1347132511"/>
              </p:ext>
            </p:extLst>
          </p:nvPr>
        </p:nvGraphicFramePr>
        <p:xfrm>
          <a:off x="7764872" y="6075270"/>
          <a:ext cx="7017927"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21136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725397" y="2599550"/>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710563" y="4152542"/>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31" name="Picture 30" descr="A map of the state of oregon&#10;&#10;Description automatically generated">
            <a:extLst>
              <a:ext uri="{FF2B5EF4-FFF2-40B4-BE49-F238E27FC236}">
                <a16:creationId xmlns:a16="http://schemas.microsoft.com/office/drawing/2014/main" id="{9DD2B967-AAA9-F418-A03B-389C6D88EC6A}"/>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20920" t="27273" r="4915" b="35606"/>
          <a:stretch/>
        </p:blipFill>
        <p:spPr>
          <a:xfrm>
            <a:off x="8525930" y="2307413"/>
            <a:ext cx="6260707" cy="4700379"/>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58EF524D-04BC-324C-0BCB-B3DF560105B7}"/>
              </a:ext>
            </a:extLst>
          </p:cNvPr>
          <p:cNvSpPr txBox="1"/>
          <p:nvPr/>
        </p:nvSpPr>
        <p:spPr>
          <a:xfrm>
            <a:off x="10744200" y="2584436"/>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Nassau County</a:t>
            </a:r>
          </a:p>
        </p:txBody>
      </p:sp>
      <p:sp>
        <p:nvSpPr>
          <p:cNvPr id="32" name="TextBox 31">
            <a:extLst>
              <a:ext uri="{FF2B5EF4-FFF2-40B4-BE49-F238E27FC236}">
                <a16:creationId xmlns:a16="http://schemas.microsoft.com/office/drawing/2014/main" id="{36144187-9171-F1AA-1A35-3AF71ACAA24A}"/>
              </a:ext>
            </a:extLst>
          </p:cNvPr>
          <p:cNvSpPr txBox="1"/>
          <p:nvPr/>
        </p:nvSpPr>
        <p:spPr>
          <a:xfrm>
            <a:off x="12495017" y="470878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Southside</a:t>
            </a:r>
          </a:p>
        </p:txBody>
      </p:sp>
      <p:sp>
        <p:nvSpPr>
          <p:cNvPr id="33" name="TextBox 32">
            <a:extLst>
              <a:ext uri="{FF2B5EF4-FFF2-40B4-BE49-F238E27FC236}">
                <a16:creationId xmlns:a16="http://schemas.microsoft.com/office/drawing/2014/main" id="{FC09342B-0A06-35BD-67B4-256B11D76E8C}"/>
              </a:ext>
            </a:extLst>
          </p:cNvPr>
          <p:cNvSpPr txBox="1"/>
          <p:nvPr/>
        </p:nvSpPr>
        <p:spPr>
          <a:xfrm>
            <a:off x="10208498" y="6012447"/>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Orange Park/</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Clay County</a:t>
            </a:r>
          </a:p>
        </p:txBody>
      </p:sp>
      <p:sp>
        <p:nvSpPr>
          <p:cNvPr id="34" name="TextBox 33">
            <a:extLst>
              <a:ext uri="{FF2B5EF4-FFF2-40B4-BE49-F238E27FC236}">
                <a16:creationId xmlns:a16="http://schemas.microsoft.com/office/drawing/2014/main" id="{195AEB34-9BAD-FCCD-A981-E4BDA0015279}"/>
              </a:ext>
            </a:extLst>
          </p:cNvPr>
          <p:cNvSpPr txBox="1"/>
          <p:nvPr/>
        </p:nvSpPr>
        <p:spPr>
          <a:xfrm>
            <a:off x="10203397" y="498578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Riverside</a:t>
            </a:r>
          </a:p>
        </p:txBody>
      </p:sp>
      <p:sp>
        <p:nvSpPr>
          <p:cNvPr id="35" name="TextBox 34">
            <a:extLst>
              <a:ext uri="{FF2B5EF4-FFF2-40B4-BE49-F238E27FC236}">
                <a16:creationId xmlns:a16="http://schemas.microsoft.com/office/drawing/2014/main" id="{2A010277-C03B-BCB3-2C88-4D22306952C7}"/>
              </a:ext>
            </a:extLst>
          </p:cNvPr>
          <p:cNvSpPr txBox="1"/>
          <p:nvPr/>
        </p:nvSpPr>
        <p:spPr>
          <a:xfrm>
            <a:off x="11759183" y="3505734"/>
            <a:ext cx="1786377"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Northeast Jacksonville</a:t>
            </a:r>
          </a:p>
        </p:txBody>
      </p:sp>
      <p:sp>
        <p:nvSpPr>
          <p:cNvPr id="36" name="TextBox 35">
            <a:extLst>
              <a:ext uri="{FF2B5EF4-FFF2-40B4-BE49-F238E27FC236}">
                <a16:creationId xmlns:a16="http://schemas.microsoft.com/office/drawing/2014/main" id="{4BA440CB-FF05-6FFD-2FAA-D52B01705F3E}"/>
              </a:ext>
            </a:extLst>
          </p:cNvPr>
          <p:cNvSpPr txBox="1"/>
          <p:nvPr/>
        </p:nvSpPr>
        <p:spPr>
          <a:xfrm>
            <a:off x="10627080" y="3887833"/>
            <a:ext cx="1786377"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Northwest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Jacksonville</a:t>
            </a:r>
          </a:p>
        </p:txBody>
      </p:sp>
      <p:sp>
        <p:nvSpPr>
          <p:cNvPr id="37" name="TextBox 36">
            <a:extLst>
              <a:ext uri="{FF2B5EF4-FFF2-40B4-BE49-F238E27FC236}">
                <a16:creationId xmlns:a16="http://schemas.microsoft.com/office/drawing/2014/main" id="{877C015D-2C99-78A8-C3D4-A4D067CF0353}"/>
              </a:ext>
            </a:extLst>
          </p:cNvPr>
          <p:cNvSpPr txBox="1"/>
          <p:nvPr/>
        </p:nvSpPr>
        <p:spPr>
          <a:xfrm>
            <a:off x="11677623" y="4152542"/>
            <a:ext cx="1949496"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Northbank</a:t>
            </a:r>
          </a:p>
        </p:txBody>
      </p:sp>
      <p:sp>
        <p:nvSpPr>
          <p:cNvPr id="38" name="TextBox 37">
            <a:extLst>
              <a:ext uri="{FF2B5EF4-FFF2-40B4-BE49-F238E27FC236}">
                <a16:creationId xmlns:a16="http://schemas.microsoft.com/office/drawing/2014/main" id="{D47229D2-140F-996B-34C6-6C2201E45B44}"/>
              </a:ext>
            </a:extLst>
          </p:cNvPr>
          <p:cNvSpPr txBox="1"/>
          <p:nvPr/>
        </p:nvSpPr>
        <p:spPr>
          <a:xfrm>
            <a:off x="12652372" y="5202356"/>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Butler/</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Baymeadows</a:t>
            </a:r>
          </a:p>
        </p:txBody>
      </p:sp>
      <p:sp>
        <p:nvSpPr>
          <p:cNvPr id="39" name="TextBox 38">
            <a:extLst>
              <a:ext uri="{FF2B5EF4-FFF2-40B4-BE49-F238E27FC236}">
                <a16:creationId xmlns:a16="http://schemas.microsoft.com/office/drawing/2014/main" id="{77267F92-2116-FB44-D2F0-83FB40D3CFE6}"/>
              </a:ext>
            </a:extLst>
          </p:cNvPr>
          <p:cNvSpPr txBox="1"/>
          <p:nvPr/>
        </p:nvSpPr>
        <p:spPr>
          <a:xfrm>
            <a:off x="13456952" y="4994263"/>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Beaches</a:t>
            </a:r>
          </a:p>
        </p:txBody>
      </p:sp>
      <p:sp>
        <p:nvSpPr>
          <p:cNvPr id="40" name="TextBox 39">
            <a:extLst>
              <a:ext uri="{FF2B5EF4-FFF2-40B4-BE49-F238E27FC236}">
                <a16:creationId xmlns:a16="http://schemas.microsoft.com/office/drawing/2014/main" id="{FDBD2EC4-8BD6-289F-8951-92D4ED7D1287}"/>
              </a:ext>
            </a:extLst>
          </p:cNvPr>
          <p:cNvSpPr txBox="1"/>
          <p:nvPr/>
        </p:nvSpPr>
        <p:spPr>
          <a:xfrm>
            <a:off x="12632699" y="626825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St Johns County</a:t>
            </a:r>
          </a:p>
        </p:txBody>
      </p:sp>
      <p:sp>
        <p:nvSpPr>
          <p:cNvPr id="10" name="TextBox 9">
            <a:extLst>
              <a:ext uri="{FF2B5EF4-FFF2-40B4-BE49-F238E27FC236}">
                <a16:creationId xmlns:a16="http://schemas.microsoft.com/office/drawing/2014/main" id="{E782FD95-252C-F66D-78FC-AE1EAAF2A174}"/>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40C0DA8-9A35-1F35-52B7-7B989D3AD491}"/>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a:t>
            </a:r>
            <a:r>
              <a:rPr lang="en-US" sz="1000" i="1">
                <a:latin typeface="Open Sans" pitchFamily="2" charset="0"/>
                <a:ea typeface="Open Sans" pitchFamily="2" charset="0"/>
                <a:cs typeface="Open Sans" pitchFamily="2" charset="0"/>
              </a:rPr>
              <a:t>: CoStar</a:t>
            </a:r>
            <a:endParaRPr lang="en-US" sz="1000" i="1" dirty="0">
              <a:latin typeface="Open Sans" pitchFamily="2" charset="0"/>
              <a:ea typeface="Open Sans" pitchFamily="2" charset="0"/>
              <a:cs typeface="Open Sans" pitchFamily="2" charset="0"/>
            </a:endParaRPr>
          </a:p>
        </p:txBody>
      </p:sp>
      <p:sp>
        <p:nvSpPr>
          <p:cNvPr id="2" name="Holder 5">
            <a:extLst>
              <a:ext uri="{FF2B5EF4-FFF2-40B4-BE49-F238E27FC236}">
                <a16:creationId xmlns:a16="http://schemas.microsoft.com/office/drawing/2014/main" id="{712FE8D7-524A-71D3-DD9A-18BA595A5585}"/>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4" name="Holder 4">
            <a:extLst>
              <a:ext uri="{FF2B5EF4-FFF2-40B4-BE49-F238E27FC236}">
                <a16:creationId xmlns:a16="http://schemas.microsoft.com/office/drawing/2014/main" id="{8CF08D95-5CBC-9BCC-CDCE-6BF6C33D132D}"/>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5" name="Graphic 4" descr="Badge Copyright outline">
            <a:extLst>
              <a:ext uri="{FF2B5EF4-FFF2-40B4-BE49-F238E27FC236}">
                <a16:creationId xmlns:a16="http://schemas.microsoft.com/office/drawing/2014/main" id="{3E917AEF-E327-A3D5-13B6-7FB805427A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4003714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A34FA-A496-4E61-5450-B5F2E2D22C5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0"/>
                    </a14:imgEffect>
                  </a14:imgLayer>
                </a14:imgProps>
              </a:ext>
            </a:extLst>
          </a:blip>
          <a:stretch>
            <a:fillRect/>
          </a:stretch>
        </p:blipFill>
        <p:spPr>
          <a:xfrm>
            <a:off x="-8248" y="0"/>
            <a:ext cx="15553048" cy="10085143"/>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6" cstate="print">
            <a:alphaModFix amt="79000"/>
            <a:extLst>
              <a:ext uri="{28A0092B-C50C-407E-A947-70E740481C1C}">
                <a14:useLocalDpi xmlns:a14="http://schemas.microsoft.com/office/drawing/2010/main" val="0"/>
              </a:ext>
            </a:extLst>
          </a:blip>
          <a:srcRect l="-193" t="1" r="-1" b="-104"/>
          <a:stretch/>
        </p:blipFill>
        <p:spPr>
          <a:xfrm rot="2748722">
            <a:off x="-3282299" y="378910"/>
            <a:ext cx="15469036" cy="11835386"/>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ORLANDO</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662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267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400" y="841443"/>
            <a:ext cx="14462759"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Orlando’s office market outlook for 2025 remains cautious, as several demand-side headwinds continue to weigh on fundamentals. According to CoStar, vacancy is projected to rise toward 10% by year-end, with leasing demand expected to stay muted. In an optimistic scenario, stronger leasing activity for large-block space could reduce vacancy and help spur modest rent growth. However, a potential early rollover of government-occupied office space could have an outsized negative impact on both occupancy and rent performance. CoStar notes that demand is expected to concentrate in highly </a:t>
            </a:r>
            <a:r>
              <a:rPr lang="en-US" sz="1400" dirty="0" err="1">
                <a:latin typeface="Open Sans" panose="020B0606030504020204" pitchFamily="34" charset="0"/>
                <a:ea typeface="Open Sans" panose="020B0606030504020204" pitchFamily="34" charset="0"/>
                <a:cs typeface="Open Sans" panose="020B0606030504020204" pitchFamily="34" charset="0"/>
              </a:rPr>
              <a:t>amenitized</a:t>
            </a:r>
            <a:r>
              <a:rPr lang="en-US" sz="1400" dirty="0">
                <a:latin typeface="Open Sans" panose="020B0606030504020204" pitchFamily="34" charset="0"/>
                <a:ea typeface="Open Sans" panose="020B0606030504020204" pitchFamily="34" charset="0"/>
                <a:cs typeface="Open Sans" panose="020B0606030504020204" pitchFamily="34" charset="0"/>
              </a:rPr>
              <a:t> 4 &amp; 5 Star properties, especially those capable of subdividing larger floor plates into smaller, more flexible layouts. Owners willing to compete on face rents and concessions are best positioned to capture demand and maintain occupancy through 2025.</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86375" y="2862798"/>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9.2%</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68910"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37903"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66209" y="3015306"/>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47552"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7286" y="2929366"/>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06724"/>
            <a:ext cx="250431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487073"/>
            <a:ext cx="180878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260303"/>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44727"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77718"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303K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3803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$29.77</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30142" y="5206460"/>
            <a:ext cx="1267364"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240K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51771"/>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8782"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DD18449-90CA-A005-2DE3-0F2D32EF35FE}"/>
              </a:ext>
            </a:extLst>
          </p:cNvPr>
          <p:cNvPicPr>
            <a:picLocks noChangeAspect="1"/>
          </p:cNvPicPr>
          <p:nvPr/>
        </p:nvPicPr>
        <p:blipFill rotWithShape="1">
          <a:blip r:embed="rId4"/>
          <a:srcRect l="30849" t="19572" r="38455" b="51253"/>
          <a:stretch/>
        </p:blipFill>
        <p:spPr>
          <a:xfrm>
            <a:off x="1200600" y="2867582"/>
            <a:ext cx="462014" cy="548640"/>
          </a:xfrm>
          <a:prstGeom prst="rect">
            <a:avLst/>
          </a:prstGeom>
        </p:spPr>
      </p:pic>
      <p:pic>
        <p:nvPicPr>
          <p:cNvPr id="17" name="Picture 16">
            <a:extLst>
              <a:ext uri="{FF2B5EF4-FFF2-40B4-BE49-F238E27FC236}">
                <a16:creationId xmlns:a16="http://schemas.microsoft.com/office/drawing/2014/main" id="{01E69006-4167-6846-C432-EB99394C3BBA}"/>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9F92632A-7DCD-E690-32F0-DE616384CD2C}"/>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06F8E189-8ECE-2522-20D4-705319944A91}"/>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14" name="Holder 5">
            <a:extLst>
              <a:ext uri="{FF2B5EF4-FFF2-40B4-BE49-F238E27FC236}">
                <a16:creationId xmlns:a16="http://schemas.microsoft.com/office/drawing/2014/main" id="{5C444421-FF68-6889-6665-225DFF0C6B8C}"/>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0" name="Holder 4">
            <a:extLst>
              <a:ext uri="{FF2B5EF4-FFF2-40B4-BE49-F238E27FC236}">
                <a16:creationId xmlns:a16="http://schemas.microsoft.com/office/drawing/2014/main" id="{E6CB184D-1D6B-54E9-E5C8-514D767DEDDA}"/>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2" name="Graphic 21" descr="Badge Copyright outline">
            <a:extLst>
              <a:ext uri="{FF2B5EF4-FFF2-40B4-BE49-F238E27FC236}">
                <a16:creationId xmlns:a16="http://schemas.microsoft.com/office/drawing/2014/main" id="{D36349E1-3378-1140-21AA-65D4887350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093E0F4C-D18C-41C6-B953-52ECD126DE36}"/>
              </a:ext>
            </a:extLst>
          </p:cNvPr>
          <p:cNvCxnSpPr>
            <a:cxnSpLocks/>
          </p:cNvCxnSpPr>
          <p:nvPr/>
        </p:nvCxnSpPr>
        <p:spPr>
          <a:xfrm rot="10800000" flipV="1">
            <a:off x="3475734" y="5355883"/>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DDE753F3-35B2-6F66-1352-7BD91C5F7CA4}"/>
              </a:ext>
            </a:extLst>
          </p:cNvPr>
          <p:cNvGraphicFramePr>
            <a:graphicFrameLocks/>
          </p:cNvGraphicFramePr>
          <p:nvPr>
            <p:extLst>
              <p:ext uri="{D42A27DB-BD31-4B8C-83A1-F6EECF244321}">
                <p14:modId xmlns:p14="http://schemas.microsoft.com/office/powerpoint/2010/main" val="3877006299"/>
              </p:ext>
            </p:extLst>
          </p:nvPr>
        </p:nvGraphicFramePr>
        <p:xfrm>
          <a:off x="7435279" y="2979024"/>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5" name="Chart 24">
            <a:extLst>
              <a:ext uri="{FF2B5EF4-FFF2-40B4-BE49-F238E27FC236}">
                <a16:creationId xmlns:a16="http://schemas.microsoft.com/office/drawing/2014/main" id="{7DEA3F6B-2C9C-BE54-0248-7423C2ACB2C4}"/>
              </a:ext>
            </a:extLst>
          </p:cNvPr>
          <p:cNvGraphicFramePr>
            <a:graphicFrameLocks/>
          </p:cNvGraphicFramePr>
          <p:nvPr>
            <p:extLst>
              <p:ext uri="{D42A27DB-BD31-4B8C-83A1-F6EECF244321}">
                <p14:modId xmlns:p14="http://schemas.microsoft.com/office/powerpoint/2010/main" val="308744801"/>
              </p:ext>
            </p:extLst>
          </p:nvPr>
        </p:nvGraphicFramePr>
        <p:xfrm>
          <a:off x="220260" y="6454337"/>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 name="Chart 26">
            <a:extLst>
              <a:ext uri="{FF2B5EF4-FFF2-40B4-BE49-F238E27FC236}">
                <a16:creationId xmlns:a16="http://schemas.microsoft.com/office/drawing/2014/main" id="{133858D7-BAAD-1B8A-6E97-EABE4DD45668}"/>
              </a:ext>
            </a:extLst>
          </p:cNvPr>
          <p:cNvGraphicFramePr>
            <a:graphicFrameLocks/>
          </p:cNvGraphicFramePr>
          <p:nvPr>
            <p:extLst>
              <p:ext uri="{D42A27DB-BD31-4B8C-83A1-F6EECF244321}">
                <p14:modId xmlns:p14="http://schemas.microsoft.com/office/powerpoint/2010/main" val="1806360511"/>
              </p:ext>
            </p:extLst>
          </p:nvPr>
        </p:nvGraphicFramePr>
        <p:xfrm>
          <a:off x="7734019" y="6454337"/>
          <a:ext cx="694944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8075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9AB01BE6-27EB-599B-000A-011012FCCF14}"/>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59C48BE-1129-1DEF-483D-69F13518EEBA}"/>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10D6B86-ADB1-1419-545D-23710FBE8F7C}"/>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DEFE1ED-8ACB-F4E9-B0A4-0326F8634410}"/>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69FF80D4-6EC4-4875-55C1-CB491581BAEB}"/>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229B89A0-D95F-1EDE-0DEB-8290E71A92B4}"/>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BABA8CCA-D842-E069-AE98-6DD06BC757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FDE5F73F-3F8A-CBFB-20D5-CCE79D354D14}"/>
              </a:ext>
            </a:extLst>
          </p:cNvPr>
          <p:cNvGraphicFramePr>
            <a:graphicFrameLocks/>
          </p:cNvGraphicFramePr>
          <p:nvPr>
            <p:extLst>
              <p:ext uri="{D42A27DB-BD31-4B8C-83A1-F6EECF244321}">
                <p14:modId xmlns:p14="http://schemas.microsoft.com/office/powerpoint/2010/main" val="1247553502"/>
              </p:ext>
            </p:extLst>
          </p:nvPr>
        </p:nvGraphicFramePr>
        <p:xfrm>
          <a:off x="228600" y="1635543"/>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080197B7-EDC0-3F3A-7596-DE92B64A5C6E}"/>
              </a:ext>
            </a:extLst>
          </p:cNvPr>
          <p:cNvGraphicFramePr>
            <a:graphicFrameLocks/>
          </p:cNvGraphicFramePr>
          <p:nvPr>
            <p:extLst>
              <p:ext uri="{D42A27DB-BD31-4B8C-83A1-F6EECF244321}">
                <p14:modId xmlns:p14="http://schemas.microsoft.com/office/powerpoint/2010/main" val="1107402364"/>
              </p:ext>
            </p:extLst>
          </p:nvPr>
        </p:nvGraphicFramePr>
        <p:xfrm>
          <a:off x="7772399"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a:extLst>
              <a:ext uri="{FF2B5EF4-FFF2-40B4-BE49-F238E27FC236}">
                <a16:creationId xmlns:a16="http://schemas.microsoft.com/office/drawing/2014/main" id="{9BBE5843-A210-C8AE-EBE7-D14C866B5429}"/>
              </a:ext>
            </a:extLst>
          </p:cNvPr>
          <p:cNvGraphicFramePr>
            <a:graphicFrameLocks/>
          </p:cNvGraphicFramePr>
          <p:nvPr>
            <p:extLst>
              <p:ext uri="{D42A27DB-BD31-4B8C-83A1-F6EECF244321}">
                <p14:modId xmlns:p14="http://schemas.microsoft.com/office/powerpoint/2010/main" val="2481890048"/>
              </p:ext>
            </p:extLst>
          </p:nvPr>
        </p:nvGraphicFramePr>
        <p:xfrm>
          <a:off x="228600" y="6093623"/>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0C6AE88F-8CE1-1A55-8E11-1F7C240D54F4}"/>
              </a:ext>
            </a:extLst>
          </p:cNvPr>
          <p:cNvGraphicFramePr>
            <a:graphicFrameLocks/>
          </p:cNvGraphicFramePr>
          <p:nvPr>
            <p:extLst>
              <p:ext uri="{D42A27DB-BD31-4B8C-83A1-F6EECF244321}">
                <p14:modId xmlns:p14="http://schemas.microsoft.com/office/powerpoint/2010/main" val="764607551"/>
              </p:ext>
            </p:extLst>
          </p:nvPr>
        </p:nvGraphicFramePr>
        <p:xfrm>
          <a:off x="7772398" y="6042703"/>
          <a:ext cx="7010401"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35243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4" name="Picture 3" descr="A map of the state of alaska&#10;&#10;Description automatically generated">
            <a:extLst>
              <a:ext uri="{FF2B5EF4-FFF2-40B4-BE49-F238E27FC236}">
                <a16:creationId xmlns:a16="http://schemas.microsoft.com/office/drawing/2014/main" id="{2223728B-D459-ACFE-A088-6BBFF2A2781D}"/>
              </a:ext>
            </a:extLst>
          </p:cNvPr>
          <p:cNvPicPr>
            <a:picLocks noChangeAspect="1"/>
          </p:cNvPicPr>
          <p:nvPr/>
        </p:nvPicPr>
        <p:blipFill rotWithShape="1">
          <a:blip r:embed="rId5">
            <a:extLst>
              <a:ext uri="{28A0092B-C50C-407E-A947-70E740481C1C}">
                <a14:useLocalDpi xmlns:a14="http://schemas.microsoft.com/office/drawing/2010/main" val="0"/>
              </a:ext>
            </a:extLst>
          </a:blip>
          <a:srcRect l="19001" t="36295" r="44758" b="44563"/>
          <a:stretch/>
        </p:blipFill>
        <p:spPr>
          <a:xfrm>
            <a:off x="8763000" y="2261613"/>
            <a:ext cx="5940503" cy="4930417"/>
          </a:xfrm>
          <a:prstGeom prst="rect">
            <a:avLst/>
          </a:prstGeom>
          <a:ln>
            <a:noFill/>
          </a:ln>
          <a:effectLst>
            <a:outerShdw blurRad="190500" algn="tl" rotWithShape="0">
              <a:srgbClr val="000000">
                <a:alpha val="70000"/>
              </a:srgbClr>
            </a:outerShdw>
          </a:effectLst>
        </p:spPr>
      </p:pic>
      <p:sp>
        <p:nvSpPr>
          <p:cNvPr id="39" name="TextBox 38">
            <a:extLst>
              <a:ext uri="{FF2B5EF4-FFF2-40B4-BE49-F238E27FC236}">
                <a16:creationId xmlns:a16="http://schemas.microsoft.com/office/drawing/2014/main" id="{7DE5B8A3-15CC-D264-F67E-F5D60FEF6FDA}"/>
              </a:ext>
            </a:extLst>
          </p:cNvPr>
          <p:cNvSpPr txBox="1">
            <a:spLocks/>
          </p:cNvSpPr>
          <p:nvPr/>
        </p:nvSpPr>
        <p:spPr>
          <a:xfrm>
            <a:off x="11781430" y="4745554"/>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Orlando</a:t>
            </a:r>
          </a:p>
        </p:txBody>
      </p:sp>
      <p:sp>
        <p:nvSpPr>
          <p:cNvPr id="8" name="TextBox 7">
            <a:extLst>
              <a:ext uri="{FF2B5EF4-FFF2-40B4-BE49-F238E27FC236}">
                <a16:creationId xmlns:a16="http://schemas.microsoft.com/office/drawing/2014/main" id="{79BD759C-A25F-04BD-04F2-51A9247640FC}"/>
              </a:ext>
            </a:extLst>
          </p:cNvPr>
          <p:cNvSpPr txBox="1">
            <a:spLocks/>
          </p:cNvSpPr>
          <p:nvPr/>
        </p:nvSpPr>
        <p:spPr>
          <a:xfrm>
            <a:off x="10917322" y="6128650"/>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Tourist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Corridor</a:t>
            </a:r>
          </a:p>
        </p:txBody>
      </p:sp>
      <p:sp>
        <p:nvSpPr>
          <p:cNvPr id="10" name="TextBox 9">
            <a:extLst>
              <a:ext uri="{FF2B5EF4-FFF2-40B4-BE49-F238E27FC236}">
                <a16:creationId xmlns:a16="http://schemas.microsoft.com/office/drawing/2014/main" id="{32A22DD8-92E6-814C-91E9-1E3D592C0A24}"/>
              </a:ext>
            </a:extLst>
          </p:cNvPr>
          <p:cNvSpPr txBox="1">
            <a:spLocks/>
          </p:cNvSpPr>
          <p:nvPr/>
        </p:nvSpPr>
        <p:spPr>
          <a:xfrm>
            <a:off x="12116926" y="2651361"/>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Lake Mary</a:t>
            </a:r>
          </a:p>
        </p:txBody>
      </p:sp>
      <p:sp>
        <p:nvSpPr>
          <p:cNvPr id="12" name="TextBox 11">
            <a:extLst>
              <a:ext uri="{FF2B5EF4-FFF2-40B4-BE49-F238E27FC236}">
                <a16:creationId xmlns:a16="http://schemas.microsoft.com/office/drawing/2014/main" id="{9C78B96D-0D9A-E345-0004-1C0BE3880626}"/>
              </a:ext>
            </a:extLst>
          </p:cNvPr>
          <p:cNvSpPr txBox="1">
            <a:spLocks/>
          </p:cNvSpPr>
          <p:nvPr/>
        </p:nvSpPr>
        <p:spPr>
          <a:xfrm>
            <a:off x="11420175" y="3789151"/>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Maitland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Center</a:t>
            </a:r>
          </a:p>
        </p:txBody>
      </p:sp>
      <p:sp>
        <p:nvSpPr>
          <p:cNvPr id="21" name="TextBox 20">
            <a:extLst>
              <a:ext uri="{FF2B5EF4-FFF2-40B4-BE49-F238E27FC236}">
                <a16:creationId xmlns:a16="http://schemas.microsoft.com/office/drawing/2014/main" id="{88C1788E-138E-A5AD-5DD1-118EB8F562EF}"/>
              </a:ext>
            </a:extLst>
          </p:cNvPr>
          <p:cNvSpPr txBox="1">
            <a:spLocks/>
          </p:cNvSpPr>
          <p:nvPr/>
        </p:nvSpPr>
        <p:spPr>
          <a:xfrm>
            <a:off x="13248560" y="6128649"/>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SE Orange Outlying</a:t>
            </a:r>
          </a:p>
        </p:txBody>
      </p:sp>
      <p:sp>
        <p:nvSpPr>
          <p:cNvPr id="23" name="TextBox 22">
            <a:extLst>
              <a:ext uri="{FF2B5EF4-FFF2-40B4-BE49-F238E27FC236}">
                <a16:creationId xmlns:a16="http://schemas.microsoft.com/office/drawing/2014/main" id="{35EFEA21-2282-3C68-49E9-0E6699DFBCC0}"/>
              </a:ext>
            </a:extLst>
          </p:cNvPr>
          <p:cNvSpPr txBox="1">
            <a:spLocks/>
          </p:cNvSpPr>
          <p:nvPr/>
        </p:nvSpPr>
        <p:spPr>
          <a:xfrm>
            <a:off x="12059203" y="432666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Winter Park</a:t>
            </a:r>
          </a:p>
        </p:txBody>
      </p:sp>
      <p:sp>
        <p:nvSpPr>
          <p:cNvPr id="24" name="TextBox 23">
            <a:extLst>
              <a:ext uri="{FF2B5EF4-FFF2-40B4-BE49-F238E27FC236}">
                <a16:creationId xmlns:a16="http://schemas.microsoft.com/office/drawing/2014/main" id="{2B23A535-0D59-EC56-E3AD-36B75BBCF917}"/>
              </a:ext>
            </a:extLst>
          </p:cNvPr>
          <p:cNvSpPr txBox="1">
            <a:spLocks/>
          </p:cNvSpPr>
          <p:nvPr/>
        </p:nvSpPr>
        <p:spPr>
          <a:xfrm>
            <a:off x="12575031" y="5183196"/>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436 Corridor</a:t>
            </a:r>
          </a:p>
        </p:txBody>
      </p:sp>
      <p:sp>
        <p:nvSpPr>
          <p:cNvPr id="25" name="TextBox 24">
            <a:extLst>
              <a:ext uri="{FF2B5EF4-FFF2-40B4-BE49-F238E27FC236}">
                <a16:creationId xmlns:a16="http://schemas.microsoft.com/office/drawing/2014/main" id="{53032385-4FDB-7E2B-3C51-3D4BE5AB0852}"/>
              </a:ext>
            </a:extLst>
          </p:cNvPr>
          <p:cNvSpPr txBox="1">
            <a:spLocks/>
          </p:cNvSpPr>
          <p:nvPr/>
        </p:nvSpPr>
        <p:spPr>
          <a:xfrm>
            <a:off x="10294626" y="461463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 Colonial</a:t>
            </a:r>
          </a:p>
        </p:txBody>
      </p:sp>
      <p:sp>
        <p:nvSpPr>
          <p:cNvPr id="26" name="TextBox 25">
            <a:extLst>
              <a:ext uri="{FF2B5EF4-FFF2-40B4-BE49-F238E27FC236}">
                <a16:creationId xmlns:a16="http://schemas.microsoft.com/office/drawing/2014/main" id="{B93EB1E3-F96D-5ECD-3441-86B4FC1C2863}"/>
              </a:ext>
            </a:extLst>
          </p:cNvPr>
          <p:cNvSpPr txBox="1">
            <a:spLocks/>
          </p:cNvSpPr>
          <p:nvPr/>
        </p:nvSpPr>
        <p:spPr>
          <a:xfrm>
            <a:off x="9841441" y="2803042"/>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Orange Outlying</a:t>
            </a:r>
          </a:p>
        </p:txBody>
      </p:sp>
      <p:sp>
        <p:nvSpPr>
          <p:cNvPr id="27" name="object 10">
            <a:extLst>
              <a:ext uri="{FF2B5EF4-FFF2-40B4-BE49-F238E27FC236}">
                <a16:creationId xmlns:a16="http://schemas.microsoft.com/office/drawing/2014/main" id="{B1ABEB9F-2424-85BE-0740-46BBAEF3BB03}"/>
              </a:ext>
            </a:extLst>
          </p:cNvPr>
          <p:cNvSpPr txBox="1"/>
          <p:nvPr/>
        </p:nvSpPr>
        <p:spPr>
          <a:xfrm>
            <a:off x="710563" y="4204227"/>
            <a:ext cx="2922274"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SCOTT EDWARDS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Scott.Edwards</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407.458.5400</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object 11">
            <a:extLst>
              <a:ext uri="{FF2B5EF4-FFF2-40B4-BE49-F238E27FC236}">
                <a16:creationId xmlns:a16="http://schemas.microsoft.com/office/drawing/2014/main" id="{8C73B055-CFE6-EFF0-BBC2-CB783969581C}"/>
              </a:ext>
            </a:extLst>
          </p:cNvPr>
          <p:cNvSpPr txBox="1"/>
          <p:nvPr/>
        </p:nvSpPr>
        <p:spPr>
          <a:xfrm>
            <a:off x="710563" y="5628684"/>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9" name="object 13">
            <a:extLst>
              <a:ext uri="{FF2B5EF4-FFF2-40B4-BE49-F238E27FC236}">
                <a16:creationId xmlns:a16="http://schemas.microsoft.com/office/drawing/2014/main" id="{92D5281F-D413-9ABD-75EA-04BEB7B1A93F}"/>
              </a:ext>
            </a:extLst>
          </p:cNvPr>
          <p:cNvSpPr txBox="1"/>
          <p:nvPr/>
        </p:nvSpPr>
        <p:spPr>
          <a:xfrm>
            <a:off x="4686616" y="2484946"/>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30" name="TextBox 29">
            <a:extLst>
              <a:ext uri="{FF2B5EF4-FFF2-40B4-BE49-F238E27FC236}">
                <a16:creationId xmlns:a16="http://schemas.microsoft.com/office/drawing/2014/main" id="{CE11F3CD-C374-26B8-C701-F505ABE5D0EA}"/>
              </a:ext>
            </a:extLst>
          </p:cNvPr>
          <p:cNvSpPr txBox="1"/>
          <p:nvPr/>
        </p:nvSpPr>
        <p:spPr>
          <a:xfrm>
            <a:off x="584054" y="2484946"/>
            <a:ext cx="3586715" cy="1325940"/>
          </a:xfrm>
          <a:prstGeom prst="rect">
            <a:avLst/>
          </a:prstGeom>
          <a:noFill/>
        </p:spPr>
        <p:txBody>
          <a:bodyPr wrap="square">
            <a:spAutoFit/>
          </a:bodyPr>
          <a:lstStyle/>
          <a:p>
            <a:pPr marL="12700" marR="1250315">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KATHERINE SCATUORCHIO</a:t>
            </a:r>
            <a:r>
              <a:rPr lang="en-US" sz="1400" spc="-5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Leasing Services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Katherine.Scatuorchio@FranklinSt.com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407.458.5400 </a:t>
            </a:r>
          </a:p>
        </p:txBody>
      </p:sp>
      <p:sp>
        <p:nvSpPr>
          <p:cNvPr id="16" name="TextBox 15">
            <a:extLst>
              <a:ext uri="{FF2B5EF4-FFF2-40B4-BE49-F238E27FC236}">
                <a16:creationId xmlns:a16="http://schemas.microsoft.com/office/drawing/2014/main" id="{FC770F53-459D-A865-81B0-5E91E64B33C5}"/>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0D88F45-D173-A218-F2B5-C7603264009D}"/>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a:t>
            </a:r>
            <a:r>
              <a:rPr lang="en-US" sz="1000" i="1">
                <a:latin typeface="Open Sans" pitchFamily="2" charset="0"/>
                <a:ea typeface="Open Sans" pitchFamily="2" charset="0"/>
                <a:cs typeface="Open Sans" pitchFamily="2" charset="0"/>
              </a:rPr>
              <a:t>: CoStar</a:t>
            </a:r>
            <a:endParaRPr lang="en-US" sz="1000" i="1" dirty="0">
              <a:latin typeface="Open Sans" pitchFamily="2" charset="0"/>
              <a:ea typeface="Open Sans" pitchFamily="2" charset="0"/>
              <a:cs typeface="Open Sans" pitchFamily="2" charset="0"/>
            </a:endParaRPr>
          </a:p>
        </p:txBody>
      </p:sp>
      <p:sp>
        <p:nvSpPr>
          <p:cNvPr id="2" name="Holder 5">
            <a:extLst>
              <a:ext uri="{FF2B5EF4-FFF2-40B4-BE49-F238E27FC236}">
                <a16:creationId xmlns:a16="http://schemas.microsoft.com/office/drawing/2014/main" id="{FD593FF3-4EAC-341B-0789-74779ED2AA3A}"/>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5" name="Holder 4">
            <a:extLst>
              <a:ext uri="{FF2B5EF4-FFF2-40B4-BE49-F238E27FC236}">
                <a16:creationId xmlns:a16="http://schemas.microsoft.com/office/drawing/2014/main" id="{24F9A15A-8AEA-AA92-F799-E983C1D06A36}"/>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0FC2473D-27EA-FBAC-6CA2-87555D626B7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459277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4461C-4027-83E6-A50A-8F4D52F6170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8248" y="0"/>
            <a:ext cx="15553048" cy="10085143"/>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81751" y="379140"/>
            <a:ext cx="15469036" cy="11833859"/>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TAMPA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43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399" y="841442"/>
            <a:ext cx="14280237"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1400" b="0" dirty="0">
              <a:latin typeface="Open Sans" panose="020B0606030504020204" pitchFamily="34" charset="0"/>
              <a:ea typeface="Open Sans" panose="020B0606030504020204" pitchFamily="34" charset="0"/>
              <a:cs typeface="Open Sans" panose="020B0606030504020204" pitchFamily="34" charset="0"/>
            </a:endParaRPr>
          </a:p>
          <a:p>
            <a:pPr marL="0" marR="0">
              <a:spcAft>
                <a:spcPts val="800"/>
              </a:spcAft>
            </a:pPr>
            <a:r>
              <a:rPr lang="en-US" sz="1400" dirty="0">
                <a:latin typeface="Open Sans" panose="020B0606030504020204" pitchFamily="34" charset="0"/>
                <a:ea typeface="Open Sans" panose="020B0606030504020204" pitchFamily="34" charset="0"/>
                <a:cs typeface="Open Sans" panose="020B0606030504020204" pitchFamily="34" charset="0"/>
              </a:rPr>
              <a:t>The Westshore and Downtown Tampa submarkets continue to anchor the region’s office leasing activity. These areas attracted the bulk of leasing volume in Q1, driven by tenants seeking well-located, high-quality office environments with surrounding amenities. Notable demand persists in both Class A and solid mid-tier buildings, though decision-making timelines have slowed. Downtown St. Petersburg is also seeing renewed interest from companies prioritizing walkable, mixed-use environments. Meanwhile, outer suburban areas such as Northeast Tampa and parts of Pinellas County continue to face challenges with higher vacancy rates and negative absorption, as tenants focus on more centralized and amenity-rich locations.</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3" y="6140497"/>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865545" y="2862798"/>
            <a:ext cx="1207314"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16.5%</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52762"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7286" y="2929366"/>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06724"/>
            <a:ext cx="250431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487073"/>
            <a:ext cx="180878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260303"/>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591K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$32.66</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78992" y="5206460"/>
            <a:ext cx="1218514"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(334K)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68223" y="2351291"/>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F885D27-CC0C-E6A7-DDAB-5AD6006CA598}"/>
              </a:ext>
            </a:extLst>
          </p:cNvPr>
          <p:cNvPicPr>
            <a:picLocks noChangeAspect="1"/>
          </p:cNvPicPr>
          <p:nvPr/>
        </p:nvPicPr>
        <p:blipFill rotWithShape="1">
          <a:blip r:embed="rId4"/>
          <a:srcRect l="30849" t="19572" r="38455" b="51253"/>
          <a:stretch/>
        </p:blipFill>
        <p:spPr>
          <a:xfrm>
            <a:off x="1200600" y="2867582"/>
            <a:ext cx="462014" cy="548640"/>
          </a:xfrm>
          <a:prstGeom prst="rect">
            <a:avLst/>
          </a:prstGeom>
        </p:spPr>
      </p:pic>
      <p:pic>
        <p:nvPicPr>
          <p:cNvPr id="17" name="Picture 16">
            <a:extLst>
              <a:ext uri="{FF2B5EF4-FFF2-40B4-BE49-F238E27FC236}">
                <a16:creationId xmlns:a16="http://schemas.microsoft.com/office/drawing/2014/main" id="{64921C6F-4C6E-3260-1247-3BBFBA6711C8}"/>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E6CF3D31-9AD0-2D18-BE31-1D6534AE3C79}"/>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20" name="Picture 19">
            <a:extLst>
              <a:ext uri="{FF2B5EF4-FFF2-40B4-BE49-F238E27FC236}">
                <a16:creationId xmlns:a16="http://schemas.microsoft.com/office/drawing/2014/main" id="{AAB6FA7E-3A0A-25FF-2578-5B7E5FB57618}"/>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cxnSp>
        <p:nvCxnSpPr>
          <p:cNvPr id="12" name="Straight Arrow Connector 11">
            <a:extLst>
              <a:ext uri="{FF2B5EF4-FFF2-40B4-BE49-F238E27FC236}">
                <a16:creationId xmlns:a16="http://schemas.microsoft.com/office/drawing/2014/main" id="{11A90854-4CBC-BB53-D359-3C138B573661}"/>
              </a:ext>
            </a:extLst>
          </p:cNvPr>
          <p:cNvCxnSpPr>
            <a:cxnSpLocks/>
          </p:cNvCxnSpPr>
          <p:nvPr/>
        </p:nvCxnSpPr>
        <p:spPr>
          <a:xfrm flipV="1">
            <a:off x="3469314" y="3755539"/>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Holder 5">
            <a:extLst>
              <a:ext uri="{FF2B5EF4-FFF2-40B4-BE49-F238E27FC236}">
                <a16:creationId xmlns:a16="http://schemas.microsoft.com/office/drawing/2014/main" id="{0F18D584-9E0C-BA7E-F251-4E8AA2DDFAF7}"/>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9" name="Holder 4">
            <a:extLst>
              <a:ext uri="{FF2B5EF4-FFF2-40B4-BE49-F238E27FC236}">
                <a16:creationId xmlns:a16="http://schemas.microsoft.com/office/drawing/2014/main" id="{599FC4BD-9627-9CA1-87CD-C82D4E0ADF1C}"/>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2" name="Graphic 21" descr="Badge Copyright outline">
            <a:extLst>
              <a:ext uri="{FF2B5EF4-FFF2-40B4-BE49-F238E27FC236}">
                <a16:creationId xmlns:a16="http://schemas.microsoft.com/office/drawing/2014/main" id="{07C5DEBD-3552-AFC2-3E46-BB7F339D38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7" name="Straight Arrow Connector 26">
            <a:extLst>
              <a:ext uri="{FF2B5EF4-FFF2-40B4-BE49-F238E27FC236}">
                <a16:creationId xmlns:a16="http://schemas.microsoft.com/office/drawing/2014/main" id="{5B44E453-7282-7243-595C-38007400000E}"/>
              </a:ext>
            </a:extLst>
          </p:cNvPr>
          <p:cNvCxnSpPr>
            <a:cxnSpLocks/>
          </p:cNvCxnSpPr>
          <p:nvPr/>
        </p:nvCxnSpPr>
        <p:spPr>
          <a:xfrm>
            <a:off x="3471149" y="5337027"/>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AF979666-A606-963D-B7D1-BA58351B8C49}"/>
              </a:ext>
            </a:extLst>
          </p:cNvPr>
          <p:cNvGraphicFramePr>
            <a:graphicFrameLocks/>
          </p:cNvGraphicFramePr>
          <p:nvPr>
            <p:extLst>
              <p:ext uri="{D42A27DB-BD31-4B8C-83A1-F6EECF244321}">
                <p14:modId xmlns:p14="http://schemas.microsoft.com/office/powerpoint/2010/main" val="51619067"/>
              </p:ext>
            </p:extLst>
          </p:nvPr>
        </p:nvGraphicFramePr>
        <p:xfrm>
          <a:off x="7448739" y="2929366"/>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3" name="Chart 22">
            <a:extLst>
              <a:ext uri="{FF2B5EF4-FFF2-40B4-BE49-F238E27FC236}">
                <a16:creationId xmlns:a16="http://schemas.microsoft.com/office/drawing/2014/main" id="{D00DFF33-B5FF-6EA2-B49A-C0190A44F7B4}"/>
              </a:ext>
            </a:extLst>
          </p:cNvPr>
          <p:cNvGraphicFramePr>
            <a:graphicFrameLocks/>
          </p:cNvGraphicFramePr>
          <p:nvPr>
            <p:extLst>
              <p:ext uri="{D42A27DB-BD31-4B8C-83A1-F6EECF244321}">
                <p14:modId xmlns:p14="http://schemas.microsoft.com/office/powerpoint/2010/main" val="3851928928"/>
              </p:ext>
            </p:extLst>
          </p:nvPr>
        </p:nvGraphicFramePr>
        <p:xfrm>
          <a:off x="152400" y="6439053"/>
          <a:ext cx="6789290" cy="310874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4" name="Chart 23">
            <a:extLst>
              <a:ext uri="{FF2B5EF4-FFF2-40B4-BE49-F238E27FC236}">
                <a16:creationId xmlns:a16="http://schemas.microsoft.com/office/drawing/2014/main" id="{C759C37A-2675-C2C7-AFFF-72368C63C5A5}"/>
              </a:ext>
            </a:extLst>
          </p:cNvPr>
          <p:cNvGraphicFramePr>
            <a:graphicFrameLocks/>
          </p:cNvGraphicFramePr>
          <p:nvPr>
            <p:extLst>
              <p:ext uri="{D42A27DB-BD31-4B8C-83A1-F6EECF244321}">
                <p14:modId xmlns:p14="http://schemas.microsoft.com/office/powerpoint/2010/main" val="3572726020"/>
              </p:ext>
            </p:extLst>
          </p:nvPr>
        </p:nvGraphicFramePr>
        <p:xfrm>
          <a:off x="7448739" y="6443887"/>
          <a:ext cx="694944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39329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2" name="TextBox 1">
            <a:extLst>
              <a:ext uri="{FF2B5EF4-FFF2-40B4-BE49-F238E27FC236}">
                <a16:creationId xmlns:a16="http://schemas.microsoft.com/office/drawing/2014/main" id="{E73BEF68-5D38-4D14-C043-5EAD73BDE55A}"/>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64A6947-90DF-A732-BC58-7840CB49689E}"/>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46E09C4A-7D97-BB62-02E5-A03F6432946B}"/>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A792350-1226-1A2C-2AE2-77B7858D0315}"/>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51B3300F-AD04-48DF-B89F-C0668597709B}"/>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912FED4B-01DB-5877-6EFC-2E58CD0D1AF1}"/>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49A08C84-74B5-D26C-CF1E-2E89F8CD0F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10" name="Chart 9">
            <a:extLst>
              <a:ext uri="{FF2B5EF4-FFF2-40B4-BE49-F238E27FC236}">
                <a16:creationId xmlns:a16="http://schemas.microsoft.com/office/drawing/2014/main" id="{8CA2E7D3-5C42-D7BA-BBB2-6CC71A8E5591}"/>
              </a:ext>
            </a:extLst>
          </p:cNvPr>
          <p:cNvGraphicFramePr>
            <a:graphicFrameLocks/>
          </p:cNvGraphicFramePr>
          <p:nvPr>
            <p:extLst>
              <p:ext uri="{D42A27DB-BD31-4B8C-83A1-F6EECF244321}">
                <p14:modId xmlns:p14="http://schemas.microsoft.com/office/powerpoint/2010/main" val="1870031789"/>
              </p:ext>
            </p:extLst>
          </p:nvPr>
        </p:nvGraphicFramePr>
        <p:xfrm>
          <a:off x="304800" y="1700869"/>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B01943C9-3A44-5F17-AEAA-BEFF302CC458}"/>
              </a:ext>
            </a:extLst>
          </p:cNvPr>
          <p:cNvGraphicFramePr>
            <a:graphicFrameLocks/>
          </p:cNvGraphicFramePr>
          <p:nvPr>
            <p:extLst>
              <p:ext uri="{D42A27DB-BD31-4B8C-83A1-F6EECF244321}">
                <p14:modId xmlns:p14="http://schemas.microsoft.com/office/powerpoint/2010/main" val="1373360018"/>
              </p:ext>
            </p:extLst>
          </p:nvPr>
        </p:nvGraphicFramePr>
        <p:xfrm>
          <a:off x="7559673" y="1692276"/>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4CC7AB5A-3EBC-5140-6B7C-58BA0EF8744D}"/>
              </a:ext>
            </a:extLst>
          </p:cNvPr>
          <p:cNvGraphicFramePr>
            <a:graphicFrameLocks/>
          </p:cNvGraphicFramePr>
          <p:nvPr>
            <p:extLst>
              <p:ext uri="{D42A27DB-BD31-4B8C-83A1-F6EECF244321}">
                <p14:modId xmlns:p14="http://schemas.microsoft.com/office/powerpoint/2010/main" val="2074087839"/>
              </p:ext>
            </p:extLst>
          </p:nvPr>
        </p:nvGraphicFramePr>
        <p:xfrm>
          <a:off x="304800" y="6051777"/>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DE83D94E-A123-FA87-1E9A-10E48A3471F0}"/>
              </a:ext>
            </a:extLst>
          </p:cNvPr>
          <p:cNvGraphicFramePr>
            <a:graphicFrameLocks/>
          </p:cNvGraphicFramePr>
          <p:nvPr>
            <p:extLst>
              <p:ext uri="{D42A27DB-BD31-4B8C-83A1-F6EECF244321}">
                <p14:modId xmlns:p14="http://schemas.microsoft.com/office/powerpoint/2010/main" val="3260446729"/>
              </p:ext>
            </p:extLst>
          </p:nvPr>
        </p:nvGraphicFramePr>
        <p:xfrm>
          <a:off x="7728966" y="6090315"/>
          <a:ext cx="694944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2402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AUSTIN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400" y="759438"/>
            <a:ext cx="14543532" cy="1638910"/>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Despite a slowdown in new space completions, the office market softened again in early 2025 as leasing volume remained below pre-pandemic norms and tenant footprint consolidations continued. According to CoStar, tenant moveouts accelerated in Q1 2025, driven by limited headcount growth and persistently low office attendance, fueling further downsizing across many sectors. On the supply side, growth moderated significantly over the past year, increasing by less than 0.9%—one of the slowest paces in over a decade. This slowdown contributed to a temporary stabilization in vacancy rates through most of 2024. However, CoStar reports that over 2.3 million SF of speculative office development remains under construction, with 1.7 million SF still uncommitted. As a result, another wave of vacant space could hit the market in the coming quarters, potentially reversing recent gains in vacancy stabilization.</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60497" y="602027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499859"/>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3" y="6020277"/>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928153" y="2862798"/>
            <a:ext cx="1158153"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17%</a:t>
            </a:r>
          </a:p>
        </p:txBody>
      </p:sp>
      <p:cxnSp>
        <p:nvCxnSpPr>
          <p:cNvPr id="21" name="Straight Connector 20">
            <a:extLst>
              <a:ext uri="{FF2B5EF4-FFF2-40B4-BE49-F238E27FC236}">
                <a16:creationId xmlns:a16="http://schemas.microsoft.com/office/drawing/2014/main" id="{BE39787C-BB4D-819A-F4AF-3C6E5F045C11}"/>
              </a:ext>
            </a:extLst>
          </p:cNvPr>
          <p:cNvCxnSpPr>
            <a:cxnSpLocks/>
          </p:cNvCxnSpPr>
          <p:nvPr/>
        </p:nvCxnSpPr>
        <p:spPr>
          <a:xfrm>
            <a:off x="3454691" y="2986730"/>
            <a:ext cx="11836" cy="270362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9987"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70325"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2202" y="2984795"/>
            <a:ext cx="1875901"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2" y="3724680"/>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2" y="4551402"/>
            <a:ext cx="2184383"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2" y="5290669"/>
            <a:ext cx="3290597"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3.9M</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$46.12</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73103" y="5205506"/>
            <a:ext cx="1210829"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156K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33731" y="2456628"/>
            <a:ext cx="1685007" cy="415498"/>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75599"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19521C-041E-72F1-C555-485B4CEE4F30}"/>
              </a:ext>
            </a:extLst>
          </p:cNvPr>
          <p:cNvPicPr>
            <a:picLocks noChangeAspect="1"/>
          </p:cNvPicPr>
          <p:nvPr/>
        </p:nvPicPr>
        <p:blipFill rotWithShape="1">
          <a:blip r:embed="rId4"/>
          <a:srcRect l="30849" t="19572" r="38455" b="51253"/>
          <a:stretch/>
        </p:blipFill>
        <p:spPr>
          <a:xfrm>
            <a:off x="1200600" y="2867582"/>
            <a:ext cx="462014" cy="548640"/>
          </a:xfrm>
          <a:prstGeom prst="rect">
            <a:avLst/>
          </a:prstGeom>
        </p:spPr>
      </p:pic>
      <p:pic>
        <p:nvPicPr>
          <p:cNvPr id="17" name="Picture 16">
            <a:extLst>
              <a:ext uri="{FF2B5EF4-FFF2-40B4-BE49-F238E27FC236}">
                <a16:creationId xmlns:a16="http://schemas.microsoft.com/office/drawing/2014/main" id="{09BB8EE4-7415-D9DB-76CD-481A1DF48208}"/>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23" name="Picture 22">
            <a:extLst>
              <a:ext uri="{FF2B5EF4-FFF2-40B4-BE49-F238E27FC236}">
                <a16:creationId xmlns:a16="http://schemas.microsoft.com/office/drawing/2014/main" id="{FA048E22-724E-F306-63E8-3FED82503531}"/>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24" name="Picture 23">
            <a:extLst>
              <a:ext uri="{FF2B5EF4-FFF2-40B4-BE49-F238E27FC236}">
                <a16:creationId xmlns:a16="http://schemas.microsoft.com/office/drawing/2014/main" id="{0D6E4482-5C9D-E603-2320-8451B5C88862}"/>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cxnSp>
        <p:nvCxnSpPr>
          <p:cNvPr id="2" name="Straight Arrow Connector 1">
            <a:extLst>
              <a:ext uri="{FF2B5EF4-FFF2-40B4-BE49-F238E27FC236}">
                <a16:creationId xmlns:a16="http://schemas.microsoft.com/office/drawing/2014/main" id="{953BFAEF-6502-22D9-1FAB-A2A43CDB656A}"/>
              </a:ext>
            </a:extLst>
          </p:cNvPr>
          <p:cNvCxnSpPr>
            <a:cxnSpLocks/>
          </p:cNvCxnSpPr>
          <p:nvPr/>
        </p:nvCxnSpPr>
        <p:spPr>
          <a:xfrm>
            <a:off x="3469513" y="5346947"/>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Holder 5">
            <a:extLst>
              <a:ext uri="{FF2B5EF4-FFF2-40B4-BE49-F238E27FC236}">
                <a16:creationId xmlns:a16="http://schemas.microsoft.com/office/drawing/2014/main" id="{02470BC9-5BA4-0BFA-C929-FD5B591A0EA9}"/>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2" name="Holder 4">
            <a:extLst>
              <a:ext uri="{FF2B5EF4-FFF2-40B4-BE49-F238E27FC236}">
                <a16:creationId xmlns:a16="http://schemas.microsoft.com/office/drawing/2014/main" id="{4E50A00A-C365-6D7C-37AB-FCD7DF2CEF8C}"/>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3" name="Graphic 12" descr="Badge Copyright outline">
            <a:extLst>
              <a:ext uri="{FF2B5EF4-FFF2-40B4-BE49-F238E27FC236}">
                <a16:creationId xmlns:a16="http://schemas.microsoft.com/office/drawing/2014/main" id="{BDA3C42C-C2A4-644A-9910-24673493230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14" name="Chart 13">
            <a:extLst>
              <a:ext uri="{FF2B5EF4-FFF2-40B4-BE49-F238E27FC236}">
                <a16:creationId xmlns:a16="http://schemas.microsoft.com/office/drawing/2014/main" id="{257CE856-8DB6-05CD-BA98-20E3F21E6AED}"/>
              </a:ext>
            </a:extLst>
          </p:cNvPr>
          <p:cNvGraphicFramePr>
            <a:graphicFrameLocks/>
          </p:cNvGraphicFramePr>
          <p:nvPr>
            <p:extLst>
              <p:ext uri="{D42A27DB-BD31-4B8C-83A1-F6EECF244321}">
                <p14:modId xmlns:p14="http://schemas.microsoft.com/office/powerpoint/2010/main" val="2143597408"/>
              </p:ext>
            </p:extLst>
          </p:nvPr>
        </p:nvGraphicFramePr>
        <p:xfrm>
          <a:off x="7498826" y="2831862"/>
          <a:ext cx="6845374"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8" name="Chart 17">
            <a:extLst>
              <a:ext uri="{FF2B5EF4-FFF2-40B4-BE49-F238E27FC236}">
                <a16:creationId xmlns:a16="http://schemas.microsoft.com/office/drawing/2014/main" id="{7D583206-4FF3-5420-A7C9-41659B0601EF}"/>
              </a:ext>
            </a:extLst>
          </p:cNvPr>
          <p:cNvGraphicFramePr>
            <a:graphicFrameLocks/>
          </p:cNvGraphicFramePr>
          <p:nvPr>
            <p:extLst>
              <p:ext uri="{D42A27DB-BD31-4B8C-83A1-F6EECF244321}">
                <p14:modId xmlns:p14="http://schemas.microsoft.com/office/powerpoint/2010/main" val="2201580978"/>
              </p:ext>
            </p:extLst>
          </p:nvPr>
        </p:nvGraphicFramePr>
        <p:xfrm>
          <a:off x="240251" y="6365655"/>
          <a:ext cx="6922548"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0" name="Chart 19">
            <a:extLst>
              <a:ext uri="{FF2B5EF4-FFF2-40B4-BE49-F238E27FC236}">
                <a16:creationId xmlns:a16="http://schemas.microsoft.com/office/drawing/2014/main" id="{25430606-0540-134A-BF07-7108563A2C59}"/>
              </a:ext>
            </a:extLst>
          </p:cNvPr>
          <p:cNvGraphicFramePr>
            <a:graphicFrameLocks/>
          </p:cNvGraphicFramePr>
          <p:nvPr>
            <p:extLst>
              <p:ext uri="{D42A27DB-BD31-4B8C-83A1-F6EECF244321}">
                <p14:modId xmlns:p14="http://schemas.microsoft.com/office/powerpoint/2010/main" val="102530079"/>
              </p:ext>
            </p:extLst>
          </p:nvPr>
        </p:nvGraphicFramePr>
        <p:xfrm>
          <a:off x="7728964" y="6385378"/>
          <a:ext cx="7068611"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801309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4052572" y="2474364"/>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4051476" y="404934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607916" y="4114179"/>
            <a:ext cx="3115454" cy="1325940"/>
          </a:xfrm>
          <a:prstGeom prst="rect">
            <a:avLst/>
          </a:prstGeom>
          <a:noFill/>
        </p:spPr>
        <p:txBody>
          <a:bodyPr wrap="square">
            <a:spAutoFit/>
          </a:bodyPr>
          <a:lstStyle/>
          <a:p>
            <a:pPr marL="12700" marR="1250315">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CHRIS BUTLER</a:t>
            </a:r>
            <a:r>
              <a:rPr lang="en-US" sz="1400" b="1" spc="-10" dirty="0">
                <a:solidFill>
                  <a:srgbClr val="005670"/>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Leasing</a:t>
            </a:r>
            <a:r>
              <a:rPr lang="en-US" sz="1400" spc="-4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a:t>
            </a: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Chris.Butler@FranklinSt.com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813.839.7300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18" name="TextBox 17">
            <a:extLst>
              <a:ext uri="{FF2B5EF4-FFF2-40B4-BE49-F238E27FC236}">
                <a16:creationId xmlns:a16="http://schemas.microsoft.com/office/drawing/2014/main" id="{F47277C3-DE75-B6CE-F4D1-8D68D55031AF}"/>
              </a:ext>
            </a:extLst>
          </p:cNvPr>
          <p:cNvSpPr txBox="1"/>
          <p:nvPr/>
        </p:nvSpPr>
        <p:spPr>
          <a:xfrm>
            <a:off x="607916" y="5761823"/>
            <a:ext cx="3115454" cy="1325940"/>
          </a:xfrm>
          <a:prstGeom prst="rect">
            <a:avLst/>
          </a:prstGeom>
          <a:noFill/>
        </p:spPr>
        <p:txBody>
          <a:bodyPr wrap="square">
            <a:spAutoFit/>
          </a:bodyPr>
          <a:lstStyle/>
          <a:p>
            <a:pPr marL="12700" marR="1250315">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CHAD RUPP</a:t>
            </a:r>
            <a:r>
              <a:rPr lang="en-US" sz="1400" b="1" spc="-10" dirty="0">
                <a:solidFill>
                  <a:srgbClr val="005670"/>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Leasing</a:t>
            </a:r>
            <a:r>
              <a:rPr lang="en-US" sz="1400" spc="-4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a:t>
            </a: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Chad.Rupp@FranklinSt.com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813.839.7300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map of different colored areas&#10;&#10;Description automatically generated">
            <a:extLst>
              <a:ext uri="{FF2B5EF4-FFF2-40B4-BE49-F238E27FC236}">
                <a16:creationId xmlns:a16="http://schemas.microsoft.com/office/drawing/2014/main" id="{8796DB82-07EC-46F2-83CA-E98B20AC5DC6}"/>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2273" t="35606" r="36967" b="31327"/>
          <a:stretch/>
        </p:blipFill>
        <p:spPr>
          <a:xfrm>
            <a:off x="8764661" y="2250367"/>
            <a:ext cx="5787878" cy="4724865"/>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6E90B2E0-B082-48DE-5B65-ABCFEFBCA7C7}"/>
              </a:ext>
            </a:extLst>
          </p:cNvPr>
          <p:cNvSpPr txBox="1"/>
          <p:nvPr/>
        </p:nvSpPr>
        <p:spPr>
          <a:xfrm>
            <a:off x="9753600" y="2335865"/>
            <a:ext cx="1386405" cy="276999"/>
          </a:xfrm>
          <a:prstGeom prst="rect">
            <a:avLst/>
          </a:prstGeom>
          <a:noFill/>
        </p:spPr>
        <p:txBody>
          <a:bodyPr wrap="square" rtlCol="0">
            <a:spAutoFit/>
          </a:bodyPr>
          <a:lstStyle/>
          <a:p>
            <a:r>
              <a:rPr lang="en-US" sz="1200" i="1" dirty="0" err="1">
                <a:solidFill>
                  <a:srgbClr val="3F4443"/>
                </a:solidFill>
                <a:latin typeface="Open Sans" panose="020B0606030504020204" pitchFamily="34" charset="0"/>
                <a:ea typeface="Open Sans" panose="020B0606030504020204" pitchFamily="34" charset="0"/>
                <a:cs typeface="Open Sans" panose="020B0606030504020204" pitchFamily="34" charset="0"/>
              </a:rPr>
              <a:t>Countryway</a:t>
            </a:r>
            <a:endPar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E708445-4D9C-7CFA-FAD6-119D78CC2C4A}"/>
              </a:ext>
            </a:extLst>
          </p:cNvPr>
          <p:cNvSpPr txBox="1"/>
          <p:nvPr/>
        </p:nvSpPr>
        <p:spPr>
          <a:xfrm>
            <a:off x="9448800" y="309706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Countryside</a:t>
            </a:r>
          </a:p>
        </p:txBody>
      </p:sp>
      <p:sp>
        <p:nvSpPr>
          <p:cNvPr id="10" name="TextBox 9">
            <a:extLst>
              <a:ext uri="{FF2B5EF4-FFF2-40B4-BE49-F238E27FC236}">
                <a16:creationId xmlns:a16="http://schemas.microsoft.com/office/drawing/2014/main" id="{3BF41179-5EFB-7D7F-F148-1732166B74F8}"/>
              </a:ext>
            </a:extLst>
          </p:cNvPr>
          <p:cNvSpPr txBox="1"/>
          <p:nvPr/>
        </p:nvSpPr>
        <p:spPr>
          <a:xfrm>
            <a:off x="9677400" y="382176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Bayside</a:t>
            </a:r>
          </a:p>
        </p:txBody>
      </p:sp>
      <p:sp>
        <p:nvSpPr>
          <p:cNvPr id="19" name="TextBox 18">
            <a:extLst>
              <a:ext uri="{FF2B5EF4-FFF2-40B4-BE49-F238E27FC236}">
                <a16:creationId xmlns:a16="http://schemas.microsoft.com/office/drawing/2014/main" id="{A48D914C-24B8-A815-6A71-9576696A06AD}"/>
              </a:ext>
            </a:extLst>
          </p:cNvPr>
          <p:cNvSpPr txBox="1"/>
          <p:nvPr/>
        </p:nvSpPr>
        <p:spPr>
          <a:xfrm>
            <a:off x="9328621" y="4546460"/>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Gateway/</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Mid Pinellas</a:t>
            </a:r>
          </a:p>
        </p:txBody>
      </p:sp>
      <p:sp>
        <p:nvSpPr>
          <p:cNvPr id="21" name="TextBox 20">
            <a:extLst>
              <a:ext uri="{FF2B5EF4-FFF2-40B4-BE49-F238E27FC236}">
                <a16:creationId xmlns:a16="http://schemas.microsoft.com/office/drawing/2014/main" id="{DBBCA29B-6745-E920-E9C0-38BA6EAA9B15}"/>
              </a:ext>
            </a:extLst>
          </p:cNvPr>
          <p:cNvSpPr txBox="1"/>
          <p:nvPr/>
        </p:nvSpPr>
        <p:spPr>
          <a:xfrm>
            <a:off x="9448800" y="5554147"/>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Pinellas</a:t>
            </a:r>
          </a:p>
        </p:txBody>
      </p:sp>
      <p:sp>
        <p:nvSpPr>
          <p:cNvPr id="23" name="TextBox 22">
            <a:extLst>
              <a:ext uri="{FF2B5EF4-FFF2-40B4-BE49-F238E27FC236}">
                <a16:creationId xmlns:a16="http://schemas.microsoft.com/office/drawing/2014/main" id="{7FF9A490-A164-D2BB-B6C4-19C0354FA6DC}"/>
              </a:ext>
            </a:extLst>
          </p:cNvPr>
          <p:cNvSpPr txBox="1"/>
          <p:nvPr/>
        </p:nvSpPr>
        <p:spPr>
          <a:xfrm>
            <a:off x="11035813" y="5761823"/>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St Petersburg</a:t>
            </a:r>
          </a:p>
        </p:txBody>
      </p:sp>
      <p:sp>
        <p:nvSpPr>
          <p:cNvPr id="24" name="TextBox 23">
            <a:extLst>
              <a:ext uri="{FF2B5EF4-FFF2-40B4-BE49-F238E27FC236}">
                <a16:creationId xmlns:a16="http://schemas.microsoft.com/office/drawing/2014/main" id="{1F4649D9-B58F-C107-EAF0-5C7848FCF68A}"/>
              </a:ext>
            </a:extLst>
          </p:cNvPr>
          <p:cNvSpPr txBox="1"/>
          <p:nvPr/>
        </p:nvSpPr>
        <p:spPr>
          <a:xfrm>
            <a:off x="11986695" y="356653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Westshore</a:t>
            </a:r>
          </a:p>
        </p:txBody>
      </p:sp>
      <p:sp>
        <p:nvSpPr>
          <p:cNvPr id="25" name="TextBox 24">
            <a:extLst>
              <a:ext uri="{FF2B5EF4-FFF2-40B4-BE49-F238E27FC236}">
                <a16:creationId xmlns:a16="http://schemas.microsoft.com/office/drawing/2014/main" id="{FD74945C-F836-557C-5010-4634EA97682D}"/>
              </a:ext>
            </a:extLst>
          </p:cNvPr>
          <p:cNvSpPr txBox="1"/>
          <p:nvPr/>
        </p:nvSpPr>
        <p:spPr>
          <a:xfrm>
            <a:off x="12111822" y="4474073"/>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 Tampa</a:t>
            </a:r>
          </a:p>
        </p:txBody>
      </p:sp>
      <p:sp>
        <p:nvSpPr>
          <p:cNvPr id="26" name="TextBox 25">
            <a:extLst>
              <a:ext uri="{FF2B5EF4-FFF2-40B4-BE49-F238E27FC236}">
                <a16:creationId xmlns:a16="http://schemas.microsoft.com/office/drawing/2014/main" id="{2BF11D97-78B4-16CE-6AFA-6BF4178FB6FA}"/>
              </a:ext>
            </a:extLst>
          </p:cNvPr>
          <p:cNvSpPr txBox="1"/>
          <p:nvPr/>
        </p:nvSpPr>
        <p:spPr>
          <a:xfrm>
            <a:off x="11718026" y="257267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Northwest</a:t>
            </a:r>
          </a:p>
        </p:txBody>
      </p:sp>
      <p:sp>
        <p:nvSpPr>
          <p:cNvPr id="28" name="TextBox 27">
            <a:extLst>
              <a:ext uri="{FF2B5EF4-FFF2-40B4-BE49-F238E27FC236}">
                <a16:creationId xmlns:a16="http://schemas.microsoft.com/office/drawing/2014/main" id="{B113C975-EADB-450E-BCAD-513819918307}"/>
              </a:ext>
            </a:extLst>
          </p:cNvPr>
          <p:cNvSpPr txBox="1"/>
          <p:nvPr/>
        </p:nvSpPr>
        <p:spPr>
          <a:xfrm>
            <a:off x="13550479" y="3161920"/>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 Tampa</a:t>
            </a:r>
          </a:p>
        </p:txBody>
      </p:sp>
      <p:sp>
        <p:nvSpPr>
          <p:cNvPr id="29" name="TextBox 28">
            <a:extLst>
              <a:ext uri="{FF2B5EF4-FFF2-40B4-BE49-F238E27FC236}">
                <a16:creationId xmlns:a16="http://schemas.microsoft.com/office/drawing/2014/main" id="{33A0069D-9580-B1C7-1F20-AB18BC116022}"/>
              </a:ext>
            </a:extLst>
          </p:cNvPr>
          <p:cNvSpPr txBox="1"/>
          <p:nvPr/>
        </p:nvSpPr>
        <p:spPr>
          <a:xfrm>
            <a:off x="13166134" y="377180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Ybor</a:t>
            </a:r>
          </a:p>
        </p:txBody>
      </p:sp>
      <p:sp>
        <p:nvSpPr>
          <p:cNvPr id="30" name="TextBox 29">
            <a:extLst>
              <a:ext uri="{FF2B5EF4-FFF2-40B4-BE49-F238E27FC236}">
                <a16:creationId xmlns:a16="http://schemas.microsoft.com/office/drawing/2014/main" id="{4D85B5D9-82B5-0E7E-76DD-2273E447E151}"/>
              </a:ext>
            </a:extLst>
          </p:cNvPr>
          <p:cNvSpPr txBox="1"/>
          <p:nvPr/>
        </p:nvSpPr>
        <p:spPr>
          <a:xfrm>
            <a:off x="12857277" y="423230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CBD</a:t>
            </a:r>
          </a:p>
        </p:txBody>
      </p:sp>
      <p:sp>
        <p:nvSpPr>
          <p:cNvPr id="33" name="TextBox 32">
            <a:extLst>
              <a:ext uri="{FF2B5EF4-FFF2-40B4-BE49-F238E27FC236}">
                <a16:creationId xmlns:a16="http://schemas.microsoft.com/office/drawing/2014/main" id="{28A01DED-B91D-DB3F-A9FF-FA6A0744BF19}"/>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327213D7-7491-9303-0102-E83E810CCA54}"/>
              </a:ext>
            </a:extLst>
          </p:cNvPr>
          <p:cNvSpPr txBox="1"/>
          <p:nvPr/>
        </p:nvSpPr>
        <p:spPr>
          <a:xfrm>
            <a:off x="710563" y="7378675"/>
            <a:ext cx="4852037" cy="400110"/>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a:t>
            </a:r>
            <a:r>
              <a:rPr lang="en-US" sz="1000" i="1">
                <a:latin typeface="Open Sans" pitchFamily="2" charset="0"/>
                <a:ea typeface="Open Sans" pitchFamily="2" charset="0"/>
                <a:cs typeface="Open Sans" pitchFamily="2" charset="0"/>
              </a:rPr>
              <a:t>: CoStar. </a:t>
            </a:r>
            <a:r>
              <a:rPr lang="en-US" sz="1000" i="1" dirty="0">
                <a:latin typeface="Open Sans" pitchFamily="2" charset="0"/>
                <a:ea typeface="Open Sans" pitchFamily="2" charset="0"/>
                <a:cs typeface="Open Sans" pitchFamily="2" charset="0"/>
              </a:rPr>
              <a:t>Data includes 30k s/ft and above buildings, excluding owner occupied properties.</a:t>
            </a:r>
          </a:p>
        </p:txBody>
      </p:sp>
      <p:sp>
        <p:nvSpPr>
          <p:cNvPr id="2" name="TextBox 1">
            <a:extLst>
              <a:ext uri="{FF2B5EF4-FFF2-40B4-BE49-F238E27FC236}">
                <a16:creationId xmlns:a16="http://schemas.microsoft.com/office/drawing/2014/main" id="{65E53ECA-3616-8075-EEF8-481BF5999BB0}"/>
              </a:ext>
            </a:extLst>
          </p:cNvPr>
          <p:cNvSpPr txBox="1"/>
          <p:nvPr/>
        </p:nvSpPr>
        <p:spPr>
          <a:xfrm>
            <a:off x="607916" y="2453710"/>
            <a:ext cx="3334664" cy="1338764"/>
          </a:xfrm>
          <a:prstGeom prst="rect">
            <a:avLst/>
          </a:prstGeom>
          <a:noFill/>
        </p:spPr>
        <p:txBody>
          <a:bodyPr wrap="square">
            <a:spAutoFit/>
          </a:bodyPr>
          <a:lstStyle/>
          <a:p>
            <a:pPr marR="1392555">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PAT KELLY</a:t>
            </a:r>
          </a:p>
          <a:p>
            <a:pPr marR="1392555">
              <a:lnSpc>
                <a:spcPct val="116100"/>
              </a:lnSpc>
              <a:spcBef>
                <a:spcPts val="10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Vice President</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Industrial</a:t>
            </a:r>
            <a:r>
              <a:rPr lang="en-US" sz="1400" spc="-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Pat.Kelly@FranklinSt.com</a:t>
            </a: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813.839.7300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Holder 5">
            <a:extLst>
              <a:ext uri="{FF2B5EF4-FFF2-40B4-BE49-F238E27FC236}">
                <a16:creationId xmlns:a16="http://schemas.microsoft.com/office/drawing/2014/main" id="{058815FF-FC2B-8A6F-2F26-AC04D71D5ED3}"/>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4D170DA8-71FF-8D6C-249B-121FBDB03342}"/>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32" name="Graphic 31" descr="Badge Copyright outline">
            <a:extLst>
              <a:ext uri="{FF2B5EF4-FFF2-40B4-BE49-F238E27FC236}">
                <a16:creationId xmlns:a16="http://schemas.microsoft.com/office/drawing/2014/main" id="{419C75A0-7422-FEF9-ED67-BDA577B66E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233091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354C7-BB88-212B-B19A-792A17FC7A8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0"/>
                    </a14:imgEffect>
                  </a14:imgLayer>
                </a14:imgProps>
              </a:ext>
            </a:extLst>
          </a:blip>
          <a:stretch>
            <a:fillRect/>
          </a:stretch>
        </p:blipFill>
        <p:spPr>
          <a:xfrm>
            <a:off x="-8248" y="0"/>
            <a:ext cx="15553048" cy="10085143"/>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6" cstate="print">
            <a:alphaModFix amt="79000"/>
            <a:extLst>
              <a:ext uri="{28A0092B-C50C-407E-A947-70E740481C1C}">
                <a14:useLocalDpi xmlns:a14="http://schemas.microsoft.com/office/drawing/2010/main" val="0"/>
              </a:ext>
            </a:extLst>
          </a:blip>
          <a:srcRect l="-193" t="1" r="-1" b="-104"/>
          <a:stretch/>
        </p:blipFill>
        <p:spPr>
          <a:xfrm rot="2748722">
            <a:off x="-3281751" y="379140"/>
            <a:ext cx="15469036" cy="11833859"/>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SOUTH FLORIDA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13343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886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400" y="939765"/>
            <a:ext cx="14216072" cy="1423467"/>
          </a:xfrm>
          <a:prstGeom prst="rect">
            <a:avLst/>
          </a:prstGeom>
        </p:spPr>
        <p:txBody>
          <a:bodyPr vert="horz" wrap="square" lIns="0" tIns="38100" rIns="0" bIns="0" rtlCol="0">
            <a:spAutoFit/>
          </a:bodyPr>
          <a:lstStyle/>
          <a:p>
            <a:pPr>
              <a:spcBef>
                <a:spcPts val="300"/>
              </a:spcBef>
            </a:pPr>
            <a:r>
              <a:rPr lang="en-US"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p>
          <a:p>
            <a:r>
              <a:rPr lang="en-US" sz="1400">
                <a:latin typeface="Open Sans" pitchFamily="2" charset="0"/>
                <a:ea typeface="Open Sans" pitchFamily="2" charset="0"/>
                <a:cs typeface="Open Sans" pitchFamily="2" charset="0"/>
              </a:rPr>
              <a:t>South </a:t>
            </a:r>
            <a:r>
              <a:rPr lang="en-US" sz="1400" dirty="0">
                <a:latin typeface="Open Sans" pitchFamily="2" charset="0"/>
                <a:ea typeface="Open Sans" pitchFamily="2" charset="0"/>
                <a:cs typeface="Open Sans" pitchFamily="2" charset="0"/>
              </a:rPr>
              <a:t>Florida’s office market is navigating broader macro headwinds impacting demand yet continues to show resilience with positive absorption</a:t>
            </a:r>
            <a:r>
              <a:rPr lang="en-US" sz="1400">
                <a:latin typeface="Open Sans" pitchFamily="2" charset="0"/>
                <a:ea typeface="Open Sans" pitchFamily="2" charset="0"/>
                <a:cs typeface="Open Sans" pitchFamily="2" charset="0"/>
              </a:rPr>
              <a:t>. CoStar </a:t>
            </a:r>
            <a:r>
              <a:rPr lang="en-US" sz="1400" dirty="0">
                <a:latin typeface="Open Sans" pitchFamily="2" charset="0"/>
                <a:ea typeface="Open Sans" pitchFamily="2" charset="0"/>
                <a:cs typeface="Open Sans" pitchFamily="2" charset="0"/>
              </a:rPr>
              <a:t>data indicates that tenants rightsizing footprints and a strong preference for high-quality space are shaping leasing trends. Looking ahead, older suburban office inventory remains at risk as most leasing activity is concentrated in 4- and 5-Star spaces. Diversification of the metro’s economic base has also been a key demand driver, with notable growth in the professional and business services and healthcare sectors. On the supply side</a:t>
            </a:r>
            <a:r>
              <a:rPr lang="en-US" sz="1400">
                <a:latin typeface="Open Sans" pitchFamily="2" charset="0"/>
                <a:ea typeface="Open Sans" pitchFamily="2" charset="0"/>
                <a:cs typeface="Open Sans" pitchFamily="2" charset="0"/>
              </a:rPr>
              <a:t>, CoStar </a:t>
            </a:r>
            <a:r>
              <a:rPr lang="en-US" sz="1400" dirty="0">
                <a:latin typeface="Open Sans" pitchFamily="2" charset="0"/>
                <a:ea typeface="Open Sans" pitchFamily="2" charset="0"/>
                <a:cs typeface="Open Sans" pitchFamily="2" charset="0"/>
              </a:rPr>
              <a:t>reports that office construction remains healthy, with deliveries expected to remain elevated over the next two years. As the market evolves</a:t>
            </a:r>
            <a:r>
              <a:rPr lang="en-US" sz="1400">
                <a:latin typeface="Open Sans" pitchFamily="2" charset="0"/>
                <a:ea typeface="Open Sans" pitchFamily="2" charset="0"/>
                <a:cs typeface="Open Sans" pitchFamily="2" charset="0"/>
              </a:rPr>
              <a:t>, CoStar </a:t>
            </a:r>
            <a:r>
              <a:rPr lang="en-US" sz="1400" dirty="0">
                <a:latin typeface="Open Sans" pitchFamily="2" charset="0"/>
                <a:ea typeface="Open Sans" pitchFamily="2" charset="0"/>
                <a:cs typeface="Open Sans" pitchFamily="2" charset="0"/>
              </a:rPr>
              <a:t>forecasts that rent growth will likely moderate as weaker demand meets rising inventory. </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95706" y="2862798"/>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9.2%</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68910"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66209"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47552"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7286" y="2929366"/>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06724"/>
            <a:ext cx="250431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487073"/>
            <a:ext cx="180878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260303"/>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4.7M</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$46.01</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98292" y="5206460"/>
            <a:ext cx="1199214"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641K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707552" y="2420115"/>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AE87898-1CF5-F694-E79C-FD098BB6CD87}"/>
              </a:ext>
            </a:extLst>
          </p:cNvPr>
          <p:cNvPicPr>
            <a:picLocks noChangeAspect="1"/>
          </p:cNvPicPr>
          <p:nvPr/>
        </p:nvPicPr>
        <p:blipFill rotWithShape="1">
          <a:blip r:embed="rId4"/>
          <a:srcRect l="30849" t="19572" r="38455" b="51253"/>
          <a:stretch/>
        </p:blipFill>
        <p:spPr>
          <a:xfrm>
            <a:off x="1200600" y="2867582"/>
            <a:ext cx="462014" cy="548640"/>
          </a:xfrm>
          <a:prstGeom prst="rect">
            <a:avLst/>
          </a:prstGeom>
        </p:spPr>
      </p:pic>
      <p:pic>
        <p:nvPicPr>
          <p:cNvPr id="4" name="Picture 3">
            <a:extLst>
              <a:ext uri="{FF2B5EF4-FFF2-40B4-BE49-F238E27FC236}">
                <a16:creationId xmlns:a16="http://schemas.microsoft.com/office/drawing/2014/main" id="{50A61BE3-E4A5-98B9-274A-2308C07C5746}"/>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7" name="Picture 16">
            <a:extLst>
              <a:ext uri="{FF2B5EF4-FFF2-40B4-BE49-F238E27FC236}">
                <a16:creationId xmlns:a16="http://schemas.microsoft.com/office/drawing/2014/main" id="{A5C8054A-5F45-DB02-E221-1A9D7D0191E9}"/>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CDC97192-4817-5A90-8AC0-166B147A1A31}"/>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cxnSp>
        <p:nvCxnSpPr>
          <p:cNvPr id="10" name="Straight Arrow Connector 9">
            <a:extLst>
              <a:ext uri="{FF2B5EF4-FFF2-40B4-BE49-F238E27FC236}">
                <a16:creationId xmlns:a16="http://schemas.microsoft.com/office/drawing/2014/main" id="{AFB35CF4-29D2-8A43-EC0D-46B864D5481E}"/>
              </a:ext>
            </a:extLst>
          </p:cNvPr>
          <p:cNvCxnSpPr>
            <a:cxnSpLocks/>
          </p:cNvCxnSpPr>
          <p:nvPr/>
        </p:nvCxnSpPr>
        <p:spPr>
          <a:xfrm rot="10800000" flipV="1">
            <a:off x="3462459" y="3765848"/>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A15E26-B953-4036-27B1-8D601CE7172E}"/>
              </a:ext>
            </a:extLst>
          </p:cNvPr>
          <p:cNvCxnSpPr>
            <a:cxnSpLocks/>
          </p:cNvCxnSpPr>
          <p:nvPr/>
        </p:nvCxnSpPr>
        <p:spPr>
          <a:xfrm rot="10800000">
            <a:off x="3481960" y="5346859"/>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Holder 5">
            <a:extLst>
              <a:ext uri="{FF2B5EF4-FFF2-40B4-BE49-F238E27FC236}">
                <a16:creationId xmlns:a16="http://schemas.microsoft.com/office/drawing/2014/main" id="{47B0CDF8-BB28-C51D-7DCF-48A6370651B6}"/>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2" name="Holder 4">
            <a:extLst>
              <a:ext uri="{FF2B5EF4-FFF2-40B4-BE49-F238E27FC236}">
                <a16:creationId xmlns:a16="http://schemas.microsoft.com/office/drawing/2014/main" id="{2E9EA5FA-C808-ACAC-CDDF-3AD394856021}"/>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3" name="Graphic 22" descr="Badge Copyright outline">
            <a:extLst>
              <a:ext uri="{FF2B5EF4-FFF2-40B4-BE49-F238E27FC236}">
                <a16:creationId xmlns:a16="http://schemas.microsoft.com/office/drawing/2014/main" id="{0BBA4BD3-2C08-D4FD-F68D-7F07FD07A6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15" name="Chart 14">
            <a:extLst>
              <a:ext uri="{FF2B5EF4-FFF2-40B4-BE49-F238E27FC236}">
                <a16:creationId xmlns:a16="http://schemas.microsoft.com/office/drawing/2014/main" id="{7C9154A4-5380-45DB-4F7E-74B95D1FD40D}"/>
              </a:ext>
            </a:extLst>
          </p:cNvPr>
          <p:cNvGraphicFramePr>
            <a:graphicFrameLocks/>
          </p:cNvGraphicFramePr>
          <p:nvPr>
            <p:extLst>
              <p:ext uri="{D42A27DB-BD31-4B8C-83A1-F6EECF244321}">
                <p14:modId xmlns:p14="http://schemas.microsoft.com/office/powerpoint/2010/main" val="306286590"/>
              </p:ext>
            </p:extLst>
          </p:nvPr>
        </p:nvGraphicFramePr>
        <p:xfrm>
          <a:off x="7641436" y="2972124"/>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0" name="Chart 19">
            <a:extLst>
              <a:ext uri="{FF2B5EF4-FFF2-40B4-BE49-F238E27FC236}">
                <a16:creationId xmlns:a16="http://schemas.microsoft.com/office/drawing/2014/main" id="{EB65B9E3-0891-14AA-FF9B-3BF23E3D1526}"/>
              </a:ext>
            </a:extLst>
          </p:cNvPr>
          <p:cNvGraphicFramePr>
            <a:graphicFrameLocks/>
          </p:cNvGraphicFramePr>
          <p:nvPr>
            <p:extLst>
              <p:ext uri="{D42A27DB-BD31-4B8C-83A1-F6EECF244321}">
                <p14:modId xmlns:p14="http://schemas.microsoft.com/office/powerpoint/2010/main" val="411499969"/>
              </p:ext>
            </p:extLst>
          </p:nvPr>
        </p:nvGraphicFramePr>
        <p:xfrm>
          <a:off x="128991" y="6438019"/>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5" name="Chart 24">
            <a:extLst>
              <a:ext uri="{FF2B5EF4-FFF2-40B4-BE49-F238E27FC236}">
                <a16:creationId xmlns:a16="http://schemas.microsoft.com/office/drawing/2014/main" id="{D1F010B9-A5FB-9288-0780-42CC8B1EA5BB}"/>
              </a:ext>
            </a:extLst>
          </p:cNvPr>
          <p:cNvGraphicFramePr>
            <a:graphicFrameLocks/>
          </p:cNvGraphicFramePr>
          <p:nvPr>
            <p:extLst>
              <p:ext uri="{D42A27DB-BD31-4B8C-83A1-F6EECF244321}">
                <p14:modId xmlns:p14="http://schemas.microsoft.com/office/powerpoint/2010/main" val="2464388273"/>
              </p:ext>
            </p:extLst>
          </p:nvPr>
        </p:nvGraphicFramePr>
        <p:xfrm>
          <a:off x="7772399" y="6438019"/>
          <a:ext cx="706861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78087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810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2" name="TextBox 1">
            <a:extLst>
              <a:ext uri="{FF2B5EF4-FFF2-40B4-BE49-F238E27FC236}">
                <a16:creationId xmlns:a16="http://schemas.microsoft.com/office/drawing/2014/main" id="{A4D875D2-7BB5-7DF9-7CC3-5CE16AC926CF}"/>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9366A15-D51B-70F2-7418-3AACFC5A8EA9}"/>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8551FF3-82E5-1525-B0A6-21089F28179C}"/>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0E81195-C866-897E-D794-FE042EC9493A}"/>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A8652E15-9F8D-2358-CBA0-DDE876C14DA8}"/>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B2005A7C-F15C-7540-11CC-F8CE857FC038}"/>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C8548B5F-F9BC-F6C9-2276-E79E61244D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8" name="Chart 7">
            <a:extLst>
              <a:ext uri="{FF2B5EF4-FFF2-40B4-BE49-F238E27FC236}">
                <a16:creationId xmlns:a16="http://schemas.microsoft.com/office/drawing/2014/main" id="{94008F1C-F8CB-65DB-8BBB-097002021243}"/>
              </a:ext>
            </a:extLst>
          </p:cNvPr>
          <p:cNvGraphicFramePr>
            <a:graphicFrameLocks/>
          </p:cNvGraphicFramePr>
          <p:nvPr>
            <p:extLst>
              <p:ext uri="{D42A27DB-BD31-4B8C-83A1-F6EECF244321}">
                <p14:modId xmlns:p14="http://schemas.microsoft.com/office/powerpoint/2010/main" val="2623476848"/>
              </p:ext>
            </p:extLst>
          </p:nvPr>
        </p:nvGraphicFramePr>
        <p:xfrm>
          <a:off x="304800" y="1613891"/>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15135460-F130-79FD-A32E-A3B5463EF20F}"/>
              </a:ext>
            </a:extLst>
          </p:cNvPr>
          <p:cNvGraphicFramePr>
            <a:graphicFrameLocks/>
          </p:cNvGraphicFramePr>
          <p:nvPr>
            <p:extLst>
              <p:ext uri="{D42A27DB-BD31-4B8C-83A1-F6EECF244321}">
                <p14:modId xmlns:p14="http://schemas.microsoft.com/office/powerpoint/2010/main" val="187642491"/>
              </p:ext>
            </p:extLst>
          </p:nvPr>
        </p:nvGraphicFramePr>
        <p:xfrm>
          <a:off x="7772400" y="1648288"/>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a:extLst>
              <a:ext uri="{FF2B5EF4-FFF2-40B4-BE49-F238E27FC236}">
                <a16:creationId xmlns:a16="http://schemas.microsoft.com/office/drawing/2014/main" id="{38709F3B-9D4E-AA7F-32A7-072477F1B02B}"/>
              </a:ext>
            </a:extLst>
          </p:cNvPr>
          <p:cNvGraphicFramePr>
            <a:graphicFrameLocks/>
          </p:cNvGraphicFramePr>
          <p:nvPr>
            <p:extLst>
              <p:ext uri="{D42A27DB-BD31-4B8C-83A1-F6EECF244321}">
                <p14:modId xmlns:p14="http://schemas.microsoft.com/office/powerpoint/2010/main" val="371435312"/>
              </p:ext>
            </p:extLst>
          </p:nvPr>
        </p:nvGraphicFramePr>
        <p:xfrm>
          <a:off x="300789" y="6090314"/>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Chart 16">
            <a:extLst>
              <a:ext uri="{FF2B5EF4-FFF2-40B4-BE49-F238E27FC236}">
                <a16:creationId xmlns:a16="http://schemas.microsoft.com/office/drawing/2014/main" id="{C311FD27-B93F-CF15-E4B8-64AF9224DC1B}"/>
              </a:ext>
            </a:extLst>
          </p:cNvPr>
          <p:cNvGraphicFramePr>
            <a:graphicFrameLocks/>
          </p:cNvGraphicFramePr>
          <p:nvPr>
            <p:extLst>
              <p:ext uri="{D42A27DB-BD31-4B8C-83A1-F6EECF244321}">
                <p14:modId xmlns:p14="http://schemas.microsoft.com/office/powerpoint/2010/main" val="4188157181"/>
              </p:ext>
            </p:extLst>
          </p:nvPr>
        </p:nvGraphicFramePr>
        <p:xfrm>
          <a:off x="7728966" y="6090314"/>
          <a:ext cx="7206234"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09035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4" name="Picture 3" descr="A map of the state of florida&#10;&#10;Description automatically generated">
            <a:extLst>
              <a:ext uri="{FF2B5EF4-FFF2-40B4-BE49-F238E27FC236}">
                <a16:creationId xmlns:a16="http://schemas.microsoft.com/office/drawing/2014/main" id="{8645393E-42CF-448F-A89A-A566BC89F5C6}"/>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37499" t="31820" r="3410" b="27272"/>
          <a:stretch/>
        </p:blipFill>
        <p:spPr>
          <a:xfrm>
            <a:off x="8914964" y="1724953"/>
            <a:ext cx="5487272" cy="5698321"/>
          </a:xfrm>
          <a:prstGeom prst="rect">
            <a:avLst/>
          </a:prstGeom>
          <a:ln>
            <a:noFill/>
          </a:ln>
          <a:effectLst>
            <a:outerShdw blurRad="190500" algn="tl" rotWithShape="0">
              <a:srgbClr val="000000">
                <a:alpha val="70000"/>
              </a:srgbClr>
            </a:outerShdw>
          </a:effectLst>
        </p:spPr>
      </p:pic>
      <p:sp>
        <p:nvSpPr>
          <p:cNvPr id="37" name="TextBox 36">
            <a:extLst>
              <a:ext uri="{FF2B5EF4-FFF2-40B4-BE49-F238E27FC236}">
                <a16:creationId xmlns:a16="http://schemas.microsoft.com/office/drawing/2014/main" id="{A9501913-BA03-A34A-5BBA-EAEBAD682104}"/>
              </a:ext>
            </a:extLst>
          </p:cNvPr>
          <p:cNvSpPr txBox="1"/>
          <p:nvPr/>
        </p:nvSpPr>
        <p:spPr>
          <a:xfrm>
            <a:off x="11707567" y="618801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Brickell</a:t>
            </a:r>
          </a:p>
        </p:txBody>
      </p:sp>
      <p:sp>
        <p:nvSpPr>
          <p:cNvPr id="8" name="TextBox 7">
            <a:extLst>
              <a:ext uri="{FF2B5EF4-FFF2-40B4-BE49-F238E27FC236}">
                <a16:creationId xmlns:a16="http://schemas.microsoft.com/office/drawing/2014/main" id="{20A41279-F733-22AD-BBEF-A1568B21F981}"/>
              </a:ext>
            </a:extLst>
          </p:cNvPr>
          <p:cNvSpPr txBox="1"/>
          <p:nvPr/>
        </p:nvSpPr>
        <p:spPr>
          <a:xfrm>
            <a:off x="10558783" y="5860360"/>
            <a:ext cx="1252217"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 Airport</a:t>
            </a:r>
          </a:p>
        </p:txBody>
      </p:sp>
      <p:sp>
        <p:nvSpPr>
          <p:cNvPr id="10" name="TextBox 9">
            <a:extLst>
              <a:ext uri="{FF2B5EF4-FFF2-40B4-BE49-F238E27FC236}">
                <a16:creationId xmlns:a16="http://schemas.microsoft.com/office/drawing/2014/main" id="{049A4AD2-9EC3-BA58-4225-FFBB186259A0}"/>
              </a:ext>
            </a:extLst>
          </p:cNvPr>
          <p:cNvSpPr txBox="1"/>
          <p:nvPr/>
        </p:nvSpPr>
        <p:spPr>
          <a:xfrm>
            <a:off x="11721962" y="587571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Miami</a:t>
            </a:r>
          </a:p>
        </p:txBody>
      </p:sp>
      <p:sp>
        <p:nvSpPr>
          <p:cNvPr id="12" name="TextBox 11">
            <a:extLst>
              <a:ext uri="{FF2B5EF4-FFF2-40B4-BE49-F238E27FC236}">
                <a16:creationId xmlns:a16="http://schemas.microsoft.com/office/drawing/2014/main" id="{9FD6DD4B-570C-27ED-B284-06AE2AF2FE3E}"/>
              </a:ext>
            </a:extLst>
          </p:cNvPr>
          <p:cNvSpPr txBox="1"/>
          <p:nvPr/>
        </p:nvSpPr>
        <p:spPr>
          <a:xfrm>
            <a:off x="10210800" y="6687978"/>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Kendall</a:t>
            </a:r>
          </a:p>
        </p:txBody>
      </p:sp>
      <p:sp>
        <p:nvSpPr>
          <p:cNvPr id="15" name="TextBox 14">
            <a:extLst>
              <a:ext uri="{FF2B5EF4-FFF2-40B4-BE49-F238E27FC236}">
                <a16:creationId xmlns:a16="http://schemas.microsoft.com/office/drawing/2014/main" id="{E3A25B36-E939-7F1A-21F9-E2DB7002F4BA}"/>
              </a:ext>
            </a:extLst>
          </p:cNvPr>
          <p:cNvSpPr txBox="1"/>
          <p:nvPr/>
        </p:nvSpPr>
        <p:spPr>
          <a:xfrm>
            <a:off x="12155801" y="3620310"/>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Fort Lauderdale</a:t>
            </a:r>
          </a:p>
        </p:txBody>
      </p:sp>
      <p:sp>
        <p:nvSpPr>
          <p:cNvPr id="16" name="TextBox 15">
            <a:extLst>
              <a:ext uri="{FF2B5EF4-FFF2-40B4-BE49-F238E27FC236}">
                <a16:creationId xmlns:a16="http://schemas.microsoft.com/office/drawing/2014/main" id="{26F797BC-A684-091B-13EB-EBA3CDBAFD19}"/>
              </a:ext>
            </a:extLst>
          </p:cNvPr>
          <p:cNvSpPr txBox="1"/>
          <p:nvPr/>
        </p:nvSpPr>
        <p:spPr>
          <a:xfrm>
            <a:off x="12132968" y="5336724"/>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 Beach</a:t>
            </a:r>
          </a:p>
        </p:txBody>
      </p:sp>
      <p:sp>
        <p:nvSpPr>
          <p:cNvPr id="18" name="TextBox 17">
            <a:extLst>
              <a:ext uri="{FF2B5EF4-FFF2-40B4-BE49-F238E27FC236}">
                <a16:creationId xmlns:a16="http://schemas.microsoft.com/office/drawing/2014/main" id="{F1647EB6-C696-B1C2-0EC0-9E1C7E9F7A5F}"/>
              </a:ext>
            </a:extLst>
          </p:cNvPr>
          <p:cNvSpPr txBox="1"/>
          <p:nvPr/>
        </p:nvSpPr>
        <p:spPr>
          <a:xfrm>
            <a:off x="10210800" y="4128512"/>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SW Broward</a:t>
            </a:r>
          </a:p>
        </p:txBody>
      </p:sp>
      <p:sp>
        <p:nvSpPr>
          <p:cNvPr id="19" name="TextBox 18">
            <a:extLst>
              <a:ext uri="{FF2B5EF4-FFF2-40B4-BE49-F238E27FC236}">
                <a16:creationId xmlns:a16="http://schemas.microsoft.com/office/drawing/2014/main" id="{0C7D0D2F-7679-B3C1-790D-CBF1F4EE2132}"/>
              </a:ext>
            </a:extLst>
          </p:cNvPr>
          <p:cNvSpPr txBox="1"/>
          <p:nvPr/>
        </p:nvSpPr>
        <p:spPr>
          <a:xfrm>
            <a:off x="12258869" y="3194388"/>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Fort Lauderdale</a:t>
            </a:r>
          </a:p>
        </p:txBody>
      </p:sp>
      <p:sp>
        <p:nvSpPr>
          <p:cNvPr id="20" name="TextBox 19">
            <a:extLst>
              <a:ext uri="{FF2B5EF4-FFF2-40B4-BE49-F238E27FC236}">
                <a16:creationId xmlns:a16="http://schemas.microsoft.com/office/drawing/2014/main" id="{5F8A37E6-C808-9128-1AFA-FB33D01F5FD3}"/>
              </a:ext>
            </a:extLst>
          </p:cNvPr>
          <p:cNvSpPr txBox="1"/>
          <p:nvPr/>
        </p:nvSpPr>
        <p:spPr>
          <a:xfrm>
            <a:off x="11013237" y="3498747"/>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Plantation</a:t>
            </a:r>
          </a:p>
        </p:txBody>
      </p:sp>
      <p:sp>
        <p:nvSpPr>
          <p:cNvPr id="21" name="TextBox 20">
            <a:extLst>
              <a:ext uri="{FF2B5EF4-FFF2-40B4-BE49-F238E27FC236}">
                <a16:creationId xmlns:a16="http://schemas.microsoft.com/office/drawing/2014/main" id="{F1020EC2-D83F-8E88-3CB7-789BC052D8C9}"/>
              </a:ext>
            </a:extLst>
          </p:cNvPr>
          <p:cNvSpPr txBox="1"/>
          <p:nvPr/>
        </p:nvSpPr>
        <p:spPr>
          <a:xfrm>
            <a:off x="11933981" y="203436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Boca Raton</a:t>
            </a:r>
          </a:p>
        </p:txBody>
      </p:sp>
      <p:sp>
        <p:nvSpPr>
          <p:cNvPr id="23" name="TextBox 22">
            <a:extLst>
              <a:ext uri="{FF2B5EF4-FFF2-40B4-BE49-F238E27FC236}">
                <a16:creationId xmlns:a16="http://schemas.microsoft.com/office/drawing/2014/main" id="{0F7AC350-A306-6FBA-E8BB-50CC5BCF75EF}"/>
              </a:ext>
            </a:extLst>
          </p:cNvPr>
          <p:cNvSpPr txBox="1"/>
          <p:nvPr/>
        </p:nvSpPr>
        <p:spPr>
          <a:xfrm>
            <a:off x="11446878" y="430532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Hollywood</a:t>
            </a:r>
          </a:p>
        </p:txBody>
      </p:sp>
      <p:sp>
        <p:nvSpPr>
          <p:cNvPr id="24" name="TextBox 23">
            <a:extLst>
              <a:ext uri="{FF2B5EF4-FFF2-40B4-BE49-F238E27FC236}">
                <a16:creationId xmlns:a16="http://schemas.microsoft.com/office/drawing/2014/main" id="{4ACD0157-E3AE-8AAF-9A78-357350F9C70A}"/>
              </a:ext>
            </a:extLst>
          </p:cNvPr>
          <p:cNvSpPr txBox="1"/>
          <p:nvPr/>
        </p:nvSpPr>
        <p:spPr>
          <a:xfrm>
            <a:off x="11846067" y="2501043"/>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Pompano</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Beach</a:t>
            </a:r>
          </a:p>
        </p:txBody>
      </p:sp>
      <p:sp>
        <p:nvSpPr>
          <p:cNvPr id="26" name="object 11">
            <a:extLst>
              <a:ext uri="{FF2B5EF4-FFF2-40B4-BE49-F238E27FC236}">
                <a16:creationId xmlns:a16="http://schemas.microsoft.com/office/drawing/2014/main" id="{0367CE93-F9B2-6C50-A665-004B0D18F350}"/>
              </a:ext>
            </a:extLst>
          </p:cNvPr>
          <p:cNvSpPr txBox="1"/>
          <p:nvPr/>
        </p:nvSpPr>
        <p:spPr>
          <a:xfrm>
            <a:off x="710563" y="4219199"/>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7" name="object 13">
            <a:extLst>
              <a:ext uri="{FF2B5EF4-FFF2-40B4-BE49-F238E27FC236}">
                <a16:creationId xmlns:a16="http://schemas.microsoft.com/office/drawing/2014/main" id="{E23D41C0-DA30-06FF-9C68-90B23C39FF7C}"/>
              </a:ext>
            </a:extLst>
          </p:cNvPr>
          <p:cNvSpPr txBox="1"/>
          <p:nvPr/>
        </p:nvSpPr>
        <p:spPr>
          <a:xfrm>
            <a:off x="710563" y="563682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8" name="TextBox 27">
            <a:extLst>
              <a:ext uri="{FF2B5EF4-FFF2-40B4-BE49-F238E27FC236}">
                <a16:creationId xmlns:a16="http://schemas.microsoft.com/office/drawing/2014/main" id="{9DE61C90-31F2-B53D-6D7C-BCAA54B6F7D1}"/>
              </a:ext>
            </a:extLst>
          </p:cNvPr>
          <p:cNvSpPr txBox="1"/>
          <p:nvPr/>
        </p:nvSpPr>
        <p:spPr>
          <a:xfrm>
            <a:off x="631879" y="2484946"/>
            <a:ext cx="3225946" cy="1325940"/>
          </a:xfrm>
          <a:prstGeom prst="rect">
            <a:avLst/>
          </a:prstGeom>
          <a:noFill/>
        </p:spPr>
        <p:txBody>
          <a:bodyPr wrap="square">
            <a:spAutoFit/>
          </a:bodyPr>
          <a:lstStyle/>
          <a:p>
            <a:pPr marL="12700" marR="5080">
              <a:lnSpc>
                <a:spcPct val="116100"/>
              </a:lnSpc>
              <a:spcBef>
                <a:spcPts val="176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SCOTT ALLEN</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Tenant Representation</a:t>
            </a: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Adam.Tiktin@FranklinSt.com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954.640.1100</a:t>
            </a:r>
          </a:p>
        </p:txBody>
      </p:sp>
      <p:sp>
        <p:nvSpPr>
          <p:cNvPr id="31" name="TextBox 30">
            <a:extLst>
              <a:ext uri="{FF2B5EF4-FFF2-40B4-BE49-F238E27FC236}">
                <a16:creationId xmlns:a16="http://schemas.microsoft.com/office/drawing/2014/main" id="{0E2D52BD-C531-4DBD-7ED6-E1506BB51EA9}"/>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7207C065-D610-8DD7-8CE9-7C0E9424BA06}"/>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a:t>
            </a:r>
            <a:r>
              <a:rPr lang="en-US" sz="1000" i="1">
                <a:latin typeface="Open Sans" pitchFamily="2" charset="0"/>
                <a:ea typeface="Open Sans" pitchFamily="2" charset="0"/>
                <a:cs typeface="Open Sans" pitchFamily="2" charset="0"/>
              </a:rPr>
              <a:t>: CoStar</a:t>
            </a:r>
            <a:endParaRPr lang="en-US" sz="1000" i="1" dirty="0">
              <a:latin typeface="Open Sans" pitchFamily="2" charset="0"/>
              <a:ea typeface="Open Sans" pitchFamily="2" charset="0"/>
              <a:cs typeface="Open Sans" pitchFamily="2" charset="0"/>
            </a:endParaRPr>
          </a:p>
        </p:txBody>
      </p:sp>
      <p:sp>
        <p:nvSpPr>
          <p:cNvPr id="2" name="Holder 5">
            <a:extLst>
              <a:ext uri="{FF2B5EF4-FFF2-40B4-BE49-F238E27FC236}">
                <a16:creationId xmlns:a16="http://schemas.microsoft.com/office/drawing/2014/main" id="{64826C02-82AC-19D7-452B-755A9635468B}"/>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5" name="Holder 4">
            <a:extLst>
              <a:ext uri="{FF2B5EF4-FFF2-40B4-BE49-F238E27FC236}">
                <a16:creationId xmlns:a16="http://schemas.microsoft.com/office/drawing/2014/main" id="{EFE619BF-F894-6633-2BB9-1FCB87B54E69}"/>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9" name="Graphic 28" descr="Badge Copyright outline">
            <a:extLst>
              <a:ext uri="{FF2B5EF4-FFF2-40B4-BE49-F238E27FC236}">
                <a16:creationId xmlns:a16="http://schemas.microsoft.com/office/drawing/2014/main" id="{969E71D8-4B37-041A-231A-338C859EE8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75561862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AUSTIN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8" name="TextBox 7">
            <a:extLst>
              <a:ext uri="{FF2B5EF4-FFF2-40B4-BE49-F238E27FC236}">
                <a16:creationId xmlns:a16="http://schemas.microsoft.com/office/drawing/2014/main" id="{C6A6B149-C328-123E-3957-88E5DC0947AE}"/>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5B2D1A7F-6F66-4A30-DB4A-931FA5BD28B0}"/>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CF2855D-828E-3D42-A145-CBA99D3835A2}"/>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FFB3B4F-ADC6-917C-FD95-7EEF8ADA0AA6}"/>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Holder 5">
            <a:extLst>
              <a:ext uri="{FF2B5EF4-FFF2-40B4-BE49-F238E27FC236}">
                <a16:creationId xmlns:a16="http://schemas.microsoft.com/office/drawing/2014/main" id="{B0CA1B89-7E71-279F-C183-A3577FFB0C2F}"/>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6" name="Holder 4">
            <a:extLst>
              <a:ext uri="{FF2B5EF4-FFF2-40B4-BE49-F238E27FC236}">
                <a16:creationId xmlns:a16="http://schemas.microsoft.com/office/drawing/2014/main" id="{2A1F710C-3B06-5161-3968-944069C31730}"/>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9" name="Graphic 18" descr="Badge Copyright outline">
            <a:extLst>
              <a:ext uri="{FF2B5EF4-FFF2-40B4-BE49-F238E27FC236}">
                <a16:creationId xmlns:a16="http://schemas.microsoft.com/office/drawing/2014/main" id="{2760ADDF-99FF-C8B5-63DD-B6101287B4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A5594CFD-47E9-EEC3-9CB4-ACFD4ABACE8D}"/>
              </a:ext>
            </a:extLst>
          </p:cNvPr>
          <p:cNvGraphicFramePr>
            <a:graphicFrameLocks/>
          </p:cNvGraphicFramePr>
          <p:nvPr>
            <p:extLst>
              <p:ext uri="{D42A27DB-BD31-4B8C-83A1-F6EECF244321}">
                <p14:modId xmlns:p14="http://schemas.microsoft.com/office/powerpoint/2010/main" val="3159204111"/>
              </p:ext>
            </p:extLst>
          </p:nvPr>
        </p:nvGraphicFramePr>
        <p:xfrm>
          <a:off x="304799" y="1695509"/>
          <a:ext cx="676656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B1CEF4F9-E523-E1D9-C59B-973A9B194A2E}"/>
              </a:ext>
            </a:extLst>
          </p:cNvPr>
          <p:cNvGraphicFramePr>
            <a:graphicFrameLocks/>
          </p:cNvGraphicFramePr>
          <p:nvPr>
            <p:extLst>
              <p:ext uri="{D42A27DB-BD31-4B8C-83A1-F6EECF244321}">
                <p14:modId xmlns:p14="http://schemas.microsoft.com/office/powerpoint/2010/main" val="1297616420"/>
              </p:ext>
            </p:extLst>
          </p:nvPr>
        </p:nvGraphicFramePr>
        <p:xfrm>
          <a:off x="7537525" y="1695509"/>
          <a:ext cx="676656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6C74DCC8-81F4-B5DF-1B60-6FFB6EA37513}"/>
              </a:ext>
            </a:extLst>
          </p:cNvPr>
          <p:cNvGraphicFramePr>
            <a:graphicFrameLocks/>
          </p:cNvGraphicFramePr>
          <p:nvPr>
            <p:extLst>
              <p:ext uri="{D42A27DB-BD31-4B8C-83A1-F6EECF244321}">
                <p14:modId xmlns:p14="http://schemas.microsoft.com/office/powerpoint/2010/main" val="3552429432"/>
              </p:ext>
            </p:extLst>
          </p:nvPr>
        </p:nvGraphicFramePr>
        <p:xfrm>
          <a:off x="304798" y="6131629"/>
          <a:ext cx="676656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Chart 19">
            <a:extLst>
              <a:ext uri="{FF2B5EF4-FFF2-40B4-BE49-F238E27FC236}">
                <a16:creationId xmlns:a16="http://schemas.microsoft.com/office/drawing/2014/main" id="{58C5F3AD-CCC4-BFF5-37EE-F1D22C32A3A8}"/>
              </a:ext>
            </a:extLst>
          </p:cNvPr>
          <p:cNvGraphicFramePr>
            <a:graphicFrameLocks/>
          </p:cNvGraphicFramePr>
          <p:nvPr>
            <p:extLst>
              <p:ext uri="{D42A27DB-BD31-4B8C-83A1-F6EECF244321}">
                <p14:modId xmlns:p14="http://schemas.microsoft.com/office/powerpoint/2010/main" val="1945087959"/>
              </p:ext>
            </p:extLst>
          </p:nvPr>
        </p:nvGraphicFramePr>
        <p:xfrm>
          <a:off x="7728966" y="6090314"/>
          <a:ext cx="7053834"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836251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AUSTIN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710563" y="5703558"/>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4032504" y="2480438"/>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584054" y="2484946"/>
            <a:ext cx="3225946" cy="1325940"/>
          </a:xfrm>
          <a:prstGeom prst="rect">
            <a:avLst/>
          </a:prstGeom>
          <a:noFill/>
        </p:spPr>
        <p:txBody>
          <a:bodyPr wrap="square">
            <a:spAutoFit/>
          </a:bodyPr>
          <a:lstStyle/>
          <a:p>
            <a:pPr marL="12700" marR="5080">
              <a:lnSpc>
                <a:spcPct val="116100"/>
              </a:lnSpc>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RYAN BOHLS</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Regional Managing Director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Leasing Services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Ryan.Bohls@FranklinSt.com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737.279.5373</a:t>
            </a: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5" name="TextBox 4">
            <a:extLst>
              <a:ext uri="{FF2B5EF4-FFF2-40B4-BE49-F238E27FC236}">
                <a16:creationId xmlns:a16="http://schemas.microsoft.com/office/drawing/2014/main" id="{39113F9F-62C7-1462-8227-FB30068B130D}"/>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BD78E7F-248C-6D75-BAE3-0274EDD376EF}"/>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14" name="TextBox 13">
            <a:extLst>
              <a:ext uri="{FF2B5EF4-FFF2-40B4-BE49-F238E27FC236}">
                <a16:creationId xmlns:a16="http://schemas.microsoft.com/office/drawing/2014/main" id="{03D03009-B641-D832-462C-4129D5127B15}"/>
              </a:ext>
            </a:extLst>
          </p:cNvPr>
          <p:cNvSpPr txBox="1"/>
          <p:nvPr/>
        </p:nvSpPr>
        <p:spPr>
          <a:xfrm>
            <a:off x="584054" y="4094252"/>
            <a:ext cx="3225946" cy="1325940"/>
          </a:xfrm>
          <a:prstGeom prst="rect">
            <a:avLst/>
          </a:prstGeom>
          <a:noFill/>
        </p:spPr>
        <p:txBody>
          <a:bodyPr wrap="square">
            <a:spAutoFit/>
          </a:bodyPr>
          <a:lstStyle/>
          <a:p>
            <a:pPr marL="12700" marR="5080">
              <a:lnSpc>
                <a:spcPct val="116100"/>
              </a:lnSpc>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TAGHI</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Leasing Services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Alex.Taghi@FranklinSt.com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737.279.5373</a:t>
            </a:r>
          </a:p>
        </p:txBody>
      </p:sp>
      <p:pic>
        <p:nvPicPr>
          <p:cNvPr id="24" name="Picture 23" descr="A map of different colored squares">
            <a:extLst>
              <a:ext uri="{FF2B5EF4-FFF2-40B4-BE49-F238E27FC236}">
                <a16:creationId xmlns:a16="http://schemas.microsoft.com/office/drawing/2014/main" id="{1F99A69A-05F5-C5F8-A3A7-BBFF0936A752}"/>
              </a:ext>
            </a:extLst>
          </p:cNvPr>
          <p:cNvPicPr>
            <a:picLocks noChangeAspect="1"/>
          </p:cNvPicPr>
          <p:nvPr/>
        </p:nvPicPr>
        <p:blipFill rotWithShape="1">
          <a:blip r:embed="rId7">
            <a:extLst>
              <a:ext uri="{28A0092B-C50C-407E-A947-70E740481C1C}">
                <a14:useLocalDpi xmlns:a14="http://schemas.microsoft.com/office/drawing/2010/main" val="0"/>
              </a:ext>
            </a:extLst>
          </a:blip>
          <a:srcRect l="25995" t="24807" r="27537" b="29005"/>
          <a:stretch/>
        </p:blipFill>
        <p:spPr>
          <a:xfrm>
            <a:off x="8730849" y="2448233"/>
            <a:ext cx="5918097" cy="4495800"/>
          </a:xfrm>
          <a:prstGeom prst="rect">
            <a:avLst/>
          </a:prstGeom>
          <a:ln>
            <a:noFill/>
          </a:ln>
          <a:effectLst>
            <a:outerShdw blurRad="190500" algn="tl" rotWithShape="0">
              <a:srgbClr val="000000">
                <a:alpha val="70000"/>
              </a:srgbClr>
            </a:outerShdw>
          </a:effectLst>
        </p:spPr>
      </p:pic>
      <p:sp>
        <p:nvSpPr>
          <p:cNvPr id="28" name="TextBox 27">
            <a:extLst>
              <a:ext uri="{FF2B5EF4-FFF2-40B4-BE49-F238E27FC236}">
                <a16:creationId xmlns:a16="http://schemas.microsoft.com/office/drawing/2014/main" id="{D10AA419-3278-A28B-9379-90AF35314C39}"/>
              </a:ext>
            </a:extLst>
          </p:cNvPr>
          <p:cNvSpPr txBox="1"/>
          <p:nvPr/>
        </p:nvSpPr>
        <p:spPr>
          <a:xfrm>
            <a:off x="11405252" y="558830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Southeast</a:t>
            </a:r>
          </a:p>
        </p:txBody>
      </p:sp>
      <p:sp>
        <p:nvSpPr>
          <p:cNvPr id="29" name="TextBox 28">
            <a:extLst>
              <a:ext uri="{FF2B5EF4-FFF2-40B4-BE49-F238E27FC236}">
                <a16:creationId xmlns:a16="http://schemas.microsoft.com/office/drawing/2014/main" id="{F901784F-76FB-3368-9918-44B2076E198E}"/>
              </a:ext>
            </a:extLst>
          </p:cNvPr>
          <p:cNvSpPr txBox="1"/>
          <p:nvPr/>
        </p:nvSpPr>
        <p:spPr>
          <a:xfrm>
            <a:off x="11503223" y="393176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a:t>
            </a:r>
          </a:p>
        </p:txBody>
      </p:sp>
      <p:sp>
        <p:nvSpPr>
          <p:cNvPr id="32" name="TextBox 31">
            <a:extLst>
              <a:ext uri="{FF2B5EF4-FFF2-40B4-BE49-F238E27FC236}">
                <a16:creationId xmlns:a16="http://schemas.microsoft.com/office/drawing/2014/main" id="{5FB63A88-4112-BBA4-48C4-326403E5E240}"/>
              </a:ext>
            </a:extLst>
          </p:cNvPr>
          <p:cNvSpPr txBox="1"/>
          <p:nvPr/>
        </p:nvSpPr>
        <p:spPr>
          <a:xfrm>
            <a:off x="11771447" y="424336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Northeast</a:t>
            </a:r>
          </a:p>
        </p:txBody>
      </p:sp>
      <p:sp>
        <p:nvSpPr>
          <p:cNvPr id="33" name="TextBox 32">
            <a:extLst>
              <a:ext uri="{FF2B5EF4-FFF2-40B4-BE49-F238E27FC236}">
                <a16:creationId xmlns:a16="http://schemas.microsoft.com/office/drawing/2014/main" id="{99BD7D6A-FF0A-7AE3-AD88-6DB27FBB971C}"/>
              </a:ext>
            </a:extLst>
          </p:cNvPr>
          <p:cNvSpPr txBox="1"/>
          <p:nvPr/>
        </p:nvSpPr>
        <p:spPr>
          <a:xfrm>
            <a:off x="11638641" y="254057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Georgetown</a:t>
            </a:r>
          </a:p>
        </p:txBody>
      </p:sp>
      <p:sp>
        <p:nvSpPr>
          <p:cNvPr id="34" name="TextBox 33">
            <a:extLst>
              <a:ext uri="{FF2B5EF4-FFF2-40B4-BE49-F238E27FC236}">
                <a16:creationId xmlns:a16="http://schemas.microsoft.com/office/drawing/2014/main" id="{3B2FE36F-7386-5B3A-2702-D090836E2EF6}"/>
              </a:ext>
            </a:extLst>
          </p:cNvPr>
          <p:cNvSpPr txBox="1"/>
          <p:nvPr/>
        </p:nvSpPr>
        <p:spPr>
          <a:xfrm>
            <a:off x="12515469" y="3844577"/>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Far Northeast</a:t>
            </a:r>
          </a:p>
        </p:txBody>
      </p:sp>
      <p:sp>
        <p:nvSpPr>
          <p:cNvPr id="35" name="TextBox 34">
            <a:extLst>
              <a:ext uri="{FF2B5EF4-FFF2-40B4-BE49-F238E27FC236}">
                <a16:creationId xmlns:a16="http://schemas.microsoft.com/office/drawing/2014/main" id="{8CBEFD6F-7015-9D13-E671-82A9808C3291}"/>
              </a:ext>
            </a:extLst>
          </p:cNvPr>
          <p:cNvSpPr txBox="1"/>
          <p:nvPr/>
        </p:nvSpPr>
        <p:spPr>
          <a:xfrm>
            <a:off x="8896222" y="5726801"/>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Hays County</a:t>
            </a:r>
          </a:p>
        </p:txBody>
      </p:sp>
      <p:sp>
        <p:nvSpPr>
          <p:cNvPr id="36" name="TextBox 35">
            <a:extLst>
              <a:ext uri="{FF2B5EF4-FFF2-40B4-BE49-F238E27FC236}">
                <a16:creationId xmlns:a16="http://schemas.microsoft.com/office/drawing/2014/main" id="{CAAF2E9F-A23D-D77D-72B9-6C8A87BBC21F}"/>
              </a:ext>
            </a:extLst>
          </p:cNvPr>
          <p:cNvSpPr txBox="1"/>
          <p:nvPr/>
        </p:nvSpPr>
        <p:spPr>
          <a:xfrm>
            <a:off x="13453512" y="3198406"/>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Round Rock</a:t>
            </a:r>
          </a:p>
        </p:txBody>
      </p:sp>
      <p:sp>
        <p:nvSpPr>
          <p:cNvPr id="37" name="TextBox 36">
            <a:extLst>
              <a:ext uri="{FF2B5EF4-FFF2-40B4-BE49-F238E27FC236}">
                <a16:creationId xmlns:a16="http://schemas.microsoft.com/office/drawing/2014/main" id="{6E563F47-66A7-18ED-D219-5E1D2E9CE010}"/>
              </a:ext>
            </a:extLst>
          </p:cNvPr>
          <p:cNvSpPr txBox="1"/>
          <p:nvPr/>
        </p:nvSpPr>
        <p:spPr>
          <a:xfrm>
            <a:off x="12664825" y="4716439"/>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a:t>
            </a:r>
          </a:p>
        </p:txBody>
      </p:sp>
      <p:sp>
        <p:nvSpPr>
          <p:cNvPr id="38" name="TextBox 37">
            <a:extLst>
              <a:ext uri="{FF2B5EF4-FFF2-40B4-BE49-F238E27FC236}">
                <a16:creationId xmlns:a16="http://schemas.microsoft.com/office/drawing/2014/main" id="{A23D97CB-03C8-544E-216F-4A9D66523E00}"/>
              </a:ext>
            </a:extLst>
          </p:cNvPr>
          <p:cNvSpPr txBox="1"/>
          <p:nvPr/>
        </p:nvSpPr>
        <p:spPr>
          <a:xfrm>
            <a:off x="10507995" y="2863833"/>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Cedar Park</a:t>
            </a:r>
          </a:p>
        </p:txBody>
      </p:sp>
      <p:sp>
        <p:nvSpPr>
          <p:cNvPr id="39" name="TextBox 38">
            <a:extLst>
              <a:ext uri="{FF2B5EF4-FFF2-40B4-BE49-F238E27FC236}">
                <a16:creationId xmlns:a16="http://schemas.microsoft.com/office/drawing/2014/main" id="{4C3C96F9-B881-7A49-AF96-A4467E765967}"/>
              </a:ext>
            </a:extLst>
          </p:cNvPr>
          <p:cNvSpPr txBox="1"/>
          <p:nvPr/>
        </p:nvSpPr>
        <p:spPr>
          <a:xfrm>
            <a:off x="10539097" y="5426559"/>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a:t>
            </a:r>
          </a:p>
        </p:txBody>
      </p:sp>
      <p:sp>
        <p:nvSpPr>
          <p:cNvPr id="40" name="TextBox 39">
            <a:extLst>
              <a:ext uri="{FF2B5EF4-FFF2-40B4-BE49-F238E27FC236}">
                <a16:creationId xmlns:a16="http://schemas.microsoft.com/office/drawing/2014/main" id="{0F3AB3B5-DEBB-A36C-5F0E-9D469BD8D11A}"/>
              </a:ext>
            </a:extLst>
          </p:cNvPr>
          <p:cNvSpPr txBox="1"/>
          <p:nvPr/>
        </p:nvSpPr>
        <p:spPr>
          <a:xfrm>
            <a:off x="9260981" y="443500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Southwest</a:t>
            </a:r>
          </a:p>
        </p:txBody>
      </p:sp>
      <p:sp>
        <p:nvSpPr>
          <p:cNvPr id="4" name="Holder 5">
            <a:extLst>
              <a:ext uri="{FF2B5EF4-FFF2-40B4-BE49-F238E27FC236}">
                <a16:creationId xmlns:a16="http://schemas.microsoft.com/office/drawing/2014/main" id="{E976CCF2-402B-C00F-3926-139A614A81BD}"/>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8" name="Holder 4">
            <a:extLst>
              <a:ext uri="{FF2B5EF4-FFF2-40B4-BE49-F238E27FC236}">
                <a16:creationId xmlns:a16="http://schemas.microsoft.com/office/drawing/2014/main" id="{7B2A6551-D947-8B20-A439-9932879626EC}"/>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0" name="Graphic 9" descr="Badge Copyright outline">
            <a:extLst>
              <a:ext uri="{FF2B5EF4-FFF2-40B4-BE49-F238E27FC236}">
                <a16:creationId xmlns:a16="http://schemas.microsoft.com/office/drawing/2014/main" id="{BF68FD5C-85CC-A118-D381-695EFB10C8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3638036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CDCE6-DF0F-EACF-2D3A-F6414E4C991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8248" y="0"/>
            <a:ext cx="15553048" cy="10085143"/>
          </a:xfrm>
          <a:prstGeom prst="rect">
            <a:avLst/>
          </a:prstGeom>
        </p:spPr>
      </p:pic>
      <p:pic>
        <p:nvPicPr>
          <p:cNvPr id="6" name="Picture 5" descr="A blue background with white dots&#10;&#10;Description automatically generated">
            <a:extLst>
              <a:ext uri="{FF2B5EF4-FFF2-40B4-BE49-F238E27FC236}">
                <a16:creationId xmlns:a16="http://schemas.microsoft.com/office/drawing/2014/main" id="{D23FE44B-D174-E37C-59E0-85B076C9991C}"/>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301341" y="370864"/>
            <a:ext cx="15469036" cy="1188849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itchFamily="2" charset="0"/>
                <a:ea typeface="Open Sans" pitchFamily="2" charset="0"/>
                <a:cs typeface="Open Sans" pitchFamily="2" charset="0"/>
              </a:rPr>
              <a:t>ATLANTA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69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200" y="736140"/>
            <a:ext cx="14630400" cy="1638910"/>
          </a:xfrm>
          <a:prstGeom prst="rect">
            <a:avLst/>
          </a:prstGeom>
        </p:spPr>
        <p:txBody>
          <a:bodyPr vert="horz" wrap="square" lIns="0" tIns="38100" rIns="0" bIns="0" rtlCol="0">
            <a:spAutoFit/>
          </a:bodyPr>
          <a:lstStyle/>
          <a:p>
            <a:pPr algn="l">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The Atlanta office market is on slightly firmer ground than a year ago. Leasing activity has picked up, and total available office space has declined for six consecutive quarters, according to CoStar. This modest improvement suggests that some stabilization is underway, even as broader market challenges persist. Industry observers anticipate that 2025 could be a pivotal year for office ownership turnover, following a wave of loan extensions and a period of steady interest rates. CoStar notes that tenants are now more focused on ownership stability and the availability of tenant improvement (TI) allowances—concerns that were far less common just five years ago. Well-capitalized owners of newly acquired or distressed buildings may be in a strong position to attract new tenants through reduced rental rates, enhanced concessions, or increased TI packages. While office rent growth is expected to remain flat in 2025, ownership transitions and declining asset values could lead to downward pressure on rents in the years ahead.</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60497" y="602027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499859"/>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3" y="6020277"/>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928153" y="2862798"/>
            <a:ext cx="1158153"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16.5%</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43431"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16540"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56878"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26065"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22073"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2202" y="2984795"/>
            <a:ext cx="1875901"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2" y="3724680"/>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2" y="4551402"/>
            <a:ext cx="2184383"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2" y="5290669"/>
            <a:ext cx="3290597"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pitchFamily="2" charset="0"/>
                <a:ea typeface="Open Sans Condensed" pitchFamily="2" charset="0"/>
                <a:cs typeface="Open Sans Condensed" pitchFamily="2"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1188"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1.2M</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$29.29</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73103" y="5205506"/>
            <a:ext cx="1210829"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(945K)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43563" y="2483134"/>
            <a:ext cx="1685007" cy="415498"/>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2152"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19521C-041E-72F1-C555-485B4CEE4F30}"/>
              </a:ext>
            </a:extLst>
          </p:cNvPr>
          <p:cNvPicPr>
            <a:picLocks noChangeAspect="1"/>
          </p:cNvPicPr>
          <p:nvPr/>
        </p:nvPicPr>
        <p:blipFill rotWithShape="1">
          <a:blip r:embed="rId4"/>
          <a:srcRect l="30849" t="19572" r="38455" b="51253"/>
          <a:stretch/>
        </p:blipFill>
        <p:spPr>
          <a:xfrm>
            <a:off x="1200600" y="2867582"/>
            <a:ext cx="462014" cy="548640"/>
          </a:xfrm>
          <a:prstGeom prst="rect">
            <a:avLst/>
          </a:prstGeom>
        </p:spPr>
      </p:pic>
      <p:pic>
        <p:nvPicPr>
          <p:cNvPr id="17" name="Picture 16">
            <a:extLst>
              <a:ext uri="{FF2B5EF4-FFF2-40B4-BE49-F238E27FC236}">
                <a16:creationId xmlns:a16="http://schemas.microsoft.com/office/drawing/2014/main" id="{09BB8EE4-7415-D9DB-76CD-481A1DF48208}"/>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23" name="Picture 22">
            <a:extLst>
              <a:ext uri="{FF2B5EF4-FFF2-40B4-BE49-F238E27FC236}">
                <a16:creationId xmlns:a16="http://schemas.microsoft.com/office/drawing/2014/main" id="{FA048E22-724E-F306-63E8-3FED82503531}"/>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24" name="Picture 23">
            <a:extLst>
              <a:ext uri="{FF2B5EF4-FFF2-40B4-BE49-F238E27FC236}">
                <a16:creationId xmlns:a16="http://schemas.microsoft.com/office/drawing/2014/main" id="{0D6E4482-5C9D-E603-2320-8451B5C88862}"/>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cxnSp>
        <p:nvCxnSpPr>
          <p:cNvPr id="2" name="Straight Arrow Connector 1">
            <a:extLst>
              <a:ext uri="{FF2B5EF4-FFF2-40B4-BE49-F238E27FC236}">
                <a16:creationId xmlns:a16="http://schemas.microsoft.com/office/drawing/2014/main" id="{BF355338-4799-0B32-2D3D-57DE0EE1C9E9}"/>
              </a:ext>
            </a:extLst>
          </p:cNvPr>
          <p:cNvCxnSpPr>
            <a:cxnSpLocks/>
          </p:cNvCxnSpPr>
          <p:nvPr/>
        </p:nvCxnSpPr>
        <p:spPr>
          <a:xfrm flipV="1">
            <a:off x="3456986" y="5342823"/>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Holder 5">
            <a:extLst>
              <a:ext uri="{FF2B5EF4-FFF2-40B4-BE49-F238E27FC236}">
                <a16:creationId xmlns:a16="http://schemas.microsoft.com/office/drawing/2014/main" id="{E8A1B994-74C3-CB41-8F4C-7E2BA48B8DE6}"/>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2" name="Holder 4">
            <a:extLst>
              <a:ext uri="{FF2B5EF4-FFF2-40B4-BE49-F238E27FC236}">
                <a16:creationId xmlns:a16="http://schemas.microsoft.com/office/drawing/2014/main" id="{FBEBD492-BA7C-54A6-1037-EA4521A646C1}"/>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3" name="Graphic 12" descr="Badge Copyright outline">
            <a:extLst>
              <a:ext uri="{FF2B5EF4-FFF2-40B4-BE49-F238E27FC236}">
                <a16:creationId xmlns:a16="http://schemas.microsoft.com/office/drawing/2014/main" id="{2CC1B830-A29C-0F2A-100B-5543756E7AD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25" name="Chart 24">
            <a:extLst>
              <a:ext uri="{FF2B5EF4-FFF2-40B4-BE49-F238E27FC236}">
                <a16:creationId xmlns:a16="http://schemas.microsoft.com/office/drawing/2014/main" id="{898B837E-1A24-D07D-79E3-7B19810DA035}"/>
              </a:ext>
            </a:extLst>
          </p:cNvPr>
          <p:cNvGraphicFramePr>
            <a:graphicFrameLocks/>
          </p:cNvGraphicFramePr>
          <p:nvPr>
            <p:extLst>
              <p:ext uri="{D42A27DB-BD31-4B8C-83A1-F6EECF244321}">
                <p14:modId xmlns:p14="http://schemas.microsoft.com/office/powerpoint/2010/main" val="2648177412"/>
              </p:ext>
            </p:extLst>
          </p:nvPr>
        </p:nvGraphicFramePr>
        <p:xfrm>
          <a:off x="7702870" y="2845903"/>
          <a:ext cx="713232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7" name="Chart 26">
            <a:extLst>
              <a:ext uri="{FF2B5EF4-FFF2-40B4-BE49-F238E27FC236}">
                <a16:creationId xmlns:a16="http://schemas.microsoft.com/office/drawing/2014/main" id="{F7F07C77-7CEF-6AA2-3A3C-42E75B8E9397}"/>
              </a:ext>
            </a:extLst>
          </p:cNvPr>
          <p:cNvGraphicFramePr>
            <a:graphicFrameLocks/>
          </p:cNvGraphicFramePr>
          <p:nvPr>
            <p:extLst>
              <p:ext uri="{D42A27DB-BD31-4B8C-83A1-F6EECF244321}">
                <p14:modId xmlns:p14="http://schemas.microsoft.com/office/powerpoint/2010/main" val="2351232659"/>
              </p:ext>
            </p:extLst>
          </p:nvPr>
        </p:nvGraphicFramePr>
        <p:xfrm>
          <a:off x="222690" y="6334274"/>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8" name="Chart 27">
            <a:extLst>
              <a:ext uri="{FF2B5EF4-FFF2-40B4-BE49-F238E27FC236}">
                <a16:creationId xmlns:a16="http://schemas.microsoft.com/office/drawing/2014/main" id="{9FACFFC2-5BA1-FF54-A0E5-690771AA01E2}"/>
              </a:ext>
            </a:extLst>
          </p:cNvPr>
          <p:cNvGraphicFramePr>
            <a:graphicFrameLocks/>
          </p:cNvGraphicFramePr>
          <p:nvPr>
            <p:extLst>
              <p:ext uri="{D42A27DB-BD31-4B8C-83A1-F6EECF244321}">
                <p14:modId xmlns:p14="http://schemas.microsoft.com/office/powerpoint/2010/main" val="1789749376"/>
              </p:ext>
            </p:extLst>
          </p:nvPr>
        </p:nvGraphicFramePr>
        <p:xfrm>
          <a:off x="7728965" y="6334273"/>
          <a:ext cx="694944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7195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8" name="TextBox 7">
            <a:extLst>
              <a:ext uri="{FF2B5EF4-FFF2-40B4-BE49-F238E27FC236}">
                <a16:creationId xmlns:a16="http://schemas.microsoft.com/office/drawing/2014/main" id="{C6A6B149-C328-123E-3957-88E5DC0947AE}"/>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5B2D1A7F-6F66-4A30-DB4A-931FA5BD28B0}"/>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CF2855D-828E-3D42-A145-CBA99D3835A2}"/>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FFB3B4F-ADC6-917C-FD95-7EEF8ADA0AA6}"/>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Holder 5">
            <a:extLst>
              <a:ext uri="{FF2B5EF4-FFF2-40B4-BE49-F238E27FC236}">
                <a16:creationId xmlns:a16="http://schemas.microsoft.com/office/drawing/2014/main" id="{81074770-6676-0EB7-8B9A-3C7614F2CE9A}"/>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6" name="Holder 4">
            <a:extLst>
              <a:ext uri="{FF2B5EF4-FFF2-40B4-BE49-F238E27FC236}">
                <a16:creationId xmlns:a16="http://schemas.microsoft.com/office/drawing/2014/main" id="{E0D3DB94-7899-ACEF-402B-01A83CCC2920}"/>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9" name="Graphic 18" descr="Badge Copyright outline">
            <a:extLst>
              <a:ext uri="{FF2B5EF4-FFF2-40B4-BE49-F238E27FC236}">
                <a16:creationId xmlns:a16="http://schemas.microsoft.com/office/drawing/2014/main" id="{CF2DCDAF-63EB-A9E9-F5B0-57663223D2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AC3A4D28-2143-3AD4-FDD2-00D1E823968F}"/>
              </a:ext>
            </a:extLst>
          </p:cNvPr>
          <p:cNvGraphicFramePr>
            <a:graphicFrameLocks/>
          </p:cNvGraphicFramePr>
          <p:nvPr>
            <p:extLst>
              <p:ext uri="{D42A27DB-BD31-4B8C-83A1-F6EECF244321}">
                <p14:modId xmlns:p14="http://schemas.microsoft.com/office/powerpoint/2010/main" val="2079269624"/>
              </p:ext>
            </p:extLst>
          </p:nvPr>
        </p:nvGraphicFramePr>
        <p:xfrm>
          <a:off x="304799" y="1695510"/>
          <a:ext cx="676656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48B019F5-2A91-0D34-5624-D9741406F8DD}"/>
              </a:ext>
            </a:extLst>
          </p:cNvPr>
          <p:cNvGraphicFramePr>
            <a:graphicFrameLocks/>
          </p:cNvGraphicFramePr>
          <p:nvPr>
            <p:extLst>
              <p:ext uri="{D42A27DB-BD31-4B8C-83A1-F6EECF244321}">
                <p14:modId xmlns:p14="http://schemas.microsoft.com/office/powerpoint/2010/main" val="3600991397"/>
              </p:ext>
            </p:extLst>
          </p:nvPr>
        </p:nvGraphicFramePr>
        <p:xfrm>
          <a:off x="7585869" y="1744885"/>
          <a:ext cx="676656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B874F26F-6613-7AC8-1EEC-4D0ECCD53220}"/>
              </a:ext>
            </a:extLst>
          </p:cNvPr>
          <p:cNvGraphicFramePr>
            <a:graphicFrameLocks/>
          </p:cNvGraphicFramePr>
          <p:nvPr>
            <p:extLst>
              <p:ext uri="{D42A27DB-BD31-4B8C-83A1-F6EECF244321}">
                <p14:modId xmlns:p14="http://schemas.microsoft.com/office/powerpoint/2010/main" val="1177036783"/>
              </p:ext>
            </p:extLst>
          </p:nvPr>
        </p:nvGraphicFramePr>
        <p:xfrm>
          <a:off x="304799" y="6090315"/>
          <a:ext cx="676656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03268B5A-B12D-25FD-6F3D-F5A5556D0D8E}"/>
              </a:ext>
            </a:extLst>
          </p:cNvPr>
          <p:cNvGraphicFramePr>
            <a:graphicFrameLocks/>
          </p:cNvGraphicFramePr>
          <p:nvPr>
            <p:extLst>
              <p:ext uri="{D42A27DB-BD31-4B8C-83A1-F6EECF244321}">
                <p14:modId xmlns:p14="http://schemas.microsoft.com/office/powerpoint/2010/main" val="4179712776"/>
              </p:ext>
            </p:extLst>
          </p:nvPr>
        </p:nvGraphicFramePr>
        <p:xfrm>
          <a:off x="7772400" y="6090315"/>
          <a:ext cx="701040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937966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710563" y="4295036"/>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744199" y="5788501"/>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670222" y="2553738"/>
            <a:ext cx="3225946" cy="1325940"/>
          </a:xfrm>
          <a:prstGeom prst="rect">
            <a:avLst/>
          </a:prstGeom>
          <a:noFill/>
        </p:spPr>
        <p:txBody>
          <a:bodyPr wrap="square">
            <a:spAutoFit/>
          </a:bodyPr>
          <a:lstStyle/>
          <a:p>
            <a:pPr marR="1250315" algn="l" defTabSz="0">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DOUG DOLGOFF</a:t>
            </a:r>
            <a:r>
              <a:rPr lang="en-US" sz="1400" spc="-5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p>
          <a:p>
            <a:pPr marR="5080" algn="l" defTabSz="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 Leasing Services</a:t>
            </a:r>
          </a:p>
          <a:p>
            <a:pPr marR="5080" algn="l" defTabSz="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Doug.Dolgoff@FranklinSt.com</a:t>
            </a:r>
          </a:p>
          <a:p>
            <a:pPr marR="5080" algn="l" defTabSz="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404.832.1250</a:t>
            </a: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5" name="TextBox 4">
            <a:extLst>
              <a:ext uri="{FF2B5EF4-FFF2-40B4-BE49-F238E27FC236}">
                <a16:creationId xmlns:a16="http://schemas.microsoft.com/office/drawing/2014/main" id="{39113F9F-62C7-1462-8227-FB30068B130D}"/>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map of different colored squares&#10;&#10;Description automatically generated">
            <a:extLst>
              <a:ext uri="{FF2B5EF4-FFF2-40B4-BE49-F238E27FC236}">
                <a16:creationId xmlns:a16="http://schemas.microsoft.com/office/drawing/2014/main" id="{B3228F81-4A61-B058-A36C-9669BF07C131}"/>
              </a:ext>
            </a:extLst>
          </p:cNvPr>
          <p:cNvPicPr>
            <a:picLocks noChangeAspect="1"/>
          </p:cNvPicPr>
          <p:nvPr/>
        </p:nvPicPr>
        <p:blipFill rotWithShape="1">
          <a:blip r:embed="rId7">
            <a:extLst>
              <a:ext uri="{28A0092B-C50C-407E-A947-70E740481C1C}">
                <a14:useLocalDpi xmlns:a14="http://schemas.microsoft.com/office/drawing/2010/main" val="0"/>
              </a:ext>
            </a:extLst>
          </a:blip>
          <a:srcRect l="26593" t="33266" r="34007" b="46266"/>
          <a:stretch/>
        </p:blipFill>
        <p:spPr>
          <a:xfrm>
            <a:off x="8953311" y="2155178"/>
            <a:ext cx="5410577" cy="4881060"/>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022FC760-B44C-835B-88F8-9E92034259AA}"/>
              </a:ext>
            </a:extLst>
          </p:cNvPr>
          <p:cNvSpPr txBox="1"/>
          <p:nvPr/>
        </p:nvSpPr>
        <p:spPr>
          <a:xfrm>
            <a:off x="11258420" y="3301984"/>
            <a:ext cx="1551540"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Central Perimeter</a:t>
            </a:r>
          </a:p>
        </p:txBody>
      </p:sp>
      <p:sp>
        <p:nvSpPr>
          <p:cNvPr id="8" name="TextBox 7">
            <a:extLst>
              <a:ext uri="{FF2B5EF4-FFF2-40B4-BE49-F238E27FC236}">
                <a16:creationId xmlns:a16="http://schemas.microsoft.com/office/drawing/2014/main" id="{053A9D5B-DE62-4860-ED33-B46EDC60DB27}"/>
              </a:ext>
            </a:extLst>
          </p:cNvPr>
          <p:cNvSpPr txBox="1"/>
          <p:nvPr/>
        </p:nvSpPr>
        <p:spPr>
          <a:xfrm>
            <a:off x="11285002" y="4113363"/>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Midtown/ Pershing Point</a:t>
            </a:r>
          </a:p>
        </p:txBody>
      </p:sp>
      <p:sp>
        <p:nvSpPr>
          <p:cNvPr id="10" name="TextBox 9">
            <a:extLst>
              <a:ext uri="{FF2B5EF4-FFF2-40B4-BE49-F238E27FC236}">
                <a16:creationId xmlns:a16="http://schemas.microsoft.com/office/drawing/2014/main" id="{D0B6E27F-82DF-C661-35FB-E366667A62C4}"/>
              </a:ext>
            </a:extLst>
          </p:cNvPr>
          <p:cNvSpPr txBox="1"/>
          <p:nvPr/>
        </p:nvSpPr>
        <p:spPr>
          <a:xfrm>
            <a:off x="10060520" y="5540436"/>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Clayton/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Airport</a:t>
            </a:r>
          </a:p>
        </p:txBody>
      </p:sp>
      <p:sp>
        <p:nvSpPr>
          <p:cNvPr id="12" name="TextBox 11">
            <a:extLst>
              <a:ext uri="{FF2B5EF4-FFF2-40B4-BE49-F238E27FC236}">
                <a16:creationId xmlns:a16="http://schemas.microsoft.com/office/drawing/2014/main" id="{DD3E829D-5654-BC58-BBCC-CEBF6BF32529}"/>
              </a:ext>
            </a:extLst>
          </p:cNvPr>
          <p:cNvSpPr txBox="1"/>
          <p:nvPr/>
        </p:nvSpPr>
        <p:spPr>
          <a:xfrm>
            <a:off x="11066142" y="4586139"/>
            <a:ext cx="160526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Atlanta</a:t>
            </a:r>
          </a:p>
        </p:txBody>
      </p:sp>
      <p:sp>
        <p:nvSpPr>
          <p:cNvPr id="18" name="TextBox 17">
            <a:extLst>
              <a:ext uri="{FF2B5EF4-FFF2-40B4-BE49-F238E27FC236}">
                <a16:creationId xmlns:a16="http://schemas.microsoft.com/office/drawing/2014/main" id="{93248311-2CBC-C6FF-98E5-30A3098B967F}"/>
              </a:ext>
            </a:extLst>
          </p:cNvPr>
          <p:cNvSpPr txBox="1"/>
          <p:nvPr/>
        </p:nvSpPr>
        <p:spPr>
          <a:xfrm>
            <a:off x="11815769" y="2513606"/>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Fulton/ Forsyth County</a:t>
            </a:r>
          </a:p>
        </p:txBody>
      </p:sp>
      <p:sp>
        <p:nvSpPr>
          <p:cNvPr id="19" name="TextBox 18">
            <a:extLst>
              <a:ext uri="{FF2B5EF4-FFF2-40B4-BE49-F238E27FC236}">
                <a16:creationId xmlns:a16="http://schemas.microsoft.com/office/drawing/2014/main" id="{64470402-91B9-4858-B94F-111358F72148}"/>
              </a:ext>
            </a:extLst>
          </p:cNvPr>
          <p:cNvSpPr txBox="1"/>
          <p:nvPr/>
        </p:nvSpPr>
        <p:spPr>
          <a:xfrm>
            <a:off x="10424041" y="3667916"/>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Cumberland/</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Galleria</a:t>
            </a:r>
          </a:p>
        </p:txBody>
      </p:sp>
      <p:sp>
        <p:nvSpPr>
          <p:cNvPr id="21" name="TextBox 20">
            <a:extLst>
              <a:ext uri="{FF2B5EF4-FFF2-40B4-BE49-F238E27FC236}">
                <a16:creationId xmlns:a16="http://schemas.microsoft.com/office/drawing/2014/main" id="{AA3E7A88-AFF2-C8B4-C687-686921F5C9D1}"/>
              </a:ext>
            </a:extLst>
          </p:cNvPr>
          <p:cNvSpPr txBox="1"/>
          <p:nvPr/>
        </p:nvSpPr>
        <p:spPr>
          <a:xfrm>
            <a:off x="9592521" y="4410225"/>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Douglasville/</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Lithia Springs</a:t>
            </a:r>
          </a:p>
        </p:txBody>
      </p:sp>
      <p:sp>
        <p:nvSpPr>
          <p:cNvPr id="25" name="TextBox 24">
            <a:extLst>
              <a:ext uri="{FF2B5EF4-FFF2-40B4-BE49-F238E27FC236}">
                <a16:creationId xmlns:a16="http://schemas.microsoft.com/office/drawing/2014/main" id="{E7D01ED6-F315-BF03-AF81-DF8AA9CEF3C4}"/>
              </a:ext>
            </a:extLst>
          </p:cNvPr>
          <p:cNvSpPr txBox="1"/>
          <p:nvPr/>
        </p:nvSpPr>
        <p:spPr>
          <a:xfrm>
            <a:off x="13106400" y="4992231"/>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I-20 East/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Conyers</a:t>
            </a:r>
          </a:p>
        </p:txBody>
      </p:sp>
      <p:sp>
        <p:nvSpPr>
          <p:cNvPr id="26" name="TextBox 25">
            <a:extLst>
              <a:ext uri="{FF2B5EF4-FFF2-40B4-BE49-F238E27FC236}">
                <a16:creationId xmlns:a16="http://schemas.microsoft.com/office/drawing/2014/main" id="{6A8791D5-C68C-0916-BCA1-3C9627585019}"/>
              </a:ext>
            </a:extLst>
          </p:cNvPr>
          <p:cNvSpPr txBox="1"/>
          <p:nvPr/>
        </p:nvSpPr>
        <p:spPr>
          <a:xfrm>
            <a:off x="9314080" y="2815192"/>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Kennesaw/</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Town Center</a:t>
            </a:r>
          </a:p>
        </p:txBody>
      </p:sp>
      <p:sp>
        <p:nvSpPr>
          <p:cNvPr id="2" name="TextBox 1">
            <a:extLst>
              <a:ext uri="{FF2B5EF4-FFF2-40B4-BE49-F238E27FC236}">
                <a16:creationId xmlns:a16="http://schemas.microsoft.com/office/drawing/2014/main" id="{4BD78E7F-248C-6D75-BAE3-0274EDD376EF}"/>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a:t>
            </a:r>
            <a:r>
              <a:rPr lang="en-US" sz="1000" i="1">
                <a:latin typeface="Open Sans" pitchFamily="2" charset="0"/>
                <a:ea typeface="Open Sans" pitchFamily="2" charset="0"/>
                <a:cs typeface="Open Sans" pitchFamily="2" charset="0"/>
              </a:rPr>
              <a:t>: CoStar</a:t>
            </a:r>
            <a:endParaRPr lang="en-US" sz="1000" i="1" dirty="0">
              <a:latin typeface="Open Sans" pitchFamily="2" charset="0"/>
              <a:ea typeface="Open Sans" pitchFamily="2" charset="0"/>
              <a:cs typeface="Open Sans" pitchFamily="2" charset="0"/>
            </a:endParaRPr>
          </a:p>
        </p:txBody>
      </p:sp>
      <p:sp>
        <p:nvSpPr>
          <p:cNvPr id="13" name="Holder 5">
            <a:extLst>
              <a:ext uri="{FF2B5EF4-FFF2-40B4-BE49-F238E27FC236}">
                <a16:creationId xmlns:a16="http://schemas.microsoft.com/office/drawing/2014/main" id="{0E0C42BE-A3E3-50F2-F2A0-ECC5C0E6B89E}"/>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B1B41EC0-8C4E-7D7A-1685-819C05E8293F}"/>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4" name="Graphic 23" descr="Badge Copyright outline">
            <a:extLst>
              <a:ext uri="{FF2B5EF4-FFF2-40B4-BE49-F238E27FC236}">
                <a16:creationId xmlns:a16="http://schemas.microsoft.com/office/drawing/2014/main" id="{9A23207F-E5D6-596B-FF3C-204C09CBA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22841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944BB-4D10-3BFF-5A24-4D37D57FF71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8248" y="0"/>
            <a:ext cx="15553048" cy="10085143"/>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301341" y="370864"/>
            <a:ext cx="15469036" cy="1188849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JACKSONVILLE</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OFFICE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115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2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3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29f32c-9117-45f0-b591-ae723f5ae80d">
      <Terms xmlns="http://schemas.microsoft.com/office/infopath/2007/PartnerControls"/>
    </lcf76f155ced4ddcb4097134ff3c332f>
    <TaxCatchAll xmlns="b2d106af-ff31-4f6a-a840-0d03591a25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AE2702EE03EE4BA7A081A24CBCC222" ma:contentTypeVersion="18" ma:contentTypeDescription="Create a new document." ma:contentTypeScope="" ma:versionID="05a91e59f60407a05c5de35e8a2ff5a0">
  <xsd:schema xmlns:xsd="http://www.w3.org/2001/XMLSchema" xmlns:xs="http://www.w3.org/2001/XMLSchema" xmlns:p="http://schemas.microsoft.com/office/2006/metadata/properties" xmlns:ns2="2529f32c-9117-45f0-b591-ae723f5ae80d" xmlns:ns3="b2d106af-ff31-4f6a-a840-0d03591a2592" targetNamespace="http://schemas.microsoft.com/office/2006/metadata/properties" ma:root="true" ma:fieldsID="2157adb2a3aecdc37ac5875a8c221937" ns2:_="" ns3:_="">
    <xsd:import namespace="2529f32c-9117-45f0-b591-ae723f5ae80d"/>
    <xsd:import namespace="b2d106af-ff31-4f6a-a840-0d03591a25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29f32c-9117-45f0-b591-ae723f5ae80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543994-a631-47b9-8c03-29b83a6ff6b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d106af-ff31-4f6a-a840-0d03591a2592"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93e945f-a831-42be-a52b-4b2e3f2e6f50}" ma:internalName="TaxCatchAll" ma:showField="CatchAllData" ma:web="b2d106af-ff31-4f6a-a840-0d03591a25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7C9E7F-3087-4E1F-86AA-AE3518288244}">
  <ds:schemaRef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b2d106af-ff31-4f6a-a840-0d03591a2592"/>
    <ds:schemaRef ds:uri="http://schemas.microsoft.com/office/2006/metadata/properties"/>
    <ds:schemaRef ds:uri="http://www.w3.org/XML/1998/namespace"/>
    <ds:schemaRef ds:uri="http://purl.org/dc/terms/"/>
    <ds:schemaRef ds:uri="2529f32c-9117-45f0-b591-ae723f5ae80d"/>
    <ds:schemaRef ds:uri="http://purl.org/dc/dcmitype/"/>
  </ds:schemaRefs>
</ds:datastoreItem>
</file>

<file path=customXml/itemProps2.xml><?xml version="1.0" encoding="utf-8"?>
<ds:datastoreItem xmlns:ds="http://schemas.openxmlformats.org/officeDocument/2006/customXml" ds:itemID="{A915C728-49AA-4BAF-B854-24943CA417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29f32c-9117-45f0-b591-ae723f5ae80d"/>
    <ds:schemaRef ds:uri="b2d106af-ff31-4f6a-a840-0d03591a25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A8B43A-248E-4150-A9FA-58EF4FF6B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15086</TotalTime>
  <Words>2895</Words>
  <Application>Microsoft Office PowerPoint</Application>
  <PresentationFormat>Custom</PresentationFormat>
  <Paragraphs>381</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Calibri</vt:lpstr>
      <vt:lpstr>Open Sans</vt:lpstr>
      <vt:lpstr>Open Sans Condensed</vt:lpstr>
      <vt:lpstr>Opens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Infographic</dc:title>
  <dc:creator>kelly.antini@franklinst.com</dc:creator>
  <cp:keywords>DAFxuR06ZfI,BADrv73g57M</cp:keywords>
  <cp:lastModifiedBy>Kelly Antini</cp:lastModifiedBy>
  <cp:revision>8</cp:revision>
  <cp:lastPrinted>2024-03-13T20:00:35Z</cp:lastPrinted>
  <dcterms:created xsi:type="dcterms:W3CDTF">2024-03-13T17:31:32Z</dcterms:created>
  <dcterms:modified xsi:type="dcterms:W3CDTF">2025-05-16T15:35:41Z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2024-03-13T00:00:00Z</vt:filetime>
  </property>
  <property fmtid="{D5CDD505-2E9C-101B-9397-08002B2CF9AE}" pid="3" name="Creator">
    <vt:lpwstr>Canva</vt:lpwstr>
  </property>
  <property fmtid="{D5CDD505-2E9C-101B-9397-08002B2CF9AE}" pid="4" name="LastSaved">
    <vt:filetime>2024-03-13T00:00:00Z</vt:filetime>
  </property>
  <property fmtid="{D5CDD505-2E9C-101B-9397-08002B2CF9AE}" pid="5" name="Producer">
    <vt:lpwstr>Canva</vt:lpwstr>
  </property>
  <property fmtid="{D5CDD505-2E9C-101B-9397-08002B2CF9AE}" pid="6" name="MSIP_Label_8b720ca6-3740-42b9-9cd8-6e8069f715b5_Enabled">
    <vt:lpwstr>true</vt:lpwstr>
  </property>
  <property fmtid="{D5CDD505-2E9C-101B-9397-08002B2CF9AE}" pid="7" name="MSIP_Label_8b720ca6-3740-42b9-9cd8-6e8069f715b5_SetDate">
    <vt:lpwstr>2024-03-13T20:18:18Z</vt:lpwstr>
  </property>
  <property fmtid="{D5CDD505-2E9C-101B-9397-08002B2CF9AE}" pid="8" name="MSIP_Label_8b720ca6-3740-42b9-9cd8-6e8069f715b5_Method">
    <vt:lpwstr>Standard</vt:lpwstr>
  </property>
  <property fmtid="{D5CDD505-2E9C-101B-9397-08002B2CF9AE}" pid="9" name="MSIP_Label_8b720ca6-3740-42b9-9cd8-6e8069f715b5_Name">
    <vt:lpwstr>defa4170-0d19-0005-0004-bc88714345d2</vt:lpwstr>
  </property>
  <property fmtid="{D5CDD505-2E9C-101B-9397-08002B2CF9AE}" pid="10" name="MSIP_Label_8b720ca6-3740-42b9-9cd8-6e8069f715b5_SiteId">
    <vt:lpwstr>c5af34c5-67f6-4a62-add7-89c13998e331</vt:lpwstr>
  </property>
  <property fmtid="{D5CDD505-2E9C-101B-9397-08002B2CF9AE}" pid="11" name="MSIP_Label_8b720ca6-3740-42b9-9cd8-6e8069f715b5_ActionId">
    <vt:lpwstr>ff066a0c-8d54-4a3e-82aa-120023e38c9f</vt:lpwstr>
  </property>
  <property fmtid="{D5CDD505-2E9C-101B-9397-08002B2CF9AE}" pid="12" name="MSIP_Label_8b720ca6-3740-42b9-9cd8-6e8069f715b5_ContentBits">
    <vt:lpwstr>0</vt:lpwstr>
  </property>
  <property fmtid="{D5CDD505-2E9C-101B-9397-08002B2CF9AE}" pid="13" name="ContentTypeId">
    <vt:lpwstr>0x010100CDAE2702EE03EE4BA7A081A24CBCC222</vt:lpwstr>
  </property>
  <property fmtid="{D5CDD505-2E9C-101B-9397-08002B2CF9AE}" pid="14" name="MediaServiceImageTags">
    <vt:lpwstr/>
  </property>
</Properties>
</file>