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notesSlides/notesSlide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2.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3.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4.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5.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6.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7.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8.xml" ContentType="application/vnd.openxmlformats-officedocument.themeOverride+xml"/>
  <Override PartName="/ppt/notesSlides/notesSlide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9.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0.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1.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2.xml" ContentType="application/vnd.openxmlformats-officedocument.themeOverride+xml"/>
  <Override PartName="/ppt/theme/themeOverride4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sldIdLst>
    <p:sldId id="304" r:id="rId5"/>
    <p:sldId id="305" r:id="rId6"/>
    <p:sldId id="306" r:id="rId7"/>
    <p:sldId id="307" r:id="rId8"/>
    <p:sldId id="308" r:id="rId9"/>
    <p:sldId id="309" r:id="rId10"/>
    <p:sldId id="310" r:id="rId11"/>
    <p:sldId id="311" r:id="rId12"/>
    <p:sldId id="288" r:id="rId13"/>
    <p:sldId id="291" r:id="rId14"/>
    <p:sldId id="274" r:id="rId15"/>
    <p:sldId id="276" r:id="rId16"/>
    <p:sldId id="300" r:id="rId17"/>
    <p:sldId id="301" r:id="rId18"/>
    <p:sldId id="302" r:id="rId19"/>
    <p:sldId id="303" r:id="rId20"/>
    <p:sldId id="292" r:id="rId21"/>
    <p:sldId id="293" r:id="rId22"/>
    <p:sldId id="294" r:id="rId23"/>
    <p:sldId id="295" r:id="rId24"/>
    <p:sldId id="296" r:id="rId25"/>
    <p:sldId id="297" r:id="rId26"/>
    <p:sldId id="298" r:id="rId27"/>
    <p:sldId id="299" r:id="rId28"/>
  </p:sldIdLst>
  <p:sldSz cx="15544800" cy="10058400"/>
  <p:notesSz cx="92964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E1B"/>
    <a:srgbClr val="D7DAD9"/>
    <a:srgbClr val="7E7E7E"/>
    <a:srgbClr val="3F4443"/>
    <a:srgbClr val="00939D"/>
    <a:srgbClr val="005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D35B09-2F72-4D85-AEFE-3F422BD59BB2}" v="74" dt="2025-05-16T18:38:53.5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696" y="138"/>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Antini" userId="a2b26854-2e7b-4ab6-9b92-644a94152396" providerId="ADAL" clId="{48F9E2A9-C51B-4F0A-933F-0867413BA8B5}"/>
    <pc:docChg chg="undo custSel modSld">
      <pc:chgData name="Kelly Antini" userId="a2b26854-2e7b-4ab6-9b92-644a94152396" providerId="ADAL" clId="{48F9E2A9-C51B-4F0A-933F-0867413BA8B5}" dt="2024-08-06T18:04:51.480" v="2083" actId="1035"/>
      <pc:docMkLst>
        <pc:docMk/>
      </pc:docMkLst>
      <pc:sldChg chg="addSp delSp modSp mod">
        <pc:chgData name="Kelly Antini" userId="a2b26854-2e7b-4ab6-9b92-644a94152396" providerId="ADAL" clId="{48F9E2A9-C51B-4F0A-933F-0867413BA8B5}" dt="2024-08-01T13:55:20.731" v="574" actId="14100"/>
        <pc:sldMkLst>
          <pc:docMk/>
          <pc:sldMk cId="1352437310" sldId="274"/>
        </pc:sldMkLst>
      </pc:sldChg>
      <pc:sldChg chg="addSp delSp modSp mod">
        <pc:chgData name="Kelly Antini" userId="a2b26854-2e7b-4ab6-9b92-644a94152396" providerId="ADAL" clId="{48F9E2A9-C51B-4F0A-933F-0867413BA8B5}" dt="2024-08-02T14:19:39.427" v="738" actId="20577"/>
        <pc:sldMkLst>
          <pc:docMk/>
          <pc:sldMk cId="459277773" sldId="276"/>
        </pc:sldMkLst>
      </pc:sldChg>
      <pc:sldChg chg="modSp mod">
        <pc:chgData name="Kelly Antini" userId="a2b26854-2e7b-4ab6-9b92-644a94152396" providerId="ADAL" clId="{48F9E2A9-C51B-4F0A-933F-0867413BA8B5}" dt="2024-07-11T12:19:04.232" v="28" actId="108"/>
        <pc:sldMkLst>
          <pc:docMk/>
          <pc:sldMk cId="153296622" sldId="288"/>
        </pc:sldMkLst>
      </pc:sldChg>
      <pc:sldChg chg="addSp delSp modSp mod">
        <pc:chgData name="Kelly Antini" userId="a2b26854-2e7b-4ab6-9b92-644a94152396" providerId="ADAL" clId="{48F9E2A9-C51B-4F0A-933F-0867413BA8B5}" dt="2024-08-06T17:20:21.814" v="1940" actId="478"/>
        <pc:sldMkLst>
          <pc:docMk/>
          <pc:sldMk cId="2880756174" sldId="291"/>
        </pc:sldMkLst>
      </pc:sldChg>
      <pc:sldChg chg="modSp mod">
        <pc:chgData name="Kelly Antini" userId="a2b26854-2e7b-4ab6-9b92-644a94152396" providerId="ADAL" clId="{48F9E2A9-C51B-4F0A-933F-0867413BA8B5}" dt="2024-07-11T12:19:18.616" v="30" actId="108"/>
        <pc:sldMkLst>
          <pc:docMk/>
          <pc:sldMk cId="1691133433" sldId="292"/>
        </pc:sldMkLst>
      </pc:sldChg>
      <pc:sldChg chg="addSp delSp modSp mod">
        <pc:chgData name="Kelly Antini" userId="a2b26854-2e7b-4ab6-9b92-644a94152396" providerId="ADAL" clId="{48F9E2A9-C51B-4F0A-933F-0867413BA8B5}" dt="2024-08-06T17:22:05.696" v="1945" actId="1036"/>
        <pc:sldMkLst>
          <pc:docMk/>
          <pc:sldMk cId="1780871556" sldId="293"/>
        </pc:sldMkLst>
      </pc:sldChg>
      <pc:sldChg chg="addSp delSp modSp mod">
        <pc:chgData name="Kelly Antini" userId="a2b26854-2e7b-4ab6-9b92-644a94152396" providerId="ADAL" clId="{48F9E2A9-C51B-4F0A-933F-0867413BA8B5}" dt="2024-08-01T14:02:37.171" v="599"/>
        <pc:sldMkLst>
          <pc:docMk/>
          <pc:sldMk cId="209035703" sldId="294"/>
        </pc:sldMkLst>
      </pc:sldChg>
      <pc:sldChg chg="addSp delSp modSp mod">
        <pc:chgData name="Kelly Antini" userId="a2b26854-2e7b-4ab6-9b92-644a94152396" providerId="ADAL" clId="{48F9E2A9-C51B-4F0A-933F-0867413BA8B5}" dt="2024-07-11T12:24:27.925" v="73"/>
        <pc:sldMkLst>
          <pc:docMk/>
          <pc:sldMk cId="3969040314" sldId="295"/>
        </pc:sldMkLst>
      </pc:sldChg>
      <pc:sldChg chg="modSp mod">
        <pc:chgData name="Kelly Antini" userId="a2b26854-2e7b-4ab6-9b92-644a94152396" providerId="ADAL" clId="{48F9E2A9-C51B-4F0A-933F-0867413BA8B5}" dt="2024-07-11T12:19:25.185" v="31" actId="108"/>
        <pc:sldMkLst>
          <pc:docMk/>
          <pc:sldMk cId="2580370246" sldId="296"/>
        </pc:sldMkLst>
      </pc:sldChg>
      <pc:sldChg chg="addSp delSp modSp mod">
        <pc:chgData name="Kelly Antini" userId="a2b26854-2e7b-4ab6-9b92-644a94152396" providerId="ADAL" clId="{48F9E2A9-C51B-4F0A-933F-0867413BA8B5}" dt="2024-08-06T17:22:15.779" v="1947" actId="2711"/>
        <pc:sldMkLst>
          <pc:docMk/>
          <pc:sldMk cId="4256802100" sldId="297"/>
        </pc:sldMkLst>
      </pc:sldChg>
      <pc:sldChg chg="addSp delSp modSp mod">
        <pc:chgData name="Kelly Antini" userId="a2b26854-2e7b-4ab6-9b92-644a94152396" providerId="ADAL" clId="{48F9E2A9-C51B-4F0A-933F-0867413BA8B5}" dt="2024-08-01T14:03:49.044" v="611" actId="14100"/>
        <pc:sldMkLst>
          <pc:docMk/>
          <pc:sldMk cId="2866679014" sldId="298"/>
        </pc:sldMkLst>
      </pc:sldChg>
      <pc:sldChg chg="addSp delSp modSp mod">
        <pc:chgData name="Kelly Antini" userId="a2b26854-2e7b-4ab6-9b92-644a94152396" providerId="ADAL" clId="{48F9E2A9-C51B-4F0A-933F-0867413BA8B5}" dt="2024-07-11T12:24:32.730" v="76"/>
        <pc:sldMkLst>
          <pc:docMk/>
          <pc:sldMk cId="755618623" sldId="299"/>
        </pc:sldMkLst>
      </pc:sldChg>
      <pc:sldChg chg="modSp mod">
        <pc:chgData name="Kelly Antini" userId="a2b26854-2e7b-4ab6-9b92-644a94152396" providerId="ADAL" clId="{48F9E2A9-C51B-4F0A-933F-0867413BA8B5}" dt="2024-07-11T12:19:08.095" v="29" actId="108"/>
        <pc:sldMkLst>
          <pc:docMk/>
          <pc:sldMk cId="1736435158" sldId="300"/>
        </pc:sldMkLst>
      </pc:sldChg>
      <pc:sldChg chg="addSp delSp modSp mod">
        <pc:chgData name="Kelly Antini" userId="a2b26854-2e7b-4ab6-9b92-644a94152396" providerId="ADAL" clId="{48F9E2A9-C51B-4F0A-933F-0867413BA8B5}" dt="2024-08-06T17:20:34.688" v="1941" actId="478"/>
        <pc:sldMkLst>
          <pc:docMk/>
          <pc:sldMk cId="4239329116" sldId="301"/>
        </pc:sldMkLst>
      </pc:sldChg>
      <pc:sldChg chg="addSp delSp modSp mod">
        <pc:chgData name="Kelly Antini" userId="a2b26854-2e7b-4ab6-9b92-644a94152396" providerId="ADAL" clId="{48F9E2A9-C51B-4F0A-933F-0867413BA8B5}" dt="2024-08-01T13:56:09.942" v="585" actId="14100"/>
        <pc:sldMkLst>
          <pc:docMk/>
          <pc:sldMk cId="924028312" sldId="302"/>
        </pc:sldMkLst>
      </pc:sldChg>
      <pc:sldChg chg="addSp delSp modSp mod">
        <pc:chgData name="Kelly Antini" userId="a2b26854-2e7b-4ab6-9b92-644a94152396" providerId="ADAL" clId="{48F9E2A9-C51B-4F0A-933F-0867413BA8B5}" dt="2024-07-11T12:24:21.964" v="70"/>
        <pc:sldMkLst>
          <pc:docMk/>
          <pc:sldMk cId="2330918406" sldId="303"/>
        </pc:sldMkLst>
      </pc:sldChg>
      <pc:sldChg chg="modSp mod">
        <pc:chgData name="Kelly Antini" userId="a2b26854-2e7b-4ab6-9b92-644a94152396" providerId="ADAL" clId="{48F9E2A9-C51B-4F0A-933F-0867413BA8B5}" dt="2024-07-11T12:18:51.963" v="26" actId="108"/>
        <pc:sldMkLst>
          <pc:docMk/>
          <pc:sldMk cId="742699194" sldId="304"/>
        </pc:sldMkLst>
      </pc:sldChg>
      <pc:sldChg chg="addSp delSp modSp mod">
        <pc:chgData name="Kelly Antini" userId="a2b26854-2e7b-4ab6-9b92-644a94152396" providerId="ADAL" clId="{48F9E2A9-C51B-4F0A-933F-0867413BA8B5}" dt="2024-08-06T18:04:51.480" v="2083" actId="1035"/>
        <pc:sldMkLst>
          <pc:docMk/>
          <pc:sldMk cId="2071954035" sldId="305"/>
        </pc:sldMkLst>
      </pc:sldChg>
      <pc:sldChg chg="addSp delSp modSp mod">
        <pc:chgData name="Kelly Antini" userId="a2b26854-2e7b-4ab6-9b92-644a94152396" providerId="ADAL" clId="{48F9E2A9-C51B-4F0A-933F-0867413BA8B5}" dt="2024-08-01T13:53:36.378" v="549" actId="1076"/>
        <pc:sldMkLst>
          <pc:docMk/>
          <pc:sldMk cId="3937966383" sldId="306"/>
        </pc:sldMkLst>
      </pc:sldChg>
      <pc:sldChg chg="addSp delSp modSp mod">
        <pc:chgData name="Kelly Antini" userId="a2b26854-2e7b-4ab6-9b92-644a94152396" providerId="ADAL" clId="{48F9E2A9-C51B-4F0A-933F-0867413BA8B5}" dt="2024-07-11T12:24:04.850" v="61"/>
        <pc:sldMkLst>
          <pc:docMk/>
          <pc:sldMk cId="228415741" sldId="307"/>
        </pc:sldMkLst>
      </pc:sldChg>
      <pc:sldChg chg="modSp mod">
        <pc:chgData name="Kelly Antini" userId="a2b26854-2e7b-4ab6-9b92-644a94152396" providerId="ADAL" clId="{48F9E2A9-C51B-4F0A-933F-0867413BA8B5}" dt="2024-07-11T12:18:56.423" v="27" actId="108"/>
        <pc:sldMkLst>
          <pc:docMk/>
          <pc:sldMk cId="3374115176" sldId="308"/>
        </pc:sldMkLst>
      </pc:sldChg>
      <pc:sldChg chg="addSp delSp modSp mod">
        <pc:chgData name="Kelly Antini" userId="a2b26854-2e7b-4ab6-9b92-644a94152396" providerId="ADAL" clId="{48F9E2A9-C51B-4F0A-933F-0867413BA8B5}" dt="2024-08-06T17:08:38.794" v="1939" actId="2711"/>
        <pc:sldMkLst>
          <pc:docMk/>
          <pc:sldMk cId="3871218632" sldId="309"/>
        </pc:sldMkLst>
      </pc:sldChg>
      <pc:sldChg chg="addSp delSp modSp mod">
        <pc:chgData name="Kelly Antini" userId="a2b26854-2e7b-4ab6-9b92-644a94152396" providerId="ADAL" clId="{48F9E2A9-C51B-4F0A-933F-0867413BA8B5}" dt="2024-08-01T13:54:33.278" v="563" actId="14100"/>
        <pc:sldMkLst>
          <pc:docMk/>
          <pc:sldMk cId="3211360091" sldId="310"/>
        </pc:sldMkLst>
      </pc:sldChg>
      <pc:sldChg chg="addSp delSp modSp mod">
        <pc:chgData name="Kelly Antini" userId="a2b26854-2e7b-4ab6-9b92-644a94152396" providerId="ADAL" clId="{48F9E2A9-C51B-4F0A-933F-0867413BA8B5}" dt="2024-07-11T12:24:10.672" v="64"/>
        <pc:sldMkLst>
          <pc:docMk/>
          <pc:sldMk cId="4003714322" sldId="311"/>
        </pc:sldMkLst>
      </pc:sldChg>
    </pc:docChg>
  </pc:docChgLst>
  <pc:docChgLst>
    <pc:chgData name="Kelly Antini" userId="a2b26854-2e7b-4ab6-9b92-644a94152396" providerId="ADAL" clId="{63D35B09-2F72-4D85-AEFE-3F422BD59BB2}"/>
    <pc:docChg chg="undo redo custSel modSld">
      <pc:chgData name="Kelly Antini" userId="a2b26854-2e7b-4ab6-9b92-644a94152396" providerId="ADAL" clId="{63D35B09-2F72-4D85-AEFE-3F422BD59BB2}" dt="2025-05-16T18:38:55.331" v="781" actId="14100"/>
      <pc:docMkLst>
        <pc:docMk/>
      </pc:docMkLst>
      <pc:sldChg chg="addSp delSp modSp mod">
        <pc:chgData name="Kelly Antini" userId="a2b26854-2e7b-4ab6-9b92-644a94152396" providerId="ADAL" clId="{63D35B09-2F72-4D85-AEFE-3F422BD59BB2}" dt="2025-05-05T19:46:39.860" v="360" actId="1076"/>
        <pc:sldMkLst>
          <pc:docMk/>
          <pc:sldMk cId="1352437310" sldId="274"/>
        </pc:sldMkLst>
        <pc:graphicFrameChg chg="add mod">
          <ac:chgData name="Kelly Antini" userId="a2b26854-2e7b-4ab6-9b92-644a94152396" providerId="ADAL" clId="{63D35B09-2F72-4D85-AEFE-3F422BD59BB2}" dt="2025-05-05T19:46:28.977" v="358" actId="1076"/>
          <ac:graphicFrameMkLst>
            <pc:docMk/>
            <pc:sldMk cId="1352437310" sldId="274"/>
            <ac:graphicFrameMk id="19" creationId="{3C1FE09A-6A5A-69A9-861F-C1F48A331D7F}"/>
          </ac:graphicFrameMkLst>
        </pc:graphicFrameChg>
        <pc:graphicFrameChg chg="add mod">
          <ac:chgData name="Kelly Antini" userId="a2b26854-2e7b-4ab6-9b92-644a94152396" providerId="ADAL" clId="{63D35B09-2F72-4D85-AEFE-3F422BD59BB2}" dt="2025-05-05T19:46:34.463" v="359" actId="1076"/>
          <ac:graphicFrameMkLst>
            <pc:docMk/>
            <pc:sldMk cId="1352437310" sldId="274"/>
            <ac:graphicFrameMk id="20" creationId="{D397F1B5-B6F8-2709-24D3-71A561B141F3}"/>
          </ac:graphicFrameMkLst>
        </pc:graphicFrameChg>
        <pc:graphicFrameChg chg="add mod">
          <ac:chgData name="Kelly Antini" userId="a2b26854-2e7b-4ab6-9b92-644a94152396" providerId="ADAL" clId="{63D35B09-2F72-4D85-AEFE-3F422BD59BB2}" dt="2025-05-05T19:46:39.860" v="360" actId="1076"/>
          <ac:graphicFrameMkLst>
            <pc:docMk/>
            <pc:sldMk cId="1352437310" sldId="274"/>
            <ac:graphicFrameMk id="21" creationId="{B98A755D-4480-070D-10BD-5A0CDD476F83}"/>
          </ac:graphicFrameMkLst>
        </pc:graphicFrameChg>
        <pc:graphicFrameChg chg="add mod">
          <ac:chgData name="Kelly Antini" userId="a2b26854-2e7b-4ab6-9b92-644a94152396" providerId="ADAL" clId="{63D35B09-2F72-4D85-AEFE-3F422BD59BB2}" dt="2025-05-05T19:46:21.476" v="357" actId="14100"/>
          <ac:graphicFrameMkLst>
            <pc:docMk/>
            <pc:sldMk cId="1352437310" sldId="274"/>
            <ac:graphicFrameMk id="22" creationId="{838FD8B0-C3FA-8535-32DF-4F4714AEA92B}"/>
          </ac:graphicFrameMkLst>
        </pc:graphicFrameChg>
      </pc:sldChg>
      <pc:sldChg chg="modSp mod">
        <pc:chgData name="Kelly Antini" userId="a2b26854-2e7b-4ab6-9b92-644a94152396" providerId="ADAL" clId="{63D35B09-2F72-4D85-AEFE-3F422BD59BB2}" dt="2025-05-16T13:35:37.519" v="709" actId="20577"/>
        <pc:sldMkLst>
          <pc:docMk/>
          <pc:sldMk cId="459277773" sldId="276"/>
        </pc:sldMkLst>
        <pc:spChg chg="mod">
          <ac:chgData name="Kelly Antini" userId="a2b26854-2e7b-4ab6-9b92-644a94152396" providerId="ADAL" clId="{63D35B09-2F72-4D85-AEFE-3F422BD59BB2}" dt="2025-05-16T13:35:25.236" v="693" actId="20577"/>
          <ac:spMkLst>
            <pc:docMk/>
            <pc:sldMk cId="459277773" sldId="276"/>
            <ac:spMk id="4" creationId="{558AE7EA-B1F4-AF00-DD01-769FD08F8ABF}"/>
          </ac:spMkLst>
        </pc:spChg>
        <pc:spChg chg="mod">
          <ac:chgData name="Kelly Antini" userId="a2b26854-2e7b-4ab6-9b92-644a94152396" providerId="ADAL" clId="{63D35B09-2F72-4D85-AEFE-3F422BD59BB2}" dt="2025-05-16T13:35:37.519" v="709" actId="20577"/>
          <ac:spMkLst>
            <pc:docMk/>
            <pc:sldMk cId="459277773" sldId="276"/>
            <ac:spMk id="14" creationId="{E32AD719-07D3-2AF7-6AD3-851C4FE34285}"/>
          </ac:spMkLst>
        </pc:spChg>
        <pc:spChg chg="mod">
          <ac:chgData name="Kelly Antini" userId="a2b26854-2e7b-4ab6-9b92-644a94152396" providerId="ADAL" clId="{63D35B09-2F72-4D85-AEFE-3F422BD59BB2}" dt="2025-05-16T13:34:56.454" v="679" actId="20577"/>
          <ac:spMkLst>
            <pc:docMk/>
            <pc:sldMk cId="459277773" sldId="276"/>
            <ac:spMk id="15" creationId="{2D136012-7B9A-10BA-66F1-97BC4B7F81C6}"/>
          </ac:spMkLst>
        </pc:spChg>
      </pc:sldChg>
      <pc:sldChg chg="addSp delSp modSp mod">
        <pc:chgData name="Kelly Antini" userId="a2b26854-2e7b-4ab6-9b92-644a94152396" providerId="ADAL" clId="{63D35B09-2F72-4D85-AEFE-3F422BD59BB2}" dt="2025-05-16T14:56:51.588" v="745" actId="20577"/>
        <pc:sldMkLst>
          <pc:docMk/>
          <pc:sldMk cId="2880756174" sldId="291"/>
        </pc:sldMkLst>
        <pc:spChg chg="mod">
          <ac:chgData name="Kelly Antini" userId="a2b26854-2e7b-4ab6-9b92-644a94152396" providerId="ADAL" clId="{63D35B09-2F72-4D85-AEFE-3F422BD59BB2}" dt="2025-05-16T14:56:51.588" v="745" actId="20577"/>
          <ac:spMkLst>
            <pc:docMk/>
            <pc:sldMk cId="2880756174" sldId="291"/>
            <ac:spMk id="8" creationId="{23CBA492-7EE9-DF69-7D48-4219988841F8}"/>
          </ac:spMkLst>
        </pc:spChg>
        <pc:spChg chg="mod">
          <ac:chgData name="Kelly Antini" userId="a2b26854-2e7b-4ab6-9b92-644a94152396" providerId="ADAL" clId="{63D35B09-2F72-4D85-AEFE-3F422BD59BB2}" dt="2025-05-05T18:06:29.948" v="100" actId="20577"/>
          <ac:spMkLst>
            <pc:docMk/>
            <pc:sldMk cId="2880756174" sldId="291"/>
            <ac:spMk id="16" creationId="{1B555F39-0E90-9363-A13E-F333767766A4}"/>
          </ac:spMkLst>
        </pc:spChg>
        <pc:spChg chg="mod">
          <ac:chgData name="Kelly Antini" userId="a2b26854-2e7b-4ab6-9b92-644a94152396" providerId="ADAL" clId="{63D35B09-2F72-4D85-AEFE-3F422BD59BB2}" dt="2025-05-01T15:04:00.473" v="19" actId="1038"/>
          <ac:spMkLst>
            <pc:docMk/>
            <pc:sldMk cId="2880756174" sldId="291"/>
            <ac:spMk id="51" creationId="{4830D1E5-E4B0-E881-1221-F1DF2E437C58}"/>
          </ac:spMkLst>
        </pc:spChg>
        <pc:spChg chg="mod">
          <ac:chgData name="Kelly Antini" userId="a2b26854-2e7b-4ab6-9b92-644a94152396" providerId="ADAL" clId="{63D35B09-2F72-4D85-AEFE-3F422BD59BB2}" dt="2025-05-16T13:37:13.584" v="714" actId="20577"/>
          <ac:spMkLst>
            <pc:docMk/>
            <pc:sldMk cId="2880756174" sldId="291"/>
            <ac:spMk id="70" creationId="{545C55CE-973A-9D07-72F4-07AFE668ED65}"/>
          </ac:spMkLst>
        </pc:spChg>
        <pc:spChg chg="mod">
          <ac:chgData name="Kelly Antini" userId="a2b26854-2e7b-4ab6-9b92-644a94152396" providerId="ADAL" clId="{63D35B09-2F72-4D85-AEFE-3F422BD59BB2}" dt="2025-05-05T18:06:54.016" v="113" actId="20577"/>
          <ac:spMkLst>
            <pc:docMk/>
            <pc:sldMk cId="2880756174" sldId="291"/>
            <ac:spMk id="71" creationId="{A1D9DA59-E709-5091-1300-6C60CBE70CF4}"/>
          </ac:spMkLst>
        </pc:spChg>
        <pc:spChg chg="mod">
          <ac:chgData name="Kelly Antini" userId="a2b26854-2e7b-4ab6-9b92-644a94152396" providerId="ADAL" clId="{63D35B09-2F72-4D85-AEFE-3F422BD59BB2}" dt="2025-05-05T18:07:59.064" v="120" actId="20577"/>
          <ac:spMkLst>
            <pc:docMk/>
            <pc:sldMk cId="2880756174" sldId="291"/>
            <ac:spMk id="72" creationId="{C21B232E-AD09-E8C5-598B-9D17E46A0E68}"/>
          </ac:spMkLst>
        </pc:spChg>
        <pc:graphicFrameChg chg="add mod">
          <ac:chgData name="Kelly Antini" userId="a2b26854-2e7b-4ab6-9b92-644a94152396" providerId="ADAL" clId="{63D35B09-2F72-4D85-AEFE-3F422BD59BB2}" dt="2025-05-05T19:43:37.971" v="323" actId="1076"/>
          <ac:graphicFrameMkLst>
            <pc:docMk/>
            <pc:sldMk cId="2880756174" sldId="291"/>
            <ac:graphicFrameMk id="14" creationId="{5CF74AC3-3C72-C15E-4381-ACA5670254CE}"/>
          </ac:graphicFrameMkLst>
        </pc:graphicFrameChg>
        <pc:graphicFrameChg chg="add mod">
          <ac:chgData name="Kelly Antini" userId="a2b26854-2e7b-4ab6-9b92-644a94152396" providerId="ADAL" clId="{63D35B09-2F72-4D85-AEFE-3F422BD59BB2}" dt="2025-05-05T19:42:45" v="314" actId="14100"/>
          <ac:graphicFrameMkLst>
            <pc:docMk/>
            <pc:sldMk cId="2880756174" sldId="291"/>
            <ac:graphicFrameMk id="17" creationId="{7D22576D-8380-7B1F-AC9F-10ABDDFB76FE}"/>
          </ac:graphicFrameMkLst>
        </pc:graphicFrameChg>
        <pc:graphicFrameChg chg="add mod">
          <ac:chgData name="Kelly Antini" userId="a2b26854-2e7b-4ab6-9b92-644a94152396" providerId="ADAL" clId="{63D35B09-2F72-4D85-AEFE-3F422BD59BB2}" dt="2025-05-05T19:43:26.731" v="322" actId="1076"/>
          <ac:graphicFrameMkLst>
            <pc:docMk/>
            <pc:sldMk cId="2880756174" sldId="291"/>
            <ac:graphicFrameMk id="27" creationId="{D03EA188-AF5A-077F-8CDB-89A4EDF5D3D8}"/>
          </ac:graphicFrameMkLst>
        </pc:graphicFrameChg>
        <pc:inkChg chg="add del">
          <ac:chgData name="Kelly Antini" userId="a2b26854-2e7b-4ab6-9b92-644a94152396" providerId="ADAL" clId="{63D35B09-2F72-4D85-AEFE-3F422BD59BB2}" dt="2025-05-16T13:35:48.390" v="710" actId="478"/>
          <ac:inkMkLst>
            <pc:docMk/>
            <pc:sldMk cId="2880756174" sldId="291"/>
            <ac:inkMk id="12" creationId="{74F1B72D-9BDA-040E-22A3-B118E717D57E}"/>
          </ac:inkMkLst>
        </pc:inkChg>
        <pc:cxnChg chg="mod">
          <ac:chgData name="Kelly Antini" userId="a2b26854-2e7b-4ab6-9b92-644a94152396" providerId="ADAL" clId="{63D35B09-2F72-4D85-AEFE-3F422BD59BB2}" dt="2025-05-05T18:07:18.754" v="117" actId="197"/>
          <ac:cxnSpMkLst>
            <pc:docMk/>
            <pc:sldMk cId="2880756174" sldId="291"/>
            <ac:cxnSpMk id="3" creationId="{A4183E8C-EAA2-4835-5549-F713833FC82D}"/>
          </ac:cxnSpMkLst>
        </pc:cxnChg>
        <pc:cxnChg chg="mod">
          <ac:chgData name="Kelly Antini" userId="a2b26854-2e7b-4ab6-9b92-644a94152396" providerId="ADAL" clId="{63D35B09-2F72-4D85-AEFE-3F422BD59BB2}" dt="2025-05-05T18:06:45.815" v="107" actId="1038"/>
          <ac:cxnSpMkLst>
            <pc:docMk/>
            <pc:sldMk cId="2880756174" sldId="291"/>
            <ac:cxnSpMk id="10" creationId="{1D1B0562-3B37-BED3-2583-D482BAD8D829}"/>
          </ac:cxnSpMkLst>
        </pc:cxnChg>
        <pc:cxnChg chg="mod">
          <ac:chgData name="Kelly Antini" userId="a2b26854-2e7b-4ab6-9b92-644a94152396" providerId="ADAL" clId="{63D35B09-2F72-4D85-AEFE-3F422BD59BB2}" dt="2025-05-05T18:07:25.628" v="118" actId="197"/>
          <ac:cxnSpMkLst>
            <pc:docMk/>
            <pc:sldMk cId="2880756174" sldId="291"/>
            <ac:cxnSpMk id="59" creationId="{85137F13-DEA8-20AC-26C4-4B2958FC8C0F}"/>
          </ac:cxnSpMkLst>
        </pc:cxnChg>
      </pc:sldChg>
      <pc:sldChg chg="addSp delSp modSp mod">
        <pc:chgData name="Kelly Antini" userId="a2b26854-2e7b-4ab6-9b92-644a94152396" providerId="ADAL" clId="{63D35B09-2F72-4D85-AEFE-3F422BD59BB2}" dt="2025-05-16T14:58:17.414" v="751" actId="20577"/>
        <pc:sldMkLst>
          <pc:docMk/>
          <pc:sldMk cId="1780871556" sldId="293"/>
        </pc:sldMkLst>
        <pc:spChg chg="mod">
          <ac:chgData name="Kelly Antini" userId="a2b26854-2e7b-4ab6-9b92-644a94152396" providerId="ADAL" clId="{63D35B09-2F72-4D85-AEFE-3F422BD59BB2}" dt="2025-05-16T14:58:17.414" v="751" actId="20577"/>
          <ac:spMkLst>
            <pc:docMk/>
            <pc:sldMk cId="1780871556" sldId="293"/>
            <ac:spMk id="8" creationId="{23CBA492-7EE9-DF69-7D48-4219988841F8}"/>
          </ac:spMkLst>
        </pc:spChg>
        <pc:spChg chg="mod">
          <ac:chgData name="Kelly Antini" userId="a2b26854-2e7b-4ab6-9b92-644a94152396" providerId="ADAL" clId="{63D35B09-2F72-4D85-AEFE-3F422BD59BB2}" dt="2025-05-15T13:43:16.872" v="475" actId="20577"/>
          <ac:spMkLst>
            <pc:docMk/>
            <pc:sldMk cId="1780871556" sldId="293"/>
            <ac:spMk id="16" creationId="{1B555F39-0E90-9363-A13E-F333767766A4}"/>
          </ac:spMkLst>
        </pc:spChg>
        <pc:spChg chg="mod">
          <ac:chgData name="Kelly Antini" userId="a2b26854-2e7b-4ab6-9b92-644a94152396" providerId="ADAL" clId="{63D35B09-2F72-4D85-AEFE-3F422BD59BB2}" dt="2025-05-01T15:04:58.026" v="30" actId="1037"/>
          <ac:spMkLst>
            <pc:docMk/>
            <pc:sldMk cId="1780871556" sldId="293"/>
            <ac:spMk id="26" creationId="{98FF4F28-B36D-D62F-6B99-9332A55D068A}"/>
          </ac:spMkLst>
        </pc:spChg>
        <pc:spChg chg="mod">
          <ac:chgData name="Kelly Antini" userId="a2b26854-2e7b-4ab6-9b92-644a94152396" providerId="ADAL" clId="{63D35B09-2F72-4D85-AEFE-3F422BD59BB2}" dt="2025-05-15T13:43:48.150" v="477" actId="20577"/>
          <ac:spMkLst>
            <pc:docMk/>
            <pc:sldMk cId="1780871556" sldId="293"/>
            <ac:spMk id="70" creationId="{545C55CE-973A-9D07-72F4-07AFE668ED65}"/>
          </ac:spMkLst>
        </pc:spChg>
        <pc:spChg chg="mod">
          <ac:chgData name="Kelly Antini" userId="a2b26854-2e7b-4ab6-9b92-644a94152396" providerId="ADAL" clId="{63D35B09-2F72-4D85-AEFE-3F422BD59BB2}" dt="2025-05-15T13:44:00.791" v="481" actId="20577"/>
          <ac:spMkLst>
            <pc:docMk/>
            <pc:sldMk cId="1780871556" sldId="293"/>
            <ac:spMk id="71" creationId="{A1D9DA59-E709-5091-1300-6C60CBE70CF4}"/>
          </ac:spMkLst>
        </pc:spChg>
        <pc:spChg chg="add del mod">
          <ac:chgData name="Kelly Antini" userId="a2b26854-2e7b-4ab6-9b92-644a94152396" providerId="ADAL" clId="{63D35B09-2F72-4D85-AEFE-3F422BD59BB2}" dt="2025-05-15T13:46:13.718" v="525" actId="478"/>
          <ac:spMkLst>
            <pc:docMk/>
            <pc:sldMk cId="1780871556" sldId="293"/>
            <ac:spMk id="72" creationId="{C21B232E-AD09-E8C5-598B-9D17E46A0E68}"/>
          </ac:spMkLst>
        </pc:spChg>
        <pc:graphicFrameChg chg="add del">
          <ac:chgData name="Kelly Antini" userId="a2b26854-2e7b-4ab6-9b92-644a94152396" providerId="ADAL" clId="{63D35B09-2F72-4D85-AEFE-3F422BD59BB2}" dt="2025-05-15T13:46:18.558" v="527" actId="478"/>
          <ac:graphicFrameMkLst>
            <pc:docMk/>
            <pc:sldMk cId="1780871556" sldId="293"/>
            <ac:graphicFrameMk id="10" creationId="{4000143F-8BBF-4B96-C9BD-313DCEAB7F24}"/>
          </ac:graphicFrameMkLst>
        </pc:graphicFrameChg>
        <pc:graphicFrameChg chg="add del">
          <ac:chgData name="Kelly Antini" userId="a2b26854-2e7b-4ab6-9b92-644a94152396" providerId="ADAL" clId="{63D35B09-2F72-4D85-AEFE-3F422BD59BB2}" dt="2025-05-15T13:46:19.643" v="528" actId="478"/>
          <ac:graphicFrameMkLst>
            <pc:docMk/>
            <pc:sldMk cId="1780871556" sldId="293"/>
            <ac:graphicFrameMk id="22" creationId="{9B226913-B8BA-56F1-2D94-871DF22175DC}"/>
          </ac:graphicFrameMkLst>
        </pc:graphicFrameChg>
        <pc:graphicFrameChg chg="add del">
          <ac:chgData name="Kelly Antini" userId="a2b26854-2e7b-4ab6-9b92-644a94152396" providerId="ADAL" clId="{63D35B09-2F72-4D85-AEFE-3F422BD59BB2}" dt="2025-05-15T13:46:20.272" v="529" actId="478"/>
          <ac:graphicFrameMkLst>
            <pc:docMk/>
            <pc:sldMk cId="1780871556" sldId="293"/>
            <ac:graphicFrameMk id="23" creationId="{D176D268-8B17-ECA0-6D62-3E9F14B01F61}"/>
          </ac:graphicFrameMkLst>
        </pc:graphicFrameChg>
        <pc:graphicFrameChg chg="add del mod">
          <ac:chgData name="Kelly Antini" userId="a2b26854-2e7b-4ab6-9b92-644a94152396" providerId="ADAL" clId="{63D35B09-2F72-4D85-AEFE-3F422BD59BB2}" dt="2025-05-15T13:46:11.238" v="521"/>
          <ac:graphicFrameMkLst>
            <pc:docMk/>
            <pc:sldMk cId="1780871556" sldId="293"/>
            <ac:graphicFrameMk id="24" creationId="{4000143F-8BBF-4B96-C9BD-313DCEAB7F24}"/>
          </ac:graphicFrameMkLst>
        </pc:graphicFrameChg>
        <pc:graphicFrameChg chg="add mod">
          <ac:chgData name="Kelly Antini" userId="a2b26854-2e7b-4ab6-9b92-644a94152396" providerId="ADAL" clId="{63D35B09-2F72-4D85-AEFE-3F422BD59BB2}" dt="2025-05-15T13:46:08.415" v="514"/>
          <ac:graphicFrameMkLst>
            <pc:docMk/>
            <pc:sldMk cId="1780871556" sldId="293"/>
            <ac:graphicFrameMk id="25" creationId="{4000143F-8BBF-4B96-C9BD-313DCEAB7F24}"/>
          </ac:graphicFrameMkLst>
        </pc:graphicFrameChg>
        <pc:graphicFrameChg chg="add mod">
          <ac:chgData name="Kelly Antini" userId="a2b26854-2e7b-4ab6-9b92-644a94152396" providerId="ADAL" clId="{63D35B09-2F72-4D85-AEFE-3F422BD59BB2}" dt="2025-05-15T13:46:04.792" v="508"/>
          <ac:graphicFrameMkLst>
            <pc:docMk/>
            <pc:sldMk cId="1780871556" sldId="293"/>
            <ac:graphicFrameMk id="27" creationId="{9B226913-B8BA-56F1-2D94-871DF22175DC}"/>
          </ac:graphicFrameMkLst>
        </pc:graphicFrameChg>
        <pc:graphicFrameChg chg="add mod">
          <ac:chgData name="Kelly Antini" userId="a2b26854-2e7b-4ab6-9b92-644a94152396" providerId="ADAL" clId="{63D35B09-2F72-4D85-AEFE-3F422BD59BB2}" dt="2025-05-15T13:46:33.496" v="534" actId="14100"/>
          <ac:graphicFrameMkLst>
            <pc:docMk/>
            <pc:sldMk cId="1780871556" sldId="293"/>
            <ac:graphicFrameMk id="28" creationId="{4000143F-8BBF-4B96-C9BD-313DCEAB7F24}"/>
          </ac:graphicFrameMkLst>
        </pc:graphicFrameChg>
        <pc:graphicFrameChg chg="add mod">
          <ac:chgData name="Kelly Antini" userId="a2b26854-2e7b-4ab6-9b92-644a94152396" providerId="ADAL" clId="{63D35B09-2F72-4D85-AEFE-3F422BD59BB2}" dt="2025-05-15T13:46:49.819" v="539" actId="14100"/>
          <ac:graphicFrameMkLst>
            <pc:docMk/>
            <pc:sldMk cId="1780871556" sldId="293"/>
            <ac:graphicFrameMk id="29" creationId="{9B226913-B8BA-56F1-2D94-871DF22175DC}"/>
          </ac:graphicFrameMkLst>
        </pc:graphicFrameChg>
        <pc:graphicFrameChg chg="add del mod">
          <ac:chgData name="Kelly Antini" userId="a2b26854-2e7b-4ab6-9b92-644a94152396" providerId="ADAL" clId="{63D35B09-2F72-4D85-AEFE-3F422BD59BB2}" dt="2025-05-15T13:47:37.427" v="550" actId="478"/>
          <ac:graphicFrameMkLst>
            <pc:docMk/>
            <pc:sldMk cId="1780871556" sldId="293"/>
            <ac:graphicFrameMk id="31" creationId="{D176D268-8B17-ECA0-6D62-3E9F14B01F61}"/>
          </ac:graphicFrameMkLst>
        </pc:graphicFrameChg>
        <pc:graphicFrameChg chg="add mod">
          <ac:chgData name="Kelly Antini" userId="a2b26854-2e7b-4ab6-9b92-644a94152396" providerId="ADAL" clId="{63D35B09-2F72-4D85-AEFE-3F422BD59BB2}" dt="2025-05-15T13:48:00.814" v="555" actId="14100"/>
          <ac:graphicFrameMkLst>
            <pc:docMk/>
            <pc:sldMk cId="1780871556" sldId="293"/>
            <ac:graphicFrameMk id="32" creationId="{D176D268-8B17-ECA0-6D62-3E9F14B01F61}"/>
          </ac:graphicFrameMkLst>
        </pc:graphicFrameChg>
        <pc:inkChg chg="add del">
          <ac:chgData name="Kelly Antini" userId="a2b26854-2e7b-4ab6-9b92-644a94152396" providerId="ADAL" clId="{63D35B09-2F72-4D85-AEFE-3F422BD59BB2}" dt="2025-05-16T13:42:03.703" v="719" actId="478"/>
          <ac:inkMkLst>
            <pc:docMk/>
            <pc:sldMk cId="1780871556" sldId="293"/>
            <ac:inkMk id="3" creationId="{0D49DE6C-02EA-DACD-7AF7-34F006629C9C}"/>
          </ac:inkMkLst>
        </pc:inkChg>
        <pc:inkChg chg="add del">
          <ac:chgData name="Kelly Antini" userId="a2b26854-2e7b-4ab6-9b92-644a94152396" providerId="ADAL" clId="{63D35B09-2F72-4D85-AEFE-3F422BD59BB2}" dt="2025-05-15T13:46:17.331" v="526" actId="478"/>
          <ac:inkMkLst>
            <pc:docMk/>
            <pc:sldMk cId="1780871556" sldId="293"/>
            <ac:inkMk id="17" creationId="{3370FBBD-4545-1D63-56B4-292395D31138}"/>
          </ac:inkMkLst>
        </pc:inkChg>
        <pc:inkChg chg="add del">
          <ac:chgData name="Kelly Antini" userId="a2b26854-2e7b-4ab6-9b92-644a94152396" providerId="ADAL" clId="{63D35B09-2F72-4D85-AEFE-3F422BD59BB2}" dt="2025-05-15T13:40:49.581" v="469" actId="478"/>
          <ac:inkMkLst>
            <pc:docMk/>
            <pc:sldMk cId="1780871556" sldId="293"/>
            <ac:inkMk id="20" creationId="{FB6A2B63-9886-9F73-8A29-A4E3CA99450F}"/>
          </ac:inkMkLst>
        </pc:inkChg>
        <pc:cxnChg chg="mod">
          <ac:chgData name="Kelly Antini" userId="a2b26854-2e7b-4ab6-9b92-644a94152396" providerId="ADAL" clId="{63D35B09-2F72-4D85-AEFE-3F422BD59BB2}" dt="2025-05-01T15:04:48.265" v="26" actId="1037"/>
          <ac:cxnSpMkLst>
            <pc:docMk/>
            <pc:sldMk cId="1780871556" sldId="293"/>
            <ac:cxnSpMk id="5" creationId="{42E43E24-0E20-98D8-C824-BD26303EF13B}"/>
          </ac:cxnSpMkLst>
        </pc:cxnChg>
        <pc:cxnChg chg="mod">
          <ac:chgData name="Kelly Antini" userId="a2b26854-2e7b-4ab6-9b92-644a94152396" providerId="ADAL" clId="{63D35B09-2F72-4D85-AEFE-3F422BD59BB2}" dt="2025-05-01T15:04:52.561" v="29" actId="1036"/>
          <ac:cxnSpMkLst>
            <pc:docMk/>
            <pc:sldMk cId="1780871556" sldId="293"/>
            <ac:cxnSpMk id="30" creationId="{331BC7F9-2A78-19C6-17AC-9E2414E68B06}"/>
          </ac:cxnSpMkLst>
        </pc:cxnChg>
        <pc:cxnChg chg="mod">
          <ac:chgData name="Kelly Antini" userId="a2b26854-2e7b-4ab6-9b92-644a94152396" providerId="ADAL" clId="{63D35B09-2F72-4D85-AEFE-3F422BD59BB2}" dt="2025-05-15T13:46:09.217" v="515" actId="1038"/>
          <ac:cxnSpMkLst>
            <pc:docMk/>
            <pc:sldMk cId="1780871556" sldId="293"/>
            <ac:cxnSpMk id="59" creationId="{85137F13-DEA8-20AC-26C4-4B2958FC8C0F}"/>
          </ac:cxnSpMkLst>
        </pc:cxnChg>
      </pc:sldChg>
      <pc:sldChg chg="addSp delSp modSp mod">
        <pc:chgData name="Kelly Antini" userId="a2b26854-2e7b-4ab6-9b92-644a94152396" providerId="ADAL" clId="{63D35B09-2F72-4D85-AEFE-3F422BD59BB2}" dt="2025-05-15T13:50:56.702" v="592" actId="1076"/>
        <pc:sldMkLst>
          <pc:docMk/>
          <pc:sldMk cId="209035703" sldId="294"/>
        </pc:sldMkLst>
        <pc:graphicFrameChg chg="add mod">
          <ac:chgData name="Kelly Antini" userId="a2b26854-2e7b-4ab6-9b92-644a94152396" providerId="ADAL" clId="{63D35B09-2F72-4D85-AEFE-3F422BD59BB2}" dt="2025-05-15T13:49:14.242" v="569" actId="1076"/>
          <ac:graphicFrameMkLst>
            <pc:docMk/>
            <pc:sldMk cId="209035703" sldId="294"/>
            <ac:graphicFrameMk id="3" creationId="{2CA6EB06-BD0B-B740-7371-5CC9347C0A32}"/>
          </ac:graphicFrameMkLst>
        </pc:graphicFrameChg>
        <pc:graphicFrameChg chg="add mod">
          <ac:chgData name="Kelly Antini" userId="a2b26854-2e7b-4ab6-9b92-644a94152396" providerId="ADAL" clId="{63D35B09-2F72-4D85-AEFE-3F422BD59BB2}" dt="2025-05-15T13:49:24.234" v="572" actId="14100"/>
          <ac:graphicFrameMkLst>
            <pc:docMk/>
            <pc:sldMk cId="209035703" sldId="294"/>
            <ac:graphicFrameMk id="4" creationId="{A78A0F5D-BADD-C0A6-59A9-68C298A23B41}"/>
          </ac:graphicFrameMkLst>
        </pc:graphicFrameChg>
        <pc:graphicFrameChg chg="del">
          <ac:chgData name="Kelly Antini" userId="a2b26854-2e7b-4ab6-9b92-644a94152396" providerId="ADAL" clId="{63D35B09-2F72-4D85-AEFE-3F422BD59BB2}" dt="2025-05-15T13:48:07.387" v="557" actId="478"/>
          <ac:graphicFrameMkLst>
            <pc:docMk/>
            <pc:sldMk cId="209035703" sldId="294"/>
            <ac:graphicFrameMk id="15" creationId="{2CA6EB06-BD0B-B740-7371-5CC9347C0A32}"/>
          </ac:graphicFrameMkLst>
        </pc:graphicFrameChg>
        <pc:graphicFrameChg chg="del">
          <ac:chgData name="Kelly Antini" userId="a2b26854-2e7b-4ab6-9b92-644a94152396" providerId="ADAL" clId="{63D35B09-2F72-4D85-AEFE-3F422BD59BB2}" dt="2025-05-15T13:48:08.577" v="558" actId="478"/>
          <ac:graphicFrameMkLst>
            <pc:docMk/>
            <pc:sldMk cId="209035703" sldId="294"/>
            <ac:graphicFrameMk id="16" creationId="{A78A0F5D-BADD-C0A6-59A9-68C298A23B41}"/>
          </ac:graphicFrameMkLst>
        </pc:graphicFrameChg>
        <pc:graphicFrameChg chg="add mod">
          <ac:chgData name="Kelly Antini" userId="a2b26854-2e7b-4ab6-9b92-644a94152396" providerId="ADAL" clId="{63D35B09-2F72-4D85-AEFE-3F422BD59BB2}" dt="2025-05-15T13:50:56.702" v="592" actId="1076"/>
          <ac:graphicFrameMkLst>
            <pc:docMk/>
            <pc:sldMk cId="209035703" sldId="294"/>
            <ac:graphicFrameMk id="18" creationId="{5DC5854A-39C9-666F-FCC4-EFCE607643F1}"/>
          </ac:graphicFrameMkLst>
        </pc:graphicFrameChg>
        <pc:graphicFrameChg chg="del">
          <ac:chgData name="Kelly Antini" userId="a2b26854-2e7b-4ab6-9b92-644a94152396" providerId="ADAL" clId="{63D35B09-2F72-4D85-AEFE-3F422BD59BB2}" dt="2025-05-15T13:48:11.102" v="560" actId="478"/>
          <ac:graphicFrameMkLst>
            <pc:docMk/>
            <pc:sldMk cId="209035703" sldId="294"/>
            <ac:graphicFrameMk id="19" creationId="{5DC5854A-39C9-666F-FCC4-EFCE607643F1}"/>
          </ac:graphicFrameMkLst>
        </pc:graphicFrameChg>
        <pc:graphicFrameChg chg="del">
          <ac:chgData name="Kelly Antini" userId="a2b26854-2e7b-4ab6-9b92-644a94152396" providerId="ADAL" clId="{63D35B09-2F72-4D85-AEFE-3F422BD59BB2}" dt="2025-05-15T13:48:09.727" v="559" actId="478"/>
          <ac:graphicFrameMkLst>
            <pc:docMk/>
            <pc:sldMk cId="209035703" sldId="294"/>
            <ac:graphicFrameMk id="20" creationId="{A082D4A5-8D3F-B72E-EA80-982BB10B395E}"/>
          </ac:graphicFrameMkLst>
        </pc:graphicFrameChg>
        <pc:graphicFrameChg chg="add mod">
          <ac:chgData name="Kelly Antini" userId="a2b26854-2e7b-4ab6-9b92-644a94152396" providerId="ADAL" clId="{63D35B09-2F72-4D85-AEFE-3F422BD59BB2}" dt="2025-05-15T13:50:43.884" v="591"/>
          <ac:graphicFrameMkLst>
            <pc:docMk/>
            <pc:sldMk cId="209035703" sldId="294"/>
            <ac:graphicFrameMk id="21" creationId="{A082D4A5-8D3F-B72E-EA80-982BB10B395E}"/>
          </ac:graphicFrameMkLst>
        </pc:graphicFrameChg>
        <pc:inkChg chg="add del">
          <ac:chgData name="Kelly Antini" userId="a2b26854-2e7b-4ab6-9b92-644a94152396" providerId="ADAL" clId="{63D35B09-2F72-4D85-AEFE-3F422BD59BB2}" dt="2025-05-15T13:48:06.368" v="556" actId="478"/>
          <ac:inkMkLst>
            <pc:docMk/>
            <pc:sldMk cId="209035703" sldId="294"/>
            <ac:inkMk id="2" creationId="{FD2C2891-E988-4B83-5F9F-D963DAD3D7F0}"/>
          </ac:inkMkLst>
        </pc:inkChg>
      </pc:sldChg>
      <pc:sldChg chg="addSp delSp modSp mod">
        <pc:chgData name="Kelly Antini" userId="a2b26854-2e7b-4ab6-9b92-644a94152396" providerId="ADAL" clId="{63D35B09-2F72-4D85-AEFE-3F422BD59BB2}" dt="2025-05-16T15:01:19.959" v="779" actId="20577"/>
        <pc:sldMkLst>
          <pc:docMk/>
          <pc:sldMk cId="4256802100" sldId="297"/>
        </pc:sldMkLst>
        <pc:spChg chg="mod">
          <ac:chgData name="Kelly Antini" userId="a2b26854-2e7b-4ab6-9b92-644a94152396" providerId="ADAL" clId="{63D35B09-2F72-4D85-AEFE-3F422BD59BB2}" dt="2025-05-16T15:01:19.959" v="779" actId="20577"/>
          <ac:spMkLst>
            <pc:docMk/>
            <pc:sldMk cId="4256802100" sldId="297"/>
            <ac:spMk id="8" creationId="{23CBA492-7EE9-DF69-7D48-4219988841F8}"/>
          </ac:spMkLst>
        </pc:spChg>
        <pc:spChg chg="mod">
          <ac:chgData name="Kelly Antini" userId="a2b26854-2e7b-4ab6-9b92-644a94152396" providerId="ADAL" clId="{63D35B09-2F72-4D85-AEFE-3F422BD59BB2}" dt="2025-05-05T18:09:51.473" v="149" actId="20577"/>
          <ac:spMkLst>
            <pc:docMk/>
            <pc:sldMk cId="4256802100" sldId="297"/>
            <ac:spMk id="16" creationId="{1B555F39-0E90-9363-A13E-F333767766A4}"/>
          </ac:spMkLst>
        </pc:spChg>
        <pc:spChg chg="mod">
          <ac:chgData name="Kelly Antini" userId="a2b26854-2e7b-4ab6-9b92-644a94152396" providerId="ADAL" clId="{63D35B09-2F72-4D85-AEFE-3F422BD59BB2}" dt="2025-05-01T15:06:25.069" v="36" actId="1037"/>
          <ac:spMkLst>
            <pc:docMk/>
            <pc:sldMk cId="4256802100" sldId="297"/>
            <ac:spMk id="26" creationId="{98FF4F28-B36D-D62F-6B99-9332A55D068A}"/>
          </ac:spMkLst>
        </pc:spChg>
        <pc:spChg chg="mod">
          <ac:chgData name="Kelly Antini" userId="a2b26854-2e7b-4ab6-9b92-644a94152396" providerId="ADAL" clId="{63D35B09-2F72-4D85-AEFE-3F422BD59BB2}" dt="2025-05-01T15:06:31.164" v="37" actId="1037"/>
          <ac:spMkLst>
            <pc:docMk/>
            <pc:sldMk cId="4256802100" sldId="297"/>
            <ac:spMk id="36" creationId="{75C5D79A-DC97-B03A-F8C6-FDFDB5453C70}"/>
          </ac:spMkLst>
        </pc:spChg>
        <pc:spChg chg="mod">
          <ac:chgData name="Kelly Antini" userId="a2b26854-2e7b-4ab6-9b92-644a94152396" providerId="ADAL" clId="{63D35B09-2F72-4D85-AEFE-3F422BD59BB2}" dt="2025-05-01T15:06:35.299" v="38" actId="1037"/>
          <ac:spMkLst>
            <pc:docMk/>
            <pc:sldMk cId="4256802100" sldId="297"/>
            <ac:spMk id="58" creationId="{367B9733-9305-7C2F-5621-1791B9CE4FCA}"/>
          </ac:spMkLst>
        </pc:spChg>
        <pc:spChg chg="mod">
          <ac:chgData name="Kelly Antini" userId="a2b26854-2e7b-4ab6-9b92-644a94152396" providerId="ADAL" clId="{63D35B09-2F72-4D85-AEFE-3F422BD59BB2}" dt="2025-05-05T18:10:02.760" v="155" actId="20577"/>
          <ac:spMkLst>
            <pc:docMk/>
            <pc:sldMk cId="4256802100" sldId="297"/>
            <ac:spMk id="70" creationId="{545C55CE-973A-9D07-72F4-07AFE668ED65}"/>
          </ac:spMkLst>
        </pc:spChg>
        <pc:spChg chg="mod">
          <ac:chgData name="Kelly Antini" userId="a2b26854-2e7b-4ab6-9b92-644a94152396" providerId="ADAL" clId="{63D35B09-2F72-4D85-AEFE-3F422BD59BB2}" dt="2025-05-05T18:10:20.344" v="159" actId="20577"/>
          <ac:spMkLst>
            <pc:docMk/>
            <pc:sldMk cId="4256802100" sldId="297"/>
            <ac:spMk id="71" creationId="{A1D9DA59-E709-5091-1300-6C60CBE70CF4}"/>
          </ac:spMkLst>
        </pc:spChg>
        <pc:spChg chg="mod">
          <ac:chgData name="Kelly Antini" userId="a2b26854-2e7b-4ab6-9b92-644a94152396" providerId="ADAL" clId="{63D35B09-2F72-4D85-AEFE-3F422BD59BB2}" dt="2025-05-05T18:10:40.031" v="168" actId="14100"/>
          <ac:spMkLst>
            <pc:docMk/>
            <pc:sldMk cId="4256802100" sldId="297"/>
            <ac:spMk id="72" creationId="{C21B232E-AD09-E8C5-598B-9D17E46A0E68}"/>
          </ac:spMkLst>
        </pc:spChg>
        <pc:graphicFrameChg chg="add mod">
          <ac:chgData name="Kelly Antini" userId="a2b26854-2e7b-4ab6-9b92-644a94152396" providerId="ADAL" clId="{63D35B09-2F72-4D85-AEFE-3F422BD59BB2}" dt="2025-05-05T19:58:43.984" v="433" actId="1076"/>
          <ac:graphicFrameMkLst>
            <pc:docMk/>
            <pc:sldMk cId="4256802100" sldId="297"/>
            <ac:graphicFrameMk id="14" creationId="{CC68414E-5F58-367D-6913-F0264ABF6BFA}"/>
          </ac:graphicFrameMkLst>
        </pc:graphicFrameChg>
        <pc:graphicFrameChg chg="add mod">
          <ac:chgData name="Kelly Antini" userId="a2b26854-2e7b-4ab6-9b92-644a94152396" providerId="ADAL" clId="{63D35B09-2F72-4D85-AEFE-3F422BD59BB2}" dt="2025-05-05T19:57:46.238" v="422" actId="14100"/>
          <ac:graphicFrameMkLst>
            <pc:docMk/>
            <pc:sldMk cId="4256802100" sldId="297"/>
            <ac:graphicFrameMk id="17" creationId="{F4A39C77-15F1-70C0-9551-B166DA8FA070}"/>
          </ac:graphicFrameMkLst>
        </pc:graphicFrameChg>
        <pc:graphicFrameChg chg="add mod">
          <ac:chgData name="Kelly Antini" userId="a2b26854-2e7b-4ab6-9b92-644a94152396" providerId="ADAL" clId="{63D35B09-2F72-4D85-AEFE-3F422BD59BB2}" dt="2025-05-05T19:58:35.264" v="432" actId="1076"/>
          <ac:graphicFrameMkLst>
            <pc:docMk/>
            <pc:sldMk cId="4256802100" sldId="297"/>
            <ac:graphicFrameMk id="25" creationId="{F5E6B32A-288F-922F-2E5A-0EB7C6E0C77E}"/>
          </ac:graphicFrameMkLst>
        </pc:graphicFrameChg>
        <pc:inkChg chg="add del">
          <ac:chgData name="Kelly Antini" userId="a2b26854-2e7b-4ab6-9b92-644a94152396" providerId="ADAL" clId="{63D35B09-2F72-4D85-AEFE-3F422BD59BB2}" dt="2025-05-16T13:46:04.055" v="730" actId="478"/>
          <ac:inkMkLst>
            <pc:docMk/>
            <pc:sldMk cId="4256802100" sldId="297"/>
            <ac:inkMk id="12" creationId="{92CD625A-7572-2089-4C27-E7C94CD9F65B}"/>
          </ac:inkMkLst>
        </pc:inkChg>
        <pc:cxnChg chg="mod">
          <ac:chgData name="Kelly Antini" userId="a2b26854-2e7b-4ab6-9b92-644a94152396" providerId="ADAL" clId="{63D35B09-2F72-4D85-AEFE-3F422BD59BB2}" dt="2025-05-01T15:06:12.212" v="34" actId="1037"/>
          <ac:cxnSpMkLst>
            <pc:docMk/>
            <pc:sldMk cId="4256802100" sldId="297"/>
            <ac:cxnSpMk id="15" creationId="{B038BB70-F913-2787-51FC-297FEA343256}"/>
          </ac:cxnSpMkLst>
        </pc:cxnChg>
        <pc:cxnChg chg="mod">
          <ac:chgData name="Kelly Antini" userId="a2b26854-2e7b-4ab6-9b92-644a94152396" providerId="ADAL" clId="{63D35B09-2F72-4D85-AEFE-3F422BD59BB2}" dt="2025-05-01T15:06:17.023" v="35" actId="1037"/>
          <ac:cxnSpMkLst>
            <pc:docMk/>
            <pc:sldMk cId="4256802100" sldId="297"/>
            <ac:cxnSpMk id="23" creationId="{C1DFFA87-86BF-5519-85F7-8BECF10C9F70}"/>
          </ac:cxnSpMkLst>
        </pc:cxnChg>
        <pc:cxnChg chg="mod">
          <ac:chgData name="Kelly Antini" userId="a2b26854-2e7b-4ab6-9b92-644a94152396" providerId="ADAL" clId="{63D35B09-2F72-4D85-AEFE-3F422BD59BB2}" dt="2025-05-01T15:06:39.136" v="39" actId="1037"/>
          <ac:cxnSpMkLst>
            <pc:docMk/>
            <pc:sldMk cId="4256802100" sldId="297"/>
            <ac:cxnSpMk id="59" creationId="{85137F13-DEA8-20AC-26C4-4B2958FC8C0F}"/>
          </ac:cxnSpMkLst>
        </pc:cxnChg>
      </pc:sldChg>
      <pc:sldChg chg="addSp delSp modSp mod">
        <pc:chgData name="Kelly Antini" userId="a2b26854-2e7b-4ab6-9b92-644a94152396" providerId="ADAL" clId="{63D35B09-2F72-4D85-AEFE-3F422BD59BB2}" dt="2025-05-05T20:06:03.248" v="468" actId="14100"/>
        <pc:sldMkLst>
          <pc:docMk/>
          <pc:sldMk cId="2866679014" sldId="298"/>
        </pc:sldMkLst>
        <pc:graphicFrameChg chg="add mod">
          <ac:chgData name="Kelly Antini" userId="a2b26854-2e7b-4ab6-9b92-644a94152396" providerId="ADAL" clId="{63D35B09-2F72-4D85-AEFE-3F422BD59BB2}" dt="2025-05-05T20:04:02.507" v="449"/>
          <ac:graphicFrameMkLst>
            <pc:docMk/>
            <pc:sldMk cId="2866679014" sldId="298"/>
            <ac:graphicFrameMk id="3" creationId="{B4232C46-923B-C578-0269-98F7FCADB176}"/>
          </ac:graphicFrameMkLst>
        </pc:graphicFrameChg>
        <pc:graphicFrameChg chg="add mod">
          <ac:chgData name="Kelly Antini" userId="a2b26854-2e7b-4ab6-9b92-644a94152396" providerId="ADAL" clId="{63D35B09-2F72-4D85-AEFE-3F422BD59BB2}" dt="2025-05-05T20:04:25.442" v="454" actId="14100"/>
          <ac:graphicFrameMkLst>
            <pc:docMk/>
            <pc:sldMk cId="2866679014" sldId="298"/>
            <ac:graphicFrameMk id="4" creationId="{34933A5A-2282-AC0E-5906-FCF2AB2D9A8D}"/>
          </ac:graphicFrameMkLst>
        </pc:graphicFrameChg>
        <pc:graphicFrameChg chg="add mod">
          <ac:chgData name="Kelly Antini" userId="a2b26854-2e7b-4ab6-9b92-644a94152396" providerId="ADAL" clId="{63D35B09-2F72-4D85-AEFE-3F422BD59BB2}" dt="2025-05-05T20:05:03.125" v="460" actId="14100"/>
          <ac:graphicFrameMkLst>
            <pc:docMk/>
            <pc:sldMk cId="2866679014" sldId="298"/>
            <ac:graphicFrameMk id="20" creationId="{8E699D42-8C7E-E499-B4D6-BBD420838872}"/>
          </ac:graphicFrameMkLst>
        </pc:graphicFrameChg>
        <pc:graphicFrameChg chg="add mod">
          <ac:chgData name="Kelly Antini" userId="a2b26854-2e7b-4ab6-9b92-644a94152396" providerId="ADAL" clId="{63D35B09-2F72-4D85-AEFE-3F422BD59BB2}" dt="2025-05-05T20:06:03.248" v="468" actId="14100"/>
          <ac:graphicFrameMkLst>
            <pc:docMk/>
            <pc:sldMk cId="2866679014" sldId="298"/>
            <ac:graphicFrameMk id="21" creationId="{B7182556-CDE7-9F58-B187-7E9AFC3A6B42}"/>
          </ac:graphicFrameMkLst>
        </pc:graphicFrameChg>
      </pc:sldChg>
      <pc:sldChg chg="addSp delSp modSp mod">
        <pc:chgData name="Kelly Antini" userId="a2b26854-2e7b-4ab6-9b92-644a94152396" providerId="ADAL" clId="{63D35B09-2F72-4D85-AEFE-3F422BD59BB2}" dt="2025-05-16T13:40:44.513" v="718" actId="20577"/>
        <pc:sldMkLst>
          <pc:docMk/>
          <pc:sldMk cId="4239329116" sldId="301"/>
        </pc:sldMkLst>
        <pc:spChg chg="mod">
          <ac:chgData name="Kelly Antini" userId="a2b26854-2e7b-4ab6-9b92-644a94152396" providerId="ADAL" clId="{63D35B09-2F72-4D85-AEFE-3F422BD59BB2}" dt="2025-05-16T13:40:44.513" v="718" actId="20577"/>
          <ac:spMkLst>
            <pc:docMk/>
            <pc:sldMk cId="4239329116" sldId="301"/>
            <ac:spMk id="8" creationId="{23CBA492-7EE9-DF69-7D48-4219988841F8}"/>
          </ac:spMkLst>
        </pc:spChg>
        <pc:spChg chg="mod">
          <ac:chgData name="Kelly Antini" userId="a2b26854-2e7b-4ab6-9b92-644a94152396" providerId="ADAL" clId="{63D35B09-2F72-4D85-AEFE-3F422BD59BB2}" dt="2025-05-05T18:08:21.662" v="126" actId="20577"/>
          <ac:spMkLst>
            <pc:docMk/>
            <pc:sldMk cId="4239329116" sldId="301"/>
            <ac:spMk id="16" creationId="{1B555F39-0E90-9363-A13E-F333767766A4}"/>
          </ac:spMkLst>
        </pc:spChg>
        <pc:spChg chg="mod">
          <ac:chgData name="Kelly Antini" userId="a2b26854-2e7b-4ab6-9b92-644a94152396" providerId="ADAL" clId="{63D35B09-2F72-4D85-AEFE-3F422BD59BB2}" dt="2025-05-01T15:04:29.123" v="23" actId="1037"/>
          <ac:spMkLst>
            <pc:docMk/>
            <pc:sldMk cId="4239329116" sldId="301"/>
            <ac:spMk id="26" creationId="{98FF4F28-B36D-D62F-6B99-9332A55D068A}"/>
          </ac:spMkLst>
        </pc:spChg>
        <pc:spChg chg="mod">
          <ac:chgData name="Kelly Antini" userId="a2b26854-2e7b-4ab6-9b92-644a94152396" providerId="ADAL" clId="{63D35B09-2F72-4D85-AEFE-3F422BD59BB2}" dt="2025-05-05T18:08:35.526" v="132" actId="20577"/>
          <ac:spMkLst>
            <pc:docMk/>
            <pc:sldMk cId="4239329116" sldId="301"/>
            <ac:spMk id="70" creationId="{545C55CE-973A-9D07-72F4-07AFE668ED65}"/>
          </ac:spMkLst>
        </pc:spChg>
        <pc:spChg chg="mod">
          <ac:chgData name="Kelly Antini" userId="a2b26854-2e7b-4ab6-9b92-644a94152396" providerId="ADAL" clId="{63D35B09-2F72-4D85-AEFE-3F422BD59BB2}" dt="2025-05-05T18:08:51.645" v="136" actId="20577"/>
          <ac:spMkLst>
            <pc:docMk/>
            <pc:sldMk cId="4239329116" sldId="301"/>
            <ac:spMk id="71" creationId="{A1D9DA59-E709-5091-1300-6C60CBE70CF4}"/>
          </ac:spMkLst>
        </pc:spChg>
        <pc:spChg chg="mod">
          <ac:chgData name="Kelly Antini" userId="a2b26854-2e7b-4ab6-9b92-644a94152396" providerId="ADAL" clId="{63D35B09-2F72-4D85-AEFE-3F422BD59BB2}" dt="2025-05-05T18:09:16.288" v="144" actId="20577"/>
          <ac:spMkLst>
            <pc:docMk/>
            <pc:sldMk cId="4239329116" sldId="301"/>
            <ac:spMk id="72" creationId="{C21B232E-AD09-E8C5-598B-9D17E46A0E68}"/>
          </ac:spMkLst>
        </pc:spChg>
        <pc:graphicFrameChg chg="add mod">
          <ac:chgData name="Kelly Antini" userId="a2b26854-2e7b-4ab6-9b92-644a94152396" providerId="ADAL" clId="{63D35B09-2F72-4D85-AEFE-3F422BD59BB2}" dt="2025-05-05T19:47:21.487" v="369" actId="14100"/>
          <ac:graphicFrameMkLst>
            <pc:docMk/>
            <pc:sldMk cId="4239329116" sldId="301"/>
            <ac:graphicFrameMk id="13" creationId="{6B7277C2-BB16-DE18-8067-65DEA62E474E}"/>
          </ac:graphicFrameMkLst>
        </pc:graphicFrameChg>
        <pc:graphicFrameChg chg="add mod">
          <ac:chgData name="Kelly Antini" userId="a2b26854-2e7b-4ab6-9b92-644a94152396" providerId="ADAL" clId="{63D35B09-2F72-4D85-AEFE-3F422BD59BB2}" dt="2025-05-05T19:47:43.425" v="374" actId="14100"/>
          <ac:graphicFrameMkLst>
            <pc:docMk/>
            <pc:sldMk cId="4239329116" sldId="301"/>
            <ac:graphicFrameMk id="14" creationId="{A0D9B623-EEB1-BCD6-D7FD-3617083020E6}"/>
          </ac:graphicFrameMkLst>
        </pc:graphicFrameChg>
        <pc:graphicFrameChg chg="add mod">
          <ac:chgData name="Kelly Antini" userId="a2b26854-2e7b-4ab6-9b92-644a94152396" providerId="ADAL" clId="{63D35B09-2F72-4D85-AEFE-3F422BD59BB2}" dt="2025-05-05T19:51:33.401" v="381" actId="14100"/>
          <ac:graphicFrameMkLst>
            <pc:docMk/>
            <pc:sldMk cId="4239329116" sldId="301"/>
            <ac:graphicFrameMk id="24" creationId="{69718781-1036-5FF3-912C-473F5FB9D345}"/>
          </ac:graphicFrameMkLst>
        </pc:graphicFrameChg>
        <pc:inkChg chg="add del">
          <ac:chgData name="Kelly Antini" userId="a2b26854-2e7b-4ab6-9b92-644a94152396" providerId="ADAL" clId="{63D35B09-2F72-4D85-AEFE-3F422BD59BB2}" dt="2025-05-16T13:39:34.992" v="715" actId="478"/>
          <ac:inkMkLst>
            <pc:docMk/>
            <pc:sldMk cId="4239329116" sldId="301"/>
            <ac:inkMk id="3" creationId="{C488F512-7286-405C-92FE-79085728EB10}"/>
          </ac:inkMkLst>
        </pc:inkChg>
        <pc:cxnChg chg="mod">
          <ac:chgData name="Kelly Antini" userId="a2b26854-2e7b-4ab6-9b92-644a94152396" providerId="ADAL" clId="{63D35B09-2F72-4D85-AEFE-3F422BD59BB2}" dt="2025-05-01T15:04:19.636" v="20" actId="1037"/>
          <ac:cxnSpMkLst>
            <pc:docMk/>
            <pc:sldMk cId="4239329116" sldId="301"/>
            <ac:cxnSpMk id="5" creationId="{CE3E6F22-0AE9-76E4-2388-84EAB559BE36}"/>
          </ac:cxnSpMkLst>
        </pc:cxnChg>
        <pc:cxnChg chg="mod">
          <ac:chgData name="Kelly Antini" userId="a2b26854-2e7b-4ab6-9b92-644a94152396" providerId="ADAL" clId="{63D35B09-2F72-4D85-AEFE-3F422BD59BB2}" dt="2025-05-16T13:39:38.065" v="716" actId="1038"/>
          <ac:cxnSpMkLst>
            <pc:docMk/>
            <pc:sldMk cId="4239329116" sldId="301"/>
            <ac:cxnSpMk id="30" creationId="{331BC7F9-2A78-19C6-17AC-9E2414E68B06}"/>
          </ac:cxnSpMkLst>
        </pc:cxnChg>
        <pc:cxnChg chg="mod">
          <ac:chgData name="Kelly Antini" userId="a2b26854-2e7b-4ab6-9b92-644a94152396" providerId="ADAL" clId="{63D35B09-2F72-4D85-AEFE-3F422BD59BB2}" dt="2025-05-05T18:09:20.289" v="145" actId="1038"/>
          <ac:cxnSpMkLst>
            <pc:docMk/>
            <pc:sldMk cId="4239329116" sldId="301"/>
            <ac:cxnSpMk id="52" creationId="{8D00DE23-633B-D743-14AB-F5A644AE2556}"/>
          </ac:cxnSpMkLst>
        </pc:cxnChg>
        <pc:cxnChg chg="mod">
          <ac:chgData name="Kelly Antini" userId="a2b26854-2e7b-4ab6-9b92-644a94152396" providerId="ADAL" clId="{63D35B09-2F72-4D85-AEFE-3F422BD59BB2}" dt="2025-05-05T18:09:25.513" v="146" actId="1038"/>
          <ac:cxnSpMkLst>
            <pc:docMk/>
            <pc:sldMk cId="4239329116" sldId="301"/>
            <ac:cxnSpMk id="59" creationId="{85137F13-DEA8-20AC-26C4-4B2958FC8C0F}"/>
          </ac:cxnSpMkLst>
        </pc:cxnChg>
      </pc:sldChg>
      <pc:sldChg chg="addSp delSp modSp mod">
        <pc:chgData name="Kelly Antini" userId="a2b26854-2e7b-4ab6-9b92-644a94152396" providerId="ADAL" clId="{63D35B09-2F72-4D85-AEFE-3F422BD59BB2}" dt="2025-05-16T18:38:55.331" v="781" actId="14100"/>
        <pc:sldMkLst>
          <pc:docMk/>
          <pc:sldMk cId="924028312" sldId="302"/>
        </pc:sldMkLst>
        <pc:graphicFrameChg chg="add mod">
          <ac:chgData name="Kelly Antini" userId="a2b26854-2e7b-4ab6-9b92-644a94152396" providerId="ADAL" clId="{63D35B09-2F72-4D85-AEFE-3F422BD59BB2}" dt="2025-05-05T19:52:18.179" v="392" actId="14100"/>
          <ac:graphicFrameMkLst>
            <pc:docMk/>
            <pc:sldMk cId="924028312" sldId="302"/>
            <ac:graphicFrameMk id="4" creationId="{C63F1602-A04C-086B-41BC-62F605A6D808}"/>
          </ac:graphicFrameMkLst>
        </pc:graphicFrameChg>
        <pc:graphicFrameChg chg="add mod">
          <ac:chgData name="Kelly Antini" userId="a2b26854-2e7b-4ab6-9b92-644a94152396" providerId="ADAL" clId="{63D35B09-2F72-4D85-AEFE-3F422BD59BB2}" dt="2025-05-05T19:52:36.587" v="397" actId="14100"/>
          <ac:graphicFrameMkLst>
            <pc:docMk/>
            <pc:sldMk cId="924028312" sldId="302"/>
            <ac:graphicFrameMk id="18" creationId="{2AF2CBC0-41D5-1CC1-7993-901E77D6C82A}"/>
          </ac:graphicFrameMkLst>
        </pc:graphicFrameChg>
        <pc:graphicFrameChg chg="add mod">
          <ac:chgData name="Kelly Antini" userId="a2b26854-2e7b-4ab6-9b92-644a94152396" providerId="ADAL" clId="{63D35B09-2F72-4D85-AEFE-3F422BD59BB2}" dt="2025-05-05T19:52:59.383" v="402" actId="14100"/>
          <ac:graphicFrameMkLst>
            <pc:docMk/>
            <pc:sldMk cId="924028312" sldId="302"/>
            <ac:graphicFrameMk id="20" creationId="{22578FA8-6FA3-3014-EDE9-95F3DD230635}"/>
          </ac:graphicFrameMkLst>
        </pc:graphicFrameChg>
        <pc:graphicFrameChg chg="add mod">
          <ac:chgData name="Kelly Antini" userId="a2b26854-2e7b-4ab6-9b92-644a94152396" providerId="ADAL" clId="{63D35B09-2F72-4D85-AEFE-3F422BD59BB2}" dt="2025-05-16T18:38:55.331" v="781" actId="14100"/>
          <ac:graphicFrameMkLst>
            <pc:docMk/>
            <pc:sldMk cId="924028312" sldId="302"/>
            <ac:graphicFrameMk id="21" creationId="{4C396596-4E54-3BDE-0FAB-03B3F454FCB7}"/>
          </ac:graphicFrameMkLst>
        </pc:graphicFrameChg>
      </pc:sldChg>
      <pc:sldChg chg="addSp delSp modSp mod">
        <pc:chgData name="Kelly Antini" userId="a2b26854-2e7b-4ab6-9b92-644a94152396" providerId="ADAL" clId="{63D35B09-2F72-4D85-AEFE-3F422BD59BB2}" dt="2025-05-16T14:55:55.182" v="741" actId="1076"/>
        <pc:sldMkLst>
          <pc:docMk/>
          <pc:sldMk cId="2071954035" sldId="305"/>
        </pc:sldMkLst>
        <pc:spChg chg="mod">
          <ac:chgData name="Kelly Antini" userId="a2b26854-2e7b-4ab6-9b92-644a94152396" providerId="ADAL" clId="{63D35B09-2F72-4D85-AEFE-3F422BD59BB2}" dt="2025-05-16T14:55:39.765" v="740" actId="14100"/>
          <ac:spMkLst>
            <pc:docMk/>
            <pc:sldMk cId="2071954035" sldId="305"/>
            <ac:spMk id="8" creationId="{23CBA492-7EE9-DF69-7D48-4219988841F8}"/>
          </ac:spMkLst>
        </pc:spChg>
        <pc:spChg chg="mod">
          <ac:chgData name="Kelly Antini" userId="a2b26854-2e7b-4ab6-9b92-644a94152396" providerId="ADAL" clId="{63D35B09-2F72-4D85-AEFE-3F422BD59BB2}" dt="2025-05-05T17:57:33.512" v="41" actId="20577"/>
          <ac:spMkLst>
            <pc:docMk/>
            <pc:sldMk cId="2071954035" sldId="305"/>
            <ac:spMk id="16" creationId="{1B555F39-0E90-9363-A13E-F333767766A4}"/>
          </ac:spMkLst>
        </pc:spChg>
        <pc:spChg chg="mod">
          <ac:chgData name="Kelly Antini" userId="a2b26854-2e7b-4ab6-9b92-644a94152396" providerId="ADAL" clId="{63D35B09-2F72-4D85-AEFE-3F422BD59BB2}" dt="2025-05-05T18:24:02.002" v="200" actId="1038"/>
          <ac:spMkLst>
            <pc:docMk/>
            <pc:sldMk cId="2071954035" sldId="305"/>
            <ac:spMk id="26" creationId="{98FF4F28-B36D-D62F-6B99-9332A55D068A}"/>
          </ac:spMkLst>
        </pc:spChg>
        <pc:spChg chg="mod">
          <ac:chgData name="Kelly Antini" userId="a2b26854-2e7b-4ab6-9b92-644a94152396" providerId="ADAL" clId="{63D35B09-2F72-4D85-AEFE-3F422BD59BB2}" dt="2025-05-01T15:02:40.986" v="9" actId="1037"/>
          <ac:spMkLst>
            <pc:docMk/>
            <pc:sldMk cId="2071954035" sldId="305"/>
            <ac:spMk id="36" creationId="{75C5D79A-DC97-B03A-F8C6-FDFDB5453C70}"/>
          </ac:spMkLst>
        </pc:spChg>
        <pc:spChg chg="mod">
          <ac:chgData name="Kelly Antini" userId="a2b26854-2e7b-4ab6-9b92-644a94152396" providerId="ADAL" clId="{63D35B09-2F72-4D85-AEFE-3F422BD59BB2}" dt="2025-05-05T17:58:16.845" v="43" actId="20577"/>
          <ac:spMkLst>
            <pc:docMk/>
            <pc:sldMk cId="2071954035" sldId="305"/>
            <ac:spMk id="70" creationId="{545C55CE-973A-9D07-72F4-07AFE668ED65}"/>
          </ac:spMkLst>
        </pc:spChg>
        <pc:spChg chg="mod">
          <ac:chgData name="Kelly Antini" userId="a2b26854-2e7b-4ab6-9b92-644a94152396" providerId="ADAL" clId="{63D35B09-2F72-4D85-AEFE-3F422BD59BB2}" dt="2025-05-05T17:58:25.798" v="47" actId="20577"/>
          <ac:spMkLst>
            <pc:docMk/>
            <pc:sldMk cId="2071954035" sldId="305"/>
            <ac:spMk id="71" creationId="{A1D9DA59-E709-5091-1300-6C60CBE70CF4}"/>
          </ac:spMkLst>
        </pc:spChg>
        <pc:spChg chg="mod">
          <ac:chgData name="Kelly Antini" userId="a2b26854-2e7b-4ab6-9b92-644a94152396" providerId="ADAL" clId="{63D35B09-2F72-4D85-AEFE-3F422BD59BB2}" dt="2025-05-05T18:00:23.398" v="61" actId="20577"/>
          <ac:spMkLst>
            <pc:docMk/>
            <pc:sldMk cId="2071954035" sldId="305"/>
            <ac:spMk id="72" creationId="{C21B232E-AD09-E8C5-598B-9D17E46A0E68}"/>
          </ac:spMkLst>
        </pc:spChg>
        <pc:graphicFrameChg chg="add mod">
          <ac:chgData name="Kelly Antini" userId="a2b26854-2e7b-4ab6-9b92-644a94152396" providerId="ADAL" clId="{63D35B09-2F72-4D85-AEFE-3F422BD59BB2}" dt="2025-05-05T18:19:26.682" v="192" actId="14100"/>
          <ac:graphicFrameMkLst>
            <pc:docMk/>
            <pc:sldMk cId="2071954035" sldId="305"/>
            <ac:graphicFrameMk id="4" creationId="{CABC448C-1E34-0FE8-CB69-FC0C93DD9F15}"/>
          </ac:graphicFrameMkLst>
        </pc:graphicFrameChg>
        <pc:graphicFrameChg chg="add mod">
          <ac:chgData name="Kelly Antini" userId="a2b26854-2e7b-4ab6-9b92-644a94152396" providerId="ADAL" clId="{63D35B09-2F72-4D85-AEFE-3F422BD59BB2}" dt="2025-05-16T14:55:55.182" v="741" actId="1076"/>
          <ac:graphicFrameMkLst>
            <pc:docMk/>
            <pc:sldMk cId="2071954035" sldId="305"/>
            <ac:graphicFrameMk id="12" creationId="{6A4FFC2C-C21F-93EA-1037-4F689841E342}"/>
          </ac:graphicFrameMkLst>
        </pc:graphicFrameChg>
        <pc:graphicFrameChg chg="add mod">
          <ac:chgData name="Kelly Antini" userId="a2b26854-2e7b-4ab6-9b92-644a94152396" providerId="ADAL" clId="{63D35B09-2F72-4D85-AEFE-3F422BD59BB2}" dt="2025-05-05T18:26:03.458" v="213" actId="14100"/>
          <ac:graphicFrameMkLst>
            <pc:docMk/>
            <pc:sldMk cId="2071954035" sldId="305"/>
            <ac:graphicFrameMk id="13" creationId="{134CE25B-C459-F198-3978-2E72899ACFAA}"/>
          </ac:graphicFrameMkLst>
        </pc:graphicFrameChg>
        <pc:inkChg chg="add del">
          <ac:chgData name="Kelly Antini" userId="a2b26854-2e7b-4ab6-9b92-644a94152396" providerId="ADAL" clId="{63D35B09-2F72-4D85-AEFE-3F422BD59BB2}" dt="2025-05-16T13:07:07.289" v="593" actId="478"/>
          <ac:inkMkLst>
            <pc:docMk/>
            <pc:sldMk cId="2071954035" sldId="305"/>
            <ac:inkMk id="3" creationId="{17B2392C-2B9C-3B85-DD66-D68680E58A56}"/>
          </ac:inkMkLst>
        </pc:inkChg>
        <pc:cxnChg chg="mod">
          <ac:chgData name="Kelly Antini" userId="a2b26854-2e7b-4ab6-9b92-644a94152396" providerId="ADAL" clId="{63D35B09-2F72-4D85-AEFE-3F422BD59BB2}" dt="2025-05-05T18:23:58.183" v="199" actId="1038"/>
          <ac:cxnSpMkLst>
            <pc:docMk/>
            <pc:sldMk cId="2071954035" sldId="305"/>
            <ac:cxnSpMk id="2" creationId="{48BBC607-78AE-184C-F4EE-98A9DB2B1CC0}"/>
          </ac:cxnSpMkLst>
        </pc:cxnChg>
        <pc:cxnChg chg="mod">
          <ac:chgData name="Kelly Antini" userId="a2b26854-2e7b-4ab6-9b92-644a94152396" providerId="ADAL" clId="{63D35B09-2F72-4D85-AEFE-3F422BD59BB2}" dt="2025-05-16T13:07:30.282" v="596" actId="1037"/>
          <ac:cxnSpMkLst>
            <pc:docMk/>
            <pc:sldMk cId="2071954035" sldId="305"/>
            <ac:cxnSpMk id="5" creationId="{CE3E6F22-0AE9-76E4-2388-84EAB559BE36}"/>
          </ac:cxnSpMkLst>
        </pc:cxnChg>
        <pc:cxnChg chg="mod">
          <ac:chgData name="Kelly Antini" userId="a2b26854-2e7b-4ab6-9b92-644a94152396" providerId="ADAL" clId="{63D35B09-2F72-4D85-AEFE-3F422BD59BB2}" dt="2025-05-05T18:00:20.605" v="59" actId="197"/>
          <ac:cxnSpMkLst>
            <pc:docMk/>
            <pc:sldMk cId="2071954035" sldId="305"/>
            <ac:cxnSpMk id="20" creationId="{FA7FB61E-0233-3E03-FB4C-2035D6A2B895}"/>
          </ac:cxnSpMkLst>
        </pc:cxnChg>
        <pc:cxnChg chg="mod">
          <ac:chgData name="Kelly Antini" userId="a2b26854-2e7b-4ab6-9b92-644a94152396" providerId="ADAL" clId="{63D35B09-2F72-4D85-AEFE-3F422BD59BB2}" dt="2025-05-16T13:07:34.386" v="597" actId="1038"/>
          <ac:cxnSpMkLst>
            <pc:docMk/>
            <pc:sldMk cId="2071954035" sldId="305"/>
            <ac:cxnSpMk id="30" creationId="{331BC7F9-2A78-19C6-17AC-9E2414E68B06}"/>
          </ac:cxnSpMkLst>
        </pc:cxnChg>
      </pc:sldChg>
      <pc:sldChg chg="addSp delSp modSp mod">
        <pc:chgData name="Kelly Antini" userId="a2b26854-2e7b-4ab6-9b92-644a94152396" providerId="ADAL" clId="{63D35B09-2F72-4D85-AEFE-3F422BD59BB2}" dt="2025-05-05T18:29:58.864" v="245" actId="14100"/>
        <pc:sldMkLst>
          <pc:docMk/>
          <pc:sldMk cId="3937966383" sldId="306"/>
        </pc:sldMkLst>
        <pc:graphicFrameChg chg="add mod">
          <ac:chgData name="Kelly Antini" userId="a2b26854-2e7b-4ab6-9b92-644a94152396" providerId="ADAL" clId="{63D35B09-2F72-4D85-AEFE-3F422BD59BB2}" dt="2025-05-05T18:29:11.573" v="235" actId="1076"/>
          <ac:graphicFrameMkLst>
            <pc:docMk/>
            <pc:sldMk cId="3937966383" sldId="306"/>
            <ac:graphicFrameMk id="3" creationId="{ACB29440-3DC6-540C-5D26-323F86FF81AB}"/>
          </ac:graphicFrameMkLst>
        </pc:graphicFrameChg>
        <pc:graphicFrameChg chg="add mod">
          <ac:chgData name="Kelly Antini" userId="a2b26854-2e7b-4ab6-9b92-644a94152396" providerId="ADAL" clId="{63D35B09-2F72-4D85-AEFE-3F422BD59BB2}" dt="2025-05-05T18:28:37.749" v="230" actId="1076"/>
          <ac:graphicFrameMkLst>
            <pc:docMk/>
            <pc:sldMk cId="3937966383" sldId="306"/>
            <ac:graphicFrameMk id="4" creationId="{A8ECAB42-300A-6276-5B8D-6B172D868FA7}"/>
          </ac:graphicFrameMkLst>
        </pc:graphicFrameChg>
        <pc:graphicFrameChg chg="add mod">
          <ac:chgData name="Kelly Antini" userId="a2b26854-2e7b-4ab6-9b92-644a94152396" providerId="ADAL" clId="{63D35B09-2F72-4D85-AEFE-3F422BD59BB2}" dt="2025-05-05T18:29:18.333" v="237" actId="14100"/>
          <ac:graphicFrameMkLst>
            <pc:docMk/>
            <pc:sldMk cId="3937966383" sldId="306"/>
            <ac:graphicFrameMk id="15" creationId="{DD2B1555-F95E-1476-E118-E0443B2ADFC8}"/>
          </ac:graphicFrameMkLst>
        </pc:graphicFrameChg>
        <pc:graphicFrameChg chg="add mod">
          <ac:chgData name="Kelly Antini" userId="a2b26854-2e7b-4ab6-9b92-644a94152396" providerId="ADAL" clId="{63D35B09-2F72-4D85-AEFE-3F422BD59BB2}" dt="2025-05-05T18:29:58.864" v="245" actId="14100"/>
          <ac:graphicFrameMkLst>
            <pc:docMk/>
            <pc:sldMk cId="3937966383" sldId="306"/>
            <ac:graphicFrameMk id="17" creationId="{07096170-7113-D23D-D66B-91CEDE7C5DE1}"/>
          </ac:graphicFrameMkLst>
        </pc:graphicFrameChg>
      </pc:sldChg>
      <pc:sldChg chg="addSp delSp modSp mod">
        <pc:chgData name="Kelly Antini" userId="a2b26854-2e7b-4ab6-9b92-644a94152396" providerId="ADAL" clId="{63D35B09-2F72-4D85-AEFE-3F422BD59BB2}" dt="2025-05-16T14:56:06.840" v="742" actId="14100"/>
        <pc:sldMkLst>
          <pc:docMk/>
          <pc:sldMk cId="3871218632" sldId="309"/>
        </pc:sldMkLst>
        <pc:spChg chg="mod">
          <ac:chgData name="Kelly Antini" userId="a2b26854-2e7b-4ab6-9b92-644a94152396" providerId="ADAL" clId="{63D35B09-2F72-4D85-AEFE-3F422BD59BB2}" dt="2025-05-16T14:56:06.840" v="742" actId="14100"/>
          <ac:spMkLst>
            <pc:docMk/>
            <pc:sldMk cId="3871218632" sldId="309"/>
            <ac:spMk id="8" creationId="{23CBA492-7EE9-DF69-7D48-4219988841F8}"/>
          </ac:spMkLst>
        </pc:spChg>
        <pc:spChg chg="mod">
          <ac:chgData name="Kelly Antini" userId="a2b26854-2e7b-4ab6-9b92-644a94152396" providerId="ADAL" clId="{63D35B09-2F72-4D85-AEFE-3F422BD59BB2}" dt="2025-05-16T13:33:48.014" v="673" actId="20577"/>
          <ac:spMkLst>
            <pc:docMk/>
            <pc:sldMk cId="3871218632" sldId="309"/>
            <ac:spMk id="16" creationId="{1B555F39-0E90-9363-A13E-F333767766A4}"/>
          </ac:spMkLst>
        </pc:spChg>
        <pc:spChg chg="mod">
          <ac:chgData name="Kelly Antini" userId="a2b26854-2e7b-4ab6-9b92-644a94152396" providerId="ADAL" clId="{63D35B09-2F72-4D85-AEFE-3F422BD59BB2}" dt="2025-05-16T13:28:53.272" v="663" actId="1037"/>
          <ac:spMkLst>
            <pc:docMk/>
            <pc:sldMk cId="3871218632" sldId="309"/>
            <ac:spMk id="26" creationId="{98FF4F28-B36D-D62F-6B99-9332A55D068A}"/>
          </ac:spMkLst>
        </pc:spChg>
        <pc:spChg chg="mod">
          <ac:chgData name="Kelly Antini" userId="a2b26854-2e7b-4ab6-9b92-644a94152396" providerId="ADAL" clId="{63D35B09-2F72-4D85-AEFE-3F422BD59BB2}" dt="2025-05-05T18:03:45.816" v="75" actId="20577"/>
          <ac:spMkLst>
            <pc:docMk/>
            <pc:sldMk cId="3871218632" sldId="309"/>
            <ac:spMk id="70" creationId="{545C55CE-973A-9D07-72F4-07AFE668ED65}"/>
          </ac:spMkLst>
        </pc:spChg>
        <pc:spChg chg="mod">
          <ac:chgData name="Kelly Antini" userId="a2b26854-2e7b-4ab6-9b92-644a94152396" providerId="ADAL" clId="{63D35B09-2F72-4D85-AEFE-3F422BD59BB2}" dt="2025-05-05T18:04:03.659" v="79" actId="20577"/>
          <ac:spMkLst>
            <pc:docMk/>
            <pc:sldMk cId="3871218632" sldId="309"/>
            <ac:spMk id="71" creationId="{A1D9DA59-E709-5091-1300-6C60CBE70CF4}"/>
          </ac:spMkLst>
        </pc:spChg>
        <pc:spChg chg="mod">
          <ac:chgData name="Kelly Antini" userId="a2b26854-2e7b-4ab6-9b92-644a94152396" providerId="ADAL" clId="{63D35B09-2F72-4D85-AEFE-3F422BD59BB2}" dt="2025-05-05T18:04:28.073" v="85" actId="20577"/>
          <ac:spMkLst>
            <pc:docMk/>
            <pc:sldMk cId="3871218632" sldId="309"/>
            <ac:spMk id="72" creationId="{C21B232E-AD09-E8C5-598B-9D17E46A0E68}"/>
          </ac:spMkLst>
        </pc:spChg>
        <pc:graphicFrameChg chg="add mod">
          <ac:chgData name="Kelly Antini" userId="a2b26854-2e7b-4ab6-9b92-644a94152396" providerId="ADAL" clId="{63D35B09-2F72-4D85-AEFE-3F422BD59BB2}" dt="2025-05-05T18:33:27.344" v="263" actId="1076"/>
          <ac:graphicFrameMkLst>
            <pc:docMk/>
            <pc:sldMk cId="3871218632" sldId="309"/>
            <ac:graphicFrameMk id="18" creationId="{768C0283-5B19-9417-44FB-5BC2E57575BB}"/>
          </ac:graphicFrameMkLst>
        </pc:graphicFrameChg>
        <pc:graphicFrameChg chg="add mod">
          <ac:chgData name="Kelly Antini" userId="a2b26854-2e7b-4ab6-9b92-644a94152396" providerId="ADAL" clId="{63D35B09-2F72-4D85-AEFE-3F422BD59BB2}" dt="2025-05-05T18:33:23.059" v="262" actId="1076"/>
          <ac:graphicFrameMkLst>
            <pc:docMk/>
            <pc:sldMk cId="3871218632" sldId="309"/>
            <ac:graphicFrameMk id="24" creationId="{274ABB1A-DF86-6D94-9B96-55BD516954AF}"/>
          </ac:graphicFrameMkLst>
        </pc:graphicFrameChg>
        <pc:graphicFrameChg chg="add mod">
          <ac:chgData name="Kelly Antini" userId="a2b26854-2e7b-4ab6-9b92-644a94152396" providerId="ADAL" clId="{63D35B09-2F72-4D85-AEFE-3F422BD59BB2}" dt="2025-05-05T18:38:02.957" v="271" actId="1076"/>
          <ac:graphicFrameMkLst>
            <pc:docMk/>
            <pc:sldMk cId="3871218632" sldId="309"/>
            <ac:graphicFrameMk id="25" creationId="{EE4A0F82-8E91-C6CB-0BA4-4994DC130FF1}"/>
          </ac:graphicFrameMkLst>
        </pc:graphicFrameChg>
        <pc:inkChg chg="add del">
          <ac:chgData name="Kelly Antini" userId="a2b26854-2e7b-4ab6-9b92-644a94152396" providerId="ADAL" clId="{63D35B09-2F72-4D85-AEFE-3F422BD59BB2}" dt="2025-05-16T13:27:09.823" v="662" actId="478"/>
          <ac:inkMkLst>
            <pc:docMk/>
            <pc:sldMk cId="3871218632" sldId="309"/>
            <ac:inkMk id="3" creationId="{473D4122-8B0B-443C-218C-2AA9743393EE}"/>
          </ac:inkMkLst>
        </pc:inkChg>
        <pc:cxnChg chg="mod">
          <ac:chgData name="Kelly Antini" userId="a2b26854-2e7b-4ab6-9b92-644a94152396" providerId="ADAL" clId="{63D35B09-2F72-4D85-AEFE-3F422BD59BB2}" dt="2025-05-01T15:03:32.919" v="14" actId="1038"/>
          <ac:cxnSpMkLst>
            <pc:docMk/>
            <pc:sldMk cId="3871218632" sldId="309"/>
            <ac:cxnSpMk id="2" creationId="{6B9462F4-441E-9AA3-7FDE-0898AFE867E5}"/>
          </ac:cxnSpMkLst>
        </pc:cxnChg>
        <pc:cxnChg chg="mod">
          <ac:chgData name="Kelly Antini" userId="a2b26854-2e7b-4ab6-9b92-644a94152396" providerId="ADAL" clId="{63D35B09-2F72-4D85-AEFE-3F422BD59BB2}" dt="2025-05-05T18:03:06.789" v="70" actId="1036"/>
          <ac:cxnSpMkLst>
            <pc:docMk/>
            <pc:sldMk cId="3871218632" sldId="309"/>
            <ac:cxnSpMk id="5" creationId="{CE3E6F22-0AE9-76E4-2388-84EAB559BE36}"/>
          </ac:cxnSpMkLst>
        </pc:cxnChg>
        <pc:cxnChg chg="mod">
          <ac:chgData name="Kelly Antini" userId="a2b26854-2e7b-4ab6-9b92-644a94152396" providerId="ADAL" clId="{63D35B09-2F72-4D85-AEFE-3F422BD59BB2}" dt="2025-05-01T15:02:57.054" v="10" actId="1038"/>
          <ac:cxnSpMkLst>
            <pc:docMk/>
            <pc:sldMk cId="3871218632" sldId="309"/>
            <ac:cxnSpMk id="30" creationId="{331BC7F9-2A78-19C6-17AC-9E2414E68B06}"/>
          </ac:cxnSpMkLst>
        </pc:cxnChg>
        <pc:cxnChg chg="mod">
          <ac:chgData name="Kelly Antini" userId="a2b26854-2e7b-4ab6-9b92-644a94152396" providerId="ADAL" clId="{63D35B09-2F72-4D85-AEFE-3F422BD59BB2}" dt="2025-05-05T18:03:30.204" v="73" actId="1038"/>
          <ac:cxnSpMkLst>
            <pc:docMk/>
            <pc:sldMk cId="3871218632" sldId="309"/>
            <ac:cxnSpMk id="59" creationId="{85137F13-DEA8-20AC-26C4-4B2958FC8C0F}"/>
          </ac:cxnSpMkLst>
        </pc:cxnChg>
      </pc:sldChg>
      <pc:sldChg chg="addSp delSp modSp mod">
        <pc:chgData name="Kelly Antini" userId="a2b26854-2e7b-4ab6-9b92-644a94152396" providerId="ADAL" clId="{63D35B09-2F72-4D85-AEFE-3F422BD59BB2}" dt="2025-05-16T13:29:14.443" v="665" actId="14100"/>
        <pc:sldMkLst>
          <pc:docMk/>
          <pc:sldMk cId="3211360091" sldId="310"/>
        </pc:sldMkLst>
        <pc:graphicFrameChg chg="add mod">
          <ac:chgData name="Kelly Antini" userId="a2b26854-2e7b-4ab6-9b92-644a94152396" providerId="ADAL" clId="{63D35B09-2F72-4D85-AEFE-3F422BD59BB2}" dt="2025-05-05T18:41:01.027" v="291" actId="14100"/>
          <ac:graphicFrameMkLst>
            <pc:docMk/>
            <pc:sldMk cId="3211360091" sldId="310"/>
            <ac:graphicFrameMk id="3" creationId="{BFFEC900-F59C-E03E-BB98-8729C9142162}"/>
          </ac:graphicFrameMkLst>
        </pc:graphicFrameChg>
        <pc:graphicFrameChg chg="add mod">
          <ac:chgData name="Kelly Antini" userId="a2b26854-2e7b-4ab6-9b92-644a94152396" providerId="ADAL" clId="{63D35B09-2F72-4D85-AEFE-3F422BD59BB2}" dt="2025-05-05T18:41:17.820" v="294" actId="1076"/>
          <ac:graphicFrameMkLst>
            <pc:docMk/>
            <pc:sldMk cId="3211360091" sldId="310"/>
            <ac:graphicFrameMk id="4" creationId="{409C6BDA-215B-EB2D-57D5-486B5A31CA66}"/>
          </ac:graphicFrameMkLst>
        </pc:graphicFrameChg>
        <pc:graphicFrameChg chg="add mod">
          <ac:chgData name="Kelly Antini" userId="a2b26854-2e7b-4ab6-9b92-644a94152396" providerId="ADAL" clId="{63D35B09-2F72-4D85-AEFE-3F422BD59BB2}" dt="2025-05-05T18:41:48.061" v="300" actId="1076"/>
          <ac:graphicFrameMkLst>
            <pc:docMk/>
            <pc:sldMk cId="3211360091" sldId="310"/>
            <ac:graphicFrameMk id="18" creationId="{90AAF5B0-C890-06CB-CB1B-0C978E894A50}"/>
          </ac:graphicFrameMkLst>
        </pc:graphicFrameChg>
        <pc:graphicFrameChg chg="add mod">
          <ac:chgData name="Kelly Antini" userId="a2b26854-2e7b-4ab6-9b92-644a94152396" providerId="ADAL" clId="{63D35B09-2F72-4D85-AEFE-3F422BD59BB2}" dt="2025-05-16T13:29:14.443" v="665" actId="14100"/>
          <ac:graphicFrameMkLst>
            <pc:docMk/>
            <pc:sldMk cId="3211360091" sldId="310"/>
            <ac:graphicFrameMk id="21" creationId="{62A73EE5-CA0F-C824-7F5B-DFF235A95BC0}"/>
          </ac:graphicFrameMkLst>
        </pc:graphicFrameChg>
      </pc:sldChg>
    </pc:docChg>
  </pc:docChgLst>
  <pc:docChgLst>
    <pc:chgData name="Kelly Antini" userId="a2b26854-2e7b-4ab6-9b92-644a94152396" providerId="ADAL" clId="{496CD194-D973-4C0F-9FEB-3F4A30C99CD4}"/>
    <pc:docChg chg="undo redo custSel addSld delSld modSld sldOrd">
      <pc:chgData name="Kelly Antini" userId="a2b26854-2e7b-4ab6-9b92-644a94152396" providerId="ADAL" clId="{496CD194-D973-4C0F-9FEB-3F4A30C99CD4}" dt="2024-05-06T14:36:57.379" v="4005" actId="20577"/>
      <pc:docMkLst>
        <pc:docMk/>
      </pc:docMkLst>
      <pc:sldChg chg="del">
        <pc:chgData name="Kelly Antini" userId="a2b26854-2e7b-4ab6-9b92-644a94152396" providerId="ADAL" clId="{496CD194-D973-4C0F-9FEB-3F4A30C99CD4}" dt="2024-03-27T14:54:37.654" v="196" actId="2696"/>
        <pc:sldMkLst>
          <pc:docMk/>
          <pc:sldMk cId="299604268" sldId="273"/>
        </pc:sldMkLst>
      </pc:sldChg>
      <pc:sldChg chg="addSp delSp modSp mod">
        <pc:chgData name="Kelly Antini" userId="a2b26854-2e7b-4ab6-9b92-644a94152396" providerId="ADAL" clId="{496CD194-D973-4C0F-9FEB-3F4A30C99CD4}" dt="2024-04-30T17:42:43.196" v="3726"/>
        <pc:sldMkLst>
          <pc:docMk/>
          <pc:sldMk cId="1352437310" sldId="274"/>
        </pc:sldMkLst>
      </pc:sldChg>
      <pc:sldChg chg="addSp delSp modSp mod">
        <pc:chgData name="Kelly Antini" userId="a2b26854-2e7b-4ab6-9b92-644a94152396" providerId="ADAL" clId="{496CD194-D973-4C0F-9FEB-3F4A30C99CD4}" dt="2024-04-04T19:20:29.707" v="3225" actId="1035"/>
        <pc:sldMkLst>
          <pc:docMk/>
          <pc:sldMk cId="459277773" sldId="276"/>
        </pc:sldMkLst>
      </pc:sldChg>
      <pc:sldChg chg="del">
        <pc:chgData name="Kelly Antini" userId="a2b26854-2e7b-4ab6-9b92-644a94152396" providerId="ADAL" clId="{496CD194-D973-4C0F-9FEB-3F4A30C99CD4}" dt="2024-03-27T14:54:25.952" v="195" actId="2696"/>
        <pc:sldMkLst>
          <pc:docMk/>
          <pc:sldMk cId="3570766949" sldId="280"/>
        </pc:sldMkLst>
      </pc:sldChg>
      <pc:sldChg chg="del">
        <pc:chgData name="Kelly Antini" userId="a2b26854-2e7b-4ab6-9b92-644a94152396" providerId="ADAL" clId="{496CD194-D973-4C0F-9FEB-3F4A30C99CD4}" dt="2024-03-27T14:54:18.379" v="193" actId="2696"/>
        <pc:sldMkLst>
          <pc:docMk/>
          <pc:sldMk cId="136480" sldId="281"/>
        </pc:sldMkLst>
      </pc:sldChg>
      <pc:sldChg chg="del">
        <pc:chgData name="Kelly Antini" userId="a2b26854-2e7b-4ab6-9b92-644a94152396" providerId="ADAL" clId="{496CD194-D973-4C0F-9FEB-3F4A30C99CD4}" dt="2024-03-27T14:54:20.736" v="194" actId="2696"/>
        <pc:sldMkLst>
          <pc:docMk/>
          <pc:sldMk cId="442234485" sldId="282"/>
        </pc:sldMkLst>
      </pc:sldChg>
      <pc:sldChg chg="modSp mod">
        <pc:chgData name="Kelly Antini" userId="a2b26854-2e7b-4ab6-9b92-644a94152396" providerId="ADAL" clId="{496CD194-D973-4C0F-9FEB-3F4A30C99CD4}" dt="2024-03-28T13:42:42.305" v="867" actId="20577"/>
        <pc:sldMkLst>
          <pc:docMk/>
          <pc:sldMk cId="153296622" sldId="288"/>
        </pc:sldMkLst>
      </pc:sldChg>
      <pc:sldChg chg="del">
        <pc:chgData name="Kelly Antini" userId="a2b26854-2e7b-4ab6-9b92-644a94152396" providerId="ADAL" clId="{496CD194-D973-4C0F-9FEB-3F4A30C99CD4}" dt="2024-03-27T14:54:15.980" v="192" actId="2696"/>
        <pc:sldMkLst>
          <pc:docMk/>
          <pc:sldMk cId="189181803" sldId="289"/>
        </pc:sldMkLst>
      </pc:sldChg>
      <pc:sldChg chg="addSp delSp modSp mod">
        <pc:chgData name="Kelly Antini" userId="a2b26854-2e7b-4ab6-9b92-644a94152396" providerId="ADAL" clId="{496CD194-D973-4C0F-9FEB-3F4A30C99CD4}" dt="2024-05-03T14:43:25.410" v="3950" actId="20577"/>
        <pc:sldMkLst>
          <pc:docMk/>
          <pc:sldMk cId="2880756174" sldId="291"/>
        </pc:sldMkLst>
      </pc:sldChg>
      <pc:sldChg chg="modSp add mod ord">
        <pc:chgData name="Kelly Antini" userId="a2b26854-2e7b-4ab6-9b92-644a94152396" providerId="ADAL" clId="{496CD194-D973-4C0F-9FEB-3F4A30C99CD4}" dt="2024-03-28T14:32:53.665" v="2200"/>
        <pc:sldMkLst>
          <pc:docMk/>
          <pc:sldMk cId="1691133433" sldId="292"/>
        </pc:sldMkLst>
      </pc:sldChg>
      <pc:sldChg chg="addSp delSp modSp add mod ord">
        <pc:chgData name="Kelly Antini" userId="a2b26854-2e7b-4ab6-9b92-644a94152396" providerId="ADAL" clId="{496CD194-D973-4C0F-9FEB-3F4A30C99CD4}" dt="2024-05-06T14:36:57.379" v="4005" actId="20577"/>
        <pc:sldMkLst>
          <pc:docMk/>
          <pc:sldMk cId="1780871556" sldId="293"/>
        </pc:sldMkLst>
      </pc:sldChg>
      <pc:sldChg chg="addSp delSp modSp add mod ord replId">
        <pc:chgData name="Kelly Antini" userId="a2b26854-2e7b-4ab6-9b92-644a94152396" providerId="ADAL" clId="{496CD194-D973-4C0F-9FEB-3F4A30C99CD4}" dt="2024-04-30T17:45:39.939" v="3765"/>
        <pc:sldMkLst>
          <pc:docMk/>
          <pc:sldMk cId="209035703" sldId="294"/>
        </pc:sldMkLst>
      </pc:sldChg>
      <pc:sldChg chg="addSp delSp modSp add mod ord replId">
        <pc:chgData name="Kelly Antini" userId="a2b26854-2e7b-4ab6-9b92-644a94152396" providerId="ADAL" clId="{496CD194-D973-4C0F-9FEB-3F4A30C99CD4}" dt="2024-05-01T13:42:06.420" v="3836" actId="20577"/>
        <pc:sldMkLst>
          <pc:docMk/>
          <pc:sldMk cId="3969040314" sldId="295"/>
        </pc:sldMkLst>
      </pc:sldChg>
      <pc:sldChg chg="modSp add mod ord">
        <pc:chgData name="Kelly Antini" userId="a2b26854-2e7b-4ab6-9b92-644a94152396" providerId="ADAL" clId="{496CD194-D973-4C0F-9FEB-3F4A30C99CD4}" dt="2024-04-04T19:42:54.705" v="3270" actId="114"/>
        <pc:sldMkLst>
          <pc:docMk/>
          <pc:sldMk cId="2580370246" sldId="296"/>
        </pc:sldMkLst>
      </pc:sldChg>
      <pc:sldChg chg="addSp delSp modSp add mod ord replId">
        <pc:chgData name="Kelly Antini" userId="a2b26854-2e7b-4ab6-9b92-644a94152396" providerId="ADAL" clId="{496CD194-D973-4C0F-9FEB-3F4A30C99CD4}" dt="2024-05-03T14:50:34.009" v="3988" actId="1076"/>
        <pc:sldMkLst>
          <pc:docMk/>
          <pc:sldMk cId="4256802100" sldId="297"/>
        </pc:sldMkLst>
      </pc:sldChg>
      <pc:sldChg chg="addSp delSp modSp add mod ord replId">
        <pc:chgData name="Kelly Antini" userId="a2b26854-2e7b-4ab6-9b92-644a94152396" providerId="ADAL" clId="{496CD194-D973-4C0F-9FEB-3F4A30C99CD4}" dt="2024-04-30T17:48:11.290" v="3785"/>
        <pc:sldMkLst>
          <pc:docMk/>
          <pc:sldMk cId="2866679014" sldId="298"/>
        </pc:sldMkLst>
      </pc:sldChg>
      <pc:sldChg chg="addSp delSp modSp add mod ord replId setBg">
        <pc:chgData name="Kelly Antini" userId="a2b26854-2e7b-4ab6-9b92-644a94152396" providerId="ADAL" clId="{496CD194-D973-4C0F-9FEB-3F4A30C99CD4}" dt="2024-04-02T19:54:32.259" v="2745"/>
        <pc:sldMkLst>
          <pc:docMk/>
          <pc:sldMk cId="755618623" sldId="299"/>
        </pc:sldMkLst>
      </pc:sldChg>
      <pc:sldChg chg="modSp add mod">
        <pc:chgData name="Kelly Antini" userId="a2b26854-2e7b-4ab6-9b92-644a94152396" providerId="ADAL" clId="{496CD194-D973-4C0F-9FEB-3F4A30C99CD4}" dt="2024-03-28T13:41:59.142" v="816" actId="20577"/>
        <pc:sldMkLst>
          <pc:docMk/>
          <pc:sldMk cId="1736435158" sldId="300"/>
        </pc:sldMkLst>
      </pc:sldChg>
      <pc:sldChg chg="addSp delSp modSp add mod replId">
        <pc:chgData name="Kelly Antini" userId="a2b26854-2e7b-4ab6-9b92-644a94152396" providerId="ADAL" clId="{496CD194-D973-4C0F-9FEB-3F4A30C99CD4}" dt="2024-05-03T14:43:49.365" v="3952" actId="20577"/>
        <pc:sldMkLst>
          <pc:docMk/>
          <pc:sldMk cId="4239329116" sldId="301"/>
        </pc:sldMkLst>
      </pc:sldChg>
      <pc:sldChg chg="addSp delSp modSp add mod replId">
        <pc:chgData name="Kelly Antini" userId="a2b26854-2e7b-4ab6-9b92-644a94152396" providerId="ADAL" clId="{496CD194-D973-4C0F-9FEB-3F4A30C99CD4}" dt="2024-04-30T17:44:10.962" v="3746"/>
        <pc:sldMkLst>
          <pc:docMk/>
          <pc:sldMk cId="924028312" sldId="302"/>
        </pc:sldMkLst>
      </pc:sldChg>
      <pc:sldChg chg="addSp delSp modSp add mod replId">
        <pc:chgData name="Kelly Antini" userId="a2b26854-2e7b-4ab6-9b92-644a94152396" providerId="ADAL" clId="{496CD194-D973-4C0F-9FEB-3F4A30C99CD4}" dt="2024-04-02T19:54:27.290" v="2743"/>
        <pc:sldMkLst>
          <pc:docMk/>
          <pc:sldMk cId="2330918406" sldId="303"/>
        </pc:sldMkLst>
      </pc:sldChg>
      <pc:sldChg chg="modSp add mod ord">
        <pc:chgData name="Kelly Antini" userId="a2b26854-2e7b-4ab6-9b92-644a94152396" providerId="ADAL" clId="{496CD194-D973-4C0F-9FEB-3F4A30C99CD4}" dt="2024-03-28T17:05:56.849" v="2225" actId="14100"/>
        <pc:sldMkLst>
          <pc:docMk/>
          <pc:sldMk cId="742699194" sldId="304"/>
        </pc:sldMkLst>
      </pc:sldChg>
      <pc:sldChg chg="addSp delSp modSp add mod ord replId">
        <pc:chgData name="Kelly Antini" userId="a2b26854-2e7b-4ab6-9b92-644a94152396" providerId="ADAL" clId="{496CD194-D973-4C0F-9FEB-3F4A30C99CD4}" dt="2024-05-03T14:42:17.831" v="3935" actId="1037"/>
        <pc:sldMkLst>
          <pc:docMk/>
          <pc:sldMk cId="2071954035" sldId="305"/>
        </pc:sldMkLst>
      </pc:sldChg>
      <pc:sldChg chg="addSp delSp modSp add mod ord replId">
        <pc:chgData name="Kelly Antini" userId="a2b26854-2e7b-4ab6-9b92-644a94152396" providerId="ADAL" clId="{496CD194-D973-4C0F-9FEB-3F4A30C99CD4}" dt="2024-04-30T17:36:25.323" v="3686"/>
        <pc:sldMkLst>
          <pc:docMk/>
          <pc:sldMk cId="3937966383" sldId="306"/>
        </pc:sldMkLst>
      </pc:sldChg>
      <pc:sldChg chg="addSp delSp modSp add mod ord replId">
        <pc:chgData name="Kelly Antini" userId="a2b26854-2e7b-4ab6-9b92-644a94152396" providerId="ADAL" clId="{496CD194-D973-4C0F-9FEB-3F4A30C99CD4}" dt="2024-04-05T16:25:43.168" v="3307" actId="1038"/>
        <pc:sldMkLst>
          <pc:docMk/>
          <pc:sldMk cId="228415741" sldId="307"/>
        </pc:sldMkLst>
      </pc:sldChg>
      <pc:sldChg chg="modSp add mod ord">
        <pc:chgData name="Kelly Antini" userId="a2b26854-2e7b-4ab6-9b92-644a94152396" providerId="ADAL" clId="{496CD194-D973-4C0F-9FEB-3F4A30C99CD4}" dt="2024-03-28T13:59:58.156" v="1240" actId="20577"/>
        <pc:sldMkLst>
          <pc:docMk/>
          <pc:sldMk cId="3374115176" sldId="308"/>
        </pc:sldMkLst>
      </pc:sldChg>
      <pc:sldChg chg="addSp delSp modSp add mod ord replId">
        <pc:chgData name="Kelly Antini" userId="a2b26854-2e7b-4ab6-9b92-644a94152396" providerId="ADAL" clId="{496CD194-D973-4C0F-9FEB-3F4A30C99CD4}" dt="2024-05-03T14:42:42.472" v="3946" actId="20577"/>
        <pc:sldMkLst>
          <pc:docMk/>
          <pc:sldMk cId="3871218632" sldId="309"/>
        </pc:sldMkLst>
      </pc:sldChg>
      <pc:sldChg chg="addSp delSp modSp add mod ord replId">
        <pc:chgData name="Kelly Antini" userId="a2b26854-2e7b-4ab6-9b92-644a94152396" providerId="ADAL" clId="{496CD194-D973-4C0F-9FEB-3F4A30C99CD4}" dt="2024-04-30T17:37:58.575" v="3706"/>
        <pc:sldMkLst>
          <pc:docMk/>
          <pc:sldMk cId="3211360091" sldId="310"/>
        </pc:sldMkLst>
      </pc:sldChg>
      <pc:sldChg chg="addSp delSp modSp add mod ord replId">
        <pc:chgData name="Kelly Antini" userId="a2b26854-2e7b-4ab6-9b92-644a94152396" providerId="ADAL" clId="{496CD194-D973-4C0F-9FEB-3F4A30C99CD4}" dt="2024-04-02T19:54:22.145" v="2741"/>
        <pc:sldMkLst>
          <pc:docMk/>
          <pc:sldMk cId="4003714322" sldId="311"/>
        </pc:sldMkLst>
      </pc:sldChg>
    </pc:docChg>
  </pc:docChgLst>
  <pc:docChgLst>
    <pc:chgData name="Kelly Antini" userId="a2b26854-2e7b-4ab6-9b92-644a94152396" providerId="ADAL" clId="{06C505F0-D7BE-46E9-B879-3BD2BB30B603}"/>
    <pc:docChg chg="modSld modMainMaster">
      <pc:chgData name="Kelly Antini" userId="a2b26854-2e7b-4ab6-9b92-644a94152396" providerId="ADAL" clId="{06C505F0-D7BE-46E9-B879-3BD2BB30B603}" dt="2025-03-11T13:07:15.257" v="1"/>
      <pc:docMkLst>
        <pc:docMk/>
      </pc:docMkLst>
      <pc:sldChg chg="modSp">
        <pc:chgData name="Kelly Antini" userId="a2b26854-2e7b-4ab6-9b92-644a94152396" providerId="ADAL" clId="{06C505F0-D7BE-46E9-B879-3BD2BB30B603}" dt="2025-03-11T13:07:15.257" v="1"/>
        <pc:sldMkLst>
          <pc:docMk/>
          <pc:sldMk cId="1352437310" sldId="274"/>
        </pc:sldMkLst>
        <pc:spChg chg="mod">
          <ac:chgData name="Kelly Antini" userId="a2b26854-2e7b-4ab6-9b92-644a94152396" providerId="ADAL" clId="{06C505F0-D7BE-46E9-B879-3BD2BB30B603}" dt="2025-03-11T13:07:02.109" v="0"/>
          <ac:spMkLst>
            <pc:docMk/>
            <pc:sldMk cId="1352437310" sldId="274"/>
            <ac:spMk id="6" creationId="{49862F84-0AF2-D67F-E95C-4EBBFA056525}"/>
          </ac:spMkLst>
        </pc:spChg>
        <pc:spChg chg="mod">
          <ac:chgData name="Kelly Antini" userId="a2b26854-2e7b-4ab6-9b92-644a94152396" providerId="ADAL" clId="{06C505F0-D7BE-46E9-B879-3BD2BB30B603}" dt="2025-03-11T13:07:15.257" v="1"/>
          <ac:spMkLst>
            <pc:docMk/>
            <pc:sldMk cId="1352437310" sldId="274"/>
            <ac:spMk id="10" creationId="{1DF80212-D76A-9349-2208-F44234454B75}"/>
          </ac:spMkLst>
        </pc:spChg>
      </pc:sldChg>
      <pc:sldChg chg="modSp">
        <pc:chgData name="Kelly Antini" userId="a2b26854-2e7b-4ab6-9b92-644a94152396" providerId="ADAL" clId="{06C505F0-D7BE-46E9-B879-3BD2BB30B603}" dt="2025-03-11T13:07:15.257" v="1"/>
        <pc:sldMkLst>
          <pc:docMk/>
          <pc:sldMk cId="459277773" sldId="276"/>
        </pc:sldMkLst>
        <pc:spChg chg="mod">
          <ac:chgData name="Kelly Antini" userId="a2b26854-2e7b-4ab6-9b92-644a94152396" providerId="ADAL" clId="{06C505F0-D7BE-46E9-B879-3BD2BB30B603}" dt="2025-03-11T13:07:02.109" v="0"/>
          <ac:spMkLst>
            <pc:docMk/>
            <pc:sldMk cId="459277773" sldId="276"/>
            <ac:spMk id="6" creationId="{49862F84-0AF2-D67F-E95C-4EBBFA056525}"/>
          </ac:spMkLst>
        </pc:spChg>
        <pc:spChg chg="mod">
          <ac:chgData name="Kelly Antini" userId="a2b26854-2e7b-4ab6-9b92-644a94152396" providerId="ADAL" clId="{06C505F0-D7BE-46E9-B879-3BD2BB30B603}" dt="2025-03-11T13:07:15.257" v="1"/>
          <ac:spMkLst>
            <pc:docMk/>
            <pc:sldMk cId="459277773" sldId="276"/>
            <ac:spMk id="12" creationId="{6128B52A-41E7-E7DA-14B6-E77516524BFA}"/>
          </ac:spMkLst>
        </pc:spChg>
      </pc:sldChg>
      <pc:sldChg chg="modSp">
        <pc:chgData name="Kelly Antini" userId="a2b26854-2e7b-4ab6-9b92-644a94152396" providerId="ADAL" clId="{06C505F0-D7BE-46E9-B879-3BD2BB30B603}" dt="2025-03-11T13:07:02.109" v="0"/>
        <pc:sldMkLst>
          <pc:docMk/>
          <pc:sldMk cId="153296622" sldId="288"/>
        </pc:sldMkLst>
        <pc:spChg chg="mod">
          <ac:chgData name="Kelly Antini" userId="a2b26854-2e7b-4ab6-9b92-644a94152396" providerId="ADAL" clId="{06C505F0-D7BE-46E9-B879-3BD2BB30B603}" dt="2025-03-11T13:07:02.109" v="0"/>
          <ac:spMkLst>
            <pc:docMk/>
            <pc:sldMk cId="153296622" sldId="288"/>
            <ac:spMk id="5" creationId="{228158D5-7766-983F-4AC5-707D31E92C98}"/>
          </ac:spMkLst>
        </pc:spChg>
      </pc:sldChg>
      <pc:sldChg chg="modSp">
        <pc:chgData name="Kelly Antini" userId="a2b26854-2e7b-4ab6-9b92-644a94152396" providerId="ADAL" clId="{06C505F0-D7BE-46E9-B879-3BD2BB30B603}" dt="2025-03-11T13:07:15.257" v="1"/>
        <pc:sldMkLst>
          <pc:docMk/>
          <pc:sldMk cId="2880756174" sldId="291"/>
        </pc:sldMkLst>
        <pc:spChg chg="mod">
          <ac:chgData name="Kelly Antini" userId="a2b26854-2e7b-4ab6-9b92-644a94152396" providerId="ADAL" clId="{06C505F0-D7BE-46E9-B879-3BD2BB30B603}" dt="2025-03-11T13:07:02.109" v="0"/>
          <ac:spMkLst>
            <pc:docMk/>
            <pc:sldMk cId="2880756174" sldId="291"/>
            <ac:spMk id="6" creationId="{49862F84-0AF2-D67F-E95C-4EBBFA056525}"/>
          </ac:spMkLst>
        </pc:spChg>
        <pc:spChg chg="mod">
          <ac:chgData name="Kelly Antini" userId="a2b26854-2e7b-4ab6-9b92-644a94152396" providerId="ADAL" clId="{06C505F0-D7BE-46E9-B879-3BD2BB30B603}" dt="2025-03-11T13:07:15.257" v="1"/>
          <ac:spMkLst>
            <pc:docMk/>
            <pc:sldMk cId="2880756174" sldId="291"/>
            <ac:spMk id="22" creationId="{D39E677F-50A3-8B9F-F1C0-31FFD50C70B4}"/>
          </ac:spMkLst>
        </pc:spChg>
      </pc:sldChg>
      <pc:sldChg chg="modSp">
        <pc:chgData name="Kelly Antini" userId="a2b26854-2e7b-4ab6-9b92-644a94152396" providerId="ADAL" clId="{06C505F0-D7BE-46E9-B879-3BD2BB30B603}" dt="2025-03-11T13:07:02.109" v="0"/>
        <pc:sldMkLst>
          <pc:docMk/>
          <pc:sldMk cId="1691133433" sldId="292"/>
        </pc:sldMkLst>
        <pc:spChg chg="mod">
          <ac:chgData name="Kelly Antini" userId="a2b26854-2e7b-4ab6-9b92-644a94152396" providerId="ADAL" clId="{06C505F0-D7BE-46E9-B879-3BD2BB30B603}" dt="2025-03-11T13:07:02.109" v="0"/>
          <ac:spMkLst>
            <pc:docMk/>
            <pc:sldMk cId="1691133433" sldId="292"/>
            <ac:spMk id="5" creationId="{228158D5-7766-983F-4AC5-707D31E92C98}"/>
          </ac:spMkLst>
        </pc:spChg>
      </pc:sldChg>
      <pc:sldChg chg="modSp">
        <pc:chgData name="Kelly Antini" userId="a2b26854-2e7b-4ab6-9b92-644a94152396" providerId="ADAL" clId="{06C505F0-D7BE-46E9-B879-3BD2BB30B603}" dt="2025-03-11T13:07:15.257" v="1"/>
        <pc:sldMkLst>
          <pc:docMk/>
          <pc:sldMk cId="1780871556" sldId="293"/>
        </pc:sldMkLst>
        <pc:spChg chg="mod">
          <ac:chgData name="Kelly Antini" userId="a2b26854-2e7b-4ab6-9b92-644a94152396" providerId="ADAL" clId="{06C505F0-D7BE-46E9-B879-3BD2BB30B603}" dt="2025-03-11T13:07:02.109" v="0"/>
          <ac:spMkLst>
            <pc:docMk/>
            <pc:sldMk cId="1780871556" sldId="293"/>
            <ac:spMk id="6" creationId="{49862F84-0AF2-D67F-E95C-4EBBFA056525}"/>
          </ac:spMkLst>
        </pc:spChg>
        <pc:spChg chg="mod">
          <ac:chgData name="Kelly Antini" userId="a2b26854-2e7b-4ab6-9b92-644a94152396" providerId="ADAL" clId="{06C505F0-D7BE-46E9-B879-3BD2BB30B603}" dt="2025-03-11T13:07:15.257" v="1"/>
          <ac:spMkLst>
            <pc:docMk/>
            <pc:sldMk cId="1780871556" sldId="293"/>
            <ac:spMk id="8" creationId="{23CBA492-7EE9-DF69-7D48-4219988841F8}"/>
          </ac:spMkLst>
        </pc:spChg>
        <pc:spChg chg="mod">
          <ac:chgData name="Kelly Antini" userId="a2b26854-2e7b-4ab6-9b92-644a94152396" providerId="ADAL" clId="{06C505F0-D7BE-46E9-B879-3BD2BB30B603}" dt="2025-03-11T13:07:15.257" v="1"/>
          <ac:spMkLst>
            <pc:docMk/>
            <pc:sldMk cId="1780871556" sldId="293"/>
            <ac:spMk id="13" creationId="{2C86B03D-3405-06CF-15B0-632512671F53}"/>
          </ac:spMkLst>
        </pc:spChg>
      </pc:sldChg>
      <pc:sldChg chg="modSp">
        <pc:chgData name="Kelly Antini" userId="a2b26854-2e7b-4ab6-9b92-644a94152396" providerId="ADAL" clId="{06C505F0-D7BE-46E9-B879-3BD2BB30B603}" dt="2025-03-11T13:07:15.257" v="1"/>
        <pc:sldMkLst>
          <pc:docMk/>
          <pc:sldMk cId="209035703" sldId="294"/>
        </pc:sldMkLst>
        <pc:spChg chg="mod">
          <ac:chgData name="Kelly Antini" userId="a2b26854-2e7b-4ab6-9b92-644a94152396" providerId="ADAL" clId="{06C505F0-D7BE-46E9-B879-3BD2BB30B603}" dt="2025-03-11T13:07:02.109" v="0"/>
          <ac:spMkLst>
            <pc:docMk/>
            <pc:sldMk cId="209035703" sldId="294"/>
            <ac:spMk id="6" creationId="{49862F84-0AF2-D67F-E95C-4EBBFA056525}"/>
          </ac:spMkLst>
        </pc:spChg>
        <pc:spChg chg="mod">
          <ac:chgData name="Kelly Antini" userId="a2b26854-2e7b-4ab6-9b92-644a94152396" providerId="ADAL" clId="{06C505F0-D7BE-46E9-B879-3BD2BB30B603}" dt="2025-03-11T13:07:15.257" v="1"/>
          <ac:spMkLst>
            <pc:docMk/>
            <pc:sldMk cId="209035703" sldId="294"/>
            <ac:spMk id="10" creationId="{0BFDB0BA-B178-F0C9-FC4A-4EC6A2FE6773}"/>
          </ac:spMkLst>
        </pc:spChg>
      </pc:sldChg>
      <pc:sldChg chg="modSp">
        <pc:chgData name="Kelly Antini" userId="a2b26854-2e7b-4ab6-9b92-644a94152396" providerId="ADAL" clId="{06C505F0-D7BE-46E9-B879-3BD2BB30B603}" dt="2025-03-11T13:07:15.257" v="1"/>
        <pc:sldMkLst>
          <pc:docMk/>
          <pc:sldMk cId="3969040314" sldId="295"/>
        </pc:sldMkLst>
        <pc:spChg chg="mod">
          <ac:chgData name="Kelly Antini" userId="a2b26854-2e7b-4ab6-9b92-644a94152396" providerId="ADAL" clId="{06C505F0-D7BE-46E9-B879-3BD2BB30B603}" dt="2025-03-11T13:07:02.109" v="0"/>
          <ac:spMkLst>
            <pc:docMk/>
            <pc:sldMk cId="3969040314" sldId="295"/>
            <ac:spMk id="6" creationId="{49862F84-0AF2-D67F-E95C-4EBBFA056525}"/>
          </ac:spMkLst>
        </pc:spChg>
        <pc:spChg chg="mod">
          <ac:chgData name="Kelly Antini" userId="a2b26854-2e7b-4ab6-9b92-644a94152396" providerId="ADAL" clId="{06C505F0-D7BE-46E9-B879-3BD2BB30B603}" dt="2025-03-11T13:07:15.257" v="1"/>
          <ac:spMkLst>
            <pc:docMk/>
            <pc:sldMk cId="3969040314" sldId="295"/>
            <ac:spMk id="14" creationId="{97E81750-1699-8B43-A2E5-D8116B013129}"/>
          </ac:spMkLst>
        </pc:spChg>
      </pc:sldChg>
      <pc:sldChg chg="modSp">
        <pc:chgData name="Kelly Antini" userId="a2b26854-2e7b-4ab6-9b92-644a94152396" providerId="ADAL" clId="{06C505F0-D7BE-46E9-B879-3BD2BB30B603}" dt="2025-03-11T13:07:02.109" v="0"/>
        <pc:sldMkLst>
          <pc:docMk/>
          <pc:sldMk cId="2580370246" sldId="296"/>
        </pc:sldMkLst>
        <pc:spChg chg="mod">
          <ac:chgData name="Kelly Antini" userId="a2b26854-2e7b-4ab6-9b92-644a94152396" providerId="ADAL" clId="{06C505F0-D7BE-46E9-B879-3BD2BB30B603}" dt="2025-03-11T13:07:02.109" v="0"/>
          <ac:spMkLst>
            <pc:docMk/>
            <pc:sldMk cId="2580370246" sldId="296"/>
            <ac:spMk id="5" creationId="{228158D5-7766-983F-4AC5-707D31E92C98}"/>
          </ac:spMkLst>
        </pc:spChg>
      </pc:sldChg>
      <pc:sldChg chg="modSp">
        <pc:chgData name="Kelly Antini" userId="a2b26854-2e7b-4ab6-9b92-644a94152396" providerId="ADAL" clId="{06C505F0-D7BE-46E9-B879-3BD2BB30B603}" dt="2025-03-11T13:07:15.257" v="1"/>
        <pc:sldMkLst>
          <pc:docMk/>
          <pc:sldMk cId="4256802100" sldId="297"/>
        </pc:sldMkLst>
        <pc:spChg chg="mod">
          <ac:chgData name="Kelly Antini" userId="a2b26854-2e7b-4ab6-9b92-644a94152396" providerId="ADAL" clId="{06C505F0-D7BE-46E9-B879-3BD2BB30B603}" dt="2025-03-11T13:07:02.109" v="0"/>
          <ac:spMkLst>
            <pc:docMk/>
            <pc:sldMk cId="4256802100" sldId="297"/>
            <ac:spMk id="6" creationId="{49862F84-0AF2-D67F-E95C-4EBBFA056525}"/>
          </ac:spMkLst>
        </pc:spChg>
        <pc:spChg chg="mod">
          <ac:chgData name="Kelly Antini" userId="a2b26854-2e7b-4ab6-9b92-644a94152396" providerId="ADAL" clId="{06C505F0-D7BE-46E9-B879-3BD2BB30B603}" dt="2025-03-11T13:07:15.257" v="1"/>
          <ac:spMkLst>
            <pc:docMk/>
            <pc:sldMk cId="4256802100" sldId="297"/>
            <ac:spMk id="20" creationId="{6F732488-6A0A-13D0-83D1-EA372D4F4D82}"/>
          </ac:spMkLst>
        </pc:spChg>
      </pc:sldChg>
      <pc:sldChg chg="modSp">
        <pc:chgData name="Kelly Antini" userId="a2b26854-2e7b-4ab6-9b92-644a94152396" providerId="ADAL" clId="{06C505F0-D7BE-46E9-B879-3BD2BB30B603}" dt="2025-03-11T13:07:15.257" v="1"/>
        <pc:sldMkLst>
          <pc:docMk/>
          <pc:sldMk cId="2866679014" sldId="298"/>
        </pc:sldMkLst>
        <pc:spChg chg="mod">
          <ac:chgData name="Kelly Antini" userId="a2b26854-2e7b-4ab6-9b92-644a94152396" providerId="ADAL" clId="{06C505F0-D7BE-46E9-B879-3BD2BB30B603}" dt="2025-03-11T13:07:02.109" v="0"/>
          <ac:spMkLst>
            <pc:docMk/>
            <pc:sldMk cId="2866679014" sldId="298"/>
            <ac:spMk id="6" creationId="{49862F84-0AF2-D67F-E95C-4EBBFA056525}"/>
          </ac:spMkLst>
        </pc:spChg>
        <pc:spChg chg="mod">
          <ac:chgData name="Kelly Antini" userId="a2b26854-2e7b-4ab6-9b92-644a94152396" providerId="ADAL" clId="{06C505F0-D7BE-46E9-B879-3BD2BB30B603}" dt="2025-03-11T13:07:15.257" v="1"/>
          <ac:spMkLst>
            <pc:docMk/>
            <pc:sldMk cId="2866679014" sldId="298"/>
            <ac:spMk id="10" creationId="{F18A065C-FAE0-247A-070E-6B8A87ED7265}"/>
          </ac:spMkLst>
        </pc:spChg>
      </pc:sldChg>
      <pc:sldChg chg="modSp">
        <pc:chgData name="Kelly Antini" userId="a2b26854-2e7b-4ab6-9b92-644a94152396" providerId="ADAL" clId="{06C505F0-D7BE-46E9-B879-3BD2BB30B603}" dt="2025-03-11T13:07:15.257" v="1"/>
        <pc:sldMkLst>
          <pc:docMk/>
          <pc:sldMk cId="755618623" sldId="299"/>
        </pc:sldMkLst>
        <pc:spChg chg="mod">
          <ac:chgData name="Kelly Antini" userId="a2b26854-2e7b-4ab6-9b92-644a94152396" providerId="ADAL" clId="{06C505F0-D7BE-46E9-B879-3BD2BB30B603}" dt="2025-03-11T13:07:02.109" v="0"/>
          <ac:spMkLst>
            <pc:docMk/>
            <pc:sldMk cId="755618623" sldId="299"/>
            <ac:spMk id="6" creationId="{49862F84-0AF2-D67F-E95C-4EBBFA056525}"/>
          </ac:spMkLst>
        </pc:spChg>
        <pc:spChg chg="mod">
          <ac:chgData name="Kelly Antini" userId="a2b26854-2e7b-4ab6-9b92-644a94152396" providerId="ADAL" clId="{06C505F0-D7BE-46E9-B879-3BD2BB30B603}" dt="2025-03-11T13:07:15.257" v="1"/>
          <ac:spMkLst>
            <pc:docMk/>
            <pc:sldMk cId="755618623" sldId="299"/>
            <ac:spMk id="12" creationId="{C9E9F6B2-A6AC-143A-728C-0F8DFCA0CCEA}"/>
          </ac:spMkLst>
        </pc:spChg>
      </pc:sldChg>
      <pc:sldChg chg="modSp">
        <pc:chgData name="Kelly Antini" userId="a2b26854-2e7b-4ab6-9b92-644a94152396" providerId="ADAL" clId="{06C505F0-D7BE-46E9-B879-3BD2BB30B603}" dt="2025-03-11T13:07:02.109" v="0"/>
        <pc:sldMkLst>
          <pc:docMk/>
          <pc:sldMk cId="1736435158" sldId="300"/>
        </pc:sldMkLst>
        <pc:spChg chg="mod">
          <ac:chgData name="Kelly Antini" userId="a2b26854-2e7b-4ab6-9b92-644a94152396" providerId="ADAL" clId="{06C505F0-D7BE-46E9-B879-3BD2BB30B603}" dt="2025-03-11T13:07:02.109" v="0"/>
          <ac:spMkLst>
            <pc:docMk/>
            <pc:sldMk cId="1736435158" sldId="300"/>
            <ac:spMk id="5" creationId="{228158D5-7766-983F-4AC5-707D31E92C98}"/>
          </ac:spMkLst>
        </pc:spChg>
      </pc:sldChg>
      <pc:sldChg chg="modSp">
        <pc:chgData name="Kelly Antini" userId="a2b26854-2e7b-4ab6-9b92-644a94152396" providerId="ADAL" clId="{06C505F0-D7BE-46E9-B879-3BD2BB30B603}" dt="2025-03-11T13:07:15.257" v="1"/>
        <pc:sldMkLst>
          <pc:docMk/>
          <pc:sldMk cId="4239329116" sldId="301"/>
        </pc:sldMkLst>
        <pc:spChg chg="mod">
          <ac:chgData name="Kelly Antini" userId="a2b26854-2e7b-4ab6-9b92-644a94152396" providerId="ADAL" clId="{06C505F0-D7BE-46E9-B879-3BD2BB30B603}" dt="2025-03-11T13:07:02.109" v="0"/>
          <ac:spMkLst>
            <pc:docMk/>
            <pc:sldMk cId="4239329116" sldId="301"/>
            <ac:spMk id="6" creationId="{49862F84-0AF2-D67F-E95C-4EBBFA056525}"/>
          </ac:spMkLst>
        </pc:spChg>
        <pc:spChg chg="mod">
          <ac:chgData name="Kelly Antini" userId="a2b26854-2e7b-4ab6-9b92-644a94152396" providerId="ADAL" clId="{06C505F0-D7BE-46E9-B879-3BD2BB30B603}" dt="2025-03-11T13:07:15.257" v="1"/>
          <ac:spMkLst>
            <pc:docMk/>
            <pc:sldMk cId="4239329116" sldId="301"/>
            <ac:spMk id="20" creationId="{E31BB730-1A03-759E-D355-9F8562546D8D}"/>
          </ac:spMkLst>
        </pc:spChg>
      </pc:sldChg>
      <pc:sldChg chg="modSp">
        <pc:chgData name="Kelly Antini" userId="a2b26854-2e7b-4ab6-9b92-644a94152396" providerId="ADAL" clId="{06C505F0-D7BE-46E9-B879-3BD2BB30B603}" dt="2025-03-11T13:07:15.257" v="1"/>
        <pc:sldMkLst>
          <pc:docMk/>
          <pc:sldMk cId="924028312" sldId="302"/>
        </pc:sldMkLst>
        <pc:spChg chg="mod">
          <ac:chgData name="Kelly Antini" userId="a2b26854-2e7b-4ab6-9b92-644a94152396" providerId="ADAL" clId="{06C505F0-D7BE-46E9-B879-3BD2BB30B603}" dt="2025-03-11T13:07:02.109" v="0"/>
          <ac:spMkLst>
            <pc:docMk/>
            <pc:sldMk cId="924028312" sldId="302"/>
            <ac:spMk id="6" creationId="{49862F84-0AF2-D67F-E95C-4EBBFA056525}"/>
          </ac:spMkLst>
        </pc:spChg>
        <pc:spChg chg="mod">
          <ac:chgData name="Kelly Antini" userId="a2b26854-2e7b-4ab6-9b92-644a94152396" providerId="ADAL" clId="{06C505F0-D7BE-46E9-B879-3BD2BB30B603}" dt="2025-03-11T13:07:15.257" v="1"/>
          <ac:spMkLst>
            <pc:docMk/>
            <pc:sldMk cId="924028312" sldId="302"/>
            <ac:spMk id="10" creationId="{8C752288-31FD-9CE4-FA2E-E10E35310BD2}"/>
          </ac:spMkLst>
        </pc:spChg>
      </pc:sldChg>
      <pc:sldChg chg="modSp">
        <pc:chgData name="Kelly Antini" userId="a2b26854-2e7b-4ab6-9b92-644a94152396" providerId="ADAL" clId="{06C505F0-D7BE-46E9-B879-3BD2BB30B603}" dt="2025-03-11T13:07:15.257" v="1"/>
        <pc:sldMkLst>
          <pc:docMk/>
          <pc:sldMk cId="2330918406" sldId="303"/>
        </pc:sldMkLst>
        <pc:spChg chg="mod">
          <ac:chgData name="Kelly Antini" userId="a2b26854-2e7b-4ab6-9b92-644a94152396" providerId="ADAL" clId="{06C505F0-D7BE-46E9-B879-3BD2BB30B603}" dt="2025-03-11T13:07:02.109" v="0"/>
          <ac:spMkLst>
            <pc:docMk/>
            <pc:sldMk cId="2330918406" sldId="303"/>
            <ac:spMk id="6" creationId="{49862F84-0AF2-D67F-E95C-4EBBFA056525}"/>
          </ac:spMkLst>
        </pc:spChg>
        <pc:spChg chg="mod">
          <ac:chgData name="Kelly Antini" userId="a2b26854-2e7b-4ab6-9b92-644a94152396" providerId="ADAL" clId="{06C505F0-D7BE-46E9-B879-3BD2BB30B603}" dt="2025-03-11T13:07:15.257" v="1"/>
          <ac:spMkLst>
            <pc:docMk/>
            <pc:sldMk cId="2330918406" sldId="303"/>
            <ac:spMk id="13" creationId="{A16C7904-08AC-2084-A1EF-9E80AC776D02}"/>
          </ac:spMkLst>
        </pc:spChg>
      </pc:sldChg>
      <pc:sldChg chg="modSp">
        <pc:chgData name="Kelly Antini" userId="a2b26854-2e7b-4ab6-9b92-644a94152396" providerId="ADAL" clId="{06C505F0-D7BE-46E9-B879-3BD2BB30B603}" dt="2025-03-11T13:07:02.109" v="0"/>
        <pc:sldMkLst>
          <pc:docMk/>
          <pc:sldMk cId="742699194" sldId="304"/>
        </pc:sldMkLst>
        <pc:spChg chg="mod">
          <ac:chgData name="Kelly Antini" userId="a2b26854-2e7b-4ab6-9b92-644a94152396" providerId="ADAL" clId="{06C505F0-D7BE-46E9-B879-3BD2BB30B603}" dt="2025-03-11T13:07:02.109" v="0"/>
          <ac:spMkLst>
            <pc:docMk/>
            <pc:sldMk cId="742699194" sldId="304"/>
            <ac:spMk id="5" creationId="{228158D5-7766-983F-4AC5-707D31E92C98}"/>
          </ac:spMkLst>
        </pc:spChg>
      </pc:sldChg>
      <pc:sldChg chg="modSp">
        <pc:chgData name="Kelly Antini" userId="a2b26854-2e7b-4ab6-9b92-644a94152396" providerId="ADAL" clId="{06C505F0-D7BE-46E9-B879-3BD2BB30B603}" dt="2025-03-11T13:07:15.257" v="1"/>
        <pc:sldMkLst>
          <pc:docMk/>
          <pc:sldMk cId="2071954035" sldId="305"/>
        </pc:sldMkLst>
        <pc:spChg chg="mod">
          <ac:chgData name="Kelly Antini" userId="a2b26854-2e7b-4ab6-9b92-644a94152396" providerId="ADAL" clId="{06C505F0-D7BE-46E9-B879-3BD2BB30B603}" dt="2025-03-11T13:07:02.109" v="0"/>
          <ac:spMkLst>
            <pc:docMk/>
            <pc:sldMk cId="2071954035" sldId="305"/>
            <ac:spMk id="6" creationId="{49862F84-0AF2-D67F-E95C-4EBBFA056525}"/>
          </ac:spMkLst>
        </pc:spChg>
        <pc:spChg chg="mod">
          <ac:chgData name="Kelly Antini" userId="a2b26854-2e7b-4ab6-9b92-644a94152396" providerId="ADAL" clId="{06C505F0-D7BE-46E9-B879-3BD2BB30B603}" dt="2025-03-11T13:07:15.257" v="1"/>
          <ac:spMkLst>
            <pc:docMk/>
            <pc:sldMk cId="2071954035" sldId="305"/>
            <ac:spMk id="8" creationId="{23CBA492-7EE9-DF69-7D48-4219988841F8}"/>
          </ac:spMkLst>
        </pc:spChg>
        <pc:spChg chg="mod">
          <ac:chgData name="Kelly Antini" userId="a2b26854-2e7b-4ab6-9b92-644a94152396" providerId="ADAL" clId="{06C505F0-D7BE-46E9-B879-3BD2BB30B603}" dt="2025-03-11T13:07:15.257" v="1"/>
          <ac:spMkLst>
            <pc:docMk/>
            <pc:sldMk cId="2071954035" sldId="305"/>
            <ac:spMk id="22" creationId="{708CDDCF-7C4A-D7AD-627F-EEE9B9F033F9}"/>
          </ac:spMkLst>
        </pc:spChg>
      </pc:sldChg>
      <pc:sldChg chg="modSp">
        <pc:chgData name="Kelly Antini" userId="a2b26854-2e7b-4ab6-9b92-644a94152396" providerId="ADAL" clId="{06C505F0-D7BE-46E9-B879-3BD2BB30B603}" dt="2025-03-11T13:07:15.257" v="1"/>
        <pc:sldMkLst>
          <pc:docMk/>
          <pc:sldMk cId="3937966383" sldId="306"/>
        </pc:sldMkLst>
        <pc:spChg chg="mod">
          <ac:chgData name="Kelly Antini" userId="a2b26854-2e7b-4ab6-9b92-644a94152396" providerId="ADAL" clId="{06C505F0-D7BE-46E9-B879-3BD2BB30B603}" dt="2025-03-11T13:07:02.109" v="0"/>
          <ac:spMkLst>
            <pc:docMk/>
            <pc:sldMk cId="3937966383" sldId="306"/>
            <ac:spMk id="6" creationId="{49862F84-0AF2-D67F-E95C-4EBBFA056525}"/>
          </ac:spMkLst>
        </pc:spChg>
        <pc:spChg chg="mod">
          <ac:chgData name="Kelly Antini" userId="a2b26854-2e7b-4ab6-9b92-644a94152396" providerId="ADAL" clId="{06C505F0-D7BE-46E9-B879-3BD2BB30B603}" dt="2025-03-11T13:07:15.257" v="1"/>
          <ac:spMkLst>
            <pc:docMk/>
            <pc:sldMk cId="3937966383" sldId="306"/>
            <ac:spMk id="10" creationId="{B1CC11C9-7C19-C2CC-2734-2072CBC2B5CF}"/>
          </ac:spMkLst>
        </pc:spChg>
      </pc:sldChg>
      <pc:sldChg chg="modSp">
        <pc:chgData name="Kelly Antini" userId="a2b26854-2e7b-4ab6-9b92-644a94152396" providerId="ADAL" clId="{06C505F0-D7BE-46E9-B879-3BD2BB30B603}" dt="2025-03-11T13:07:15.257" v="1"/>
        <pc:sldMkLst>
          <pc:docMk/>
          <pc:sldMk cId="228415741" sldId="307"/>
        </pc:sldMkLst>
        <pc:spChg chg="mod">
          <ac:chgData name="Kelly Antini" userId="a2b26854-2e7b-4ab6-9b92-644a94152396" providerId="ADAL" clId="{06C505F0-D7BE-46E9-B879-3BD2BB30B603}" dt="2025-03-11T13:07:02.109" v="0"/>
          <ac:spMkLst>
            <pc:docMk/>
            <pc:sldMk cId="228415741" sldId="307"/>
            <ac:spMk id="6" creationId="{49862F84-0AF2-D67F-E95C-4EBBFA056525}"/>
          </ac:spMkLst>
        </pc:spChg>
        <pc:spChg chg="mod">
          <ac:chgData name="Kelly Antini" userId="a2b26854-2e7b-4ab6-9b92-644a94152396" providerId="ADAL" clId="{06C505F0-D7BE-46E9-B879-3BD2BB30B603}" dt="2025-03-11T13:07:15.257" v="1"/>
          <ac:spMkLst>
            <pc:docMk/>
            <pc:sldMk cId="228415741" sldId="307"/>
            <ac:spMk id="13" creationId="{DA000F72-5663-B023-3E91-A8D1EF06E6D6}"/>
          </ac:spMkLst>
        </pc:spChg>
      </pc:sldChg>
      <pc:sldChg chg="modSp">
        <pc:chgData name="Kelly Antini" userId="a2b26854-2e7b-4ab6-9b92-644a94152396" providerId="ADAL" clId="{06C505F0-D7BE-46E9-B879-3BD2BB30B603}" dt="2025-03-11T13:07:02.109" v="0"/>
        <pc:sldMkLst>
          <pc:docMk/>
          <pc:sldMk cId="3374115176" sldId="308"/>
        </pc:sldMkLst>
        <pc:spChg chg="mod">
          <ac:chgData name="Kelly Antini" userId="a2b26854-2e7b-4ab6-9b92-644a94152396" providerId="ADAL" clId="{06C505F0-D7BE-46E9-B879-3BD2BB30B603}" dt="2025-03-11T13:07:02.109" v="0"/>
          <ac:spMkLst>
            <pc:docMk/>
            <pc:sldMk cId="3374115176" sldId="308"/>
            <ac:spMk id="5" creationId="{228158D5-7766-983F-4AC5-707D31E92C98}"/>
          </ac:spMkLst>
        </pc:spChg>
      </pc:sldChg>
      <pc:sldChg chg="modSp">
        <pc:chgData name="Kelly Antini" userId="a2b26854-2e7b-4ab6-9b92-644a94152396" providerId="ADAL" clId="{06C505F0-D7BE-46E9-B879-3BD2BB30B603}" dt="2025-03-11T13:07:15.257" v="1"/>
        <pc:sldMkLst>
          <pc:docMk/>
          <pc:sldMk cId="3871218632" sldId="309"/>
        </pc:sldMkLst>
        <pc:spChg chg="mod">
          <ac:chgData name="Kelly Antini" userId="a2b26854-2e7b-4ab6-9b92-644a94152396" providerId="ADAL" clId="{06C505F0-D7BE-46E9-B879-3BD2BB30B603}" dt="2025-03-11T13:07:02.109" v="0"/>
          <ac:spMkLst>
            <pc:docMk/>
            <pc:sldMk cId="3871218632" sldId="309"/>
            <ac:spMk id="6" creationId="{49862F84-0AF2-D67F-E95C-4EBBFA056525}"/>
          </ac:spMkLst>
        </pc:spChg>
        <pc:spChg chg="mod">
          <ac:chgData name="Kelly Antini" userId="a2b26854-2e7b-4ab6-9b92-644a94152396" providerId="ADAL" clId="{06C505F0-D7BE-46E9-B879-3BD2BB30B603}" dt="2025-03-11T13:07:15.257" v="1"/>
          <ac:spMkLst>
            <pc:docMk/>
            <pc:sldMk cId="3871218632" sldId="309"/>
            <ac:spMk id="8" creationId="{23CBA492-7EE9-DF69-7D48-4219988841F8}"/>
          </ac:spMkLst>
        </pc:spChg>
        <pc:spChg chg="mod">
          <ac:chgData name="Kelly Antini" userId="a2b26854-2e7b-4ab6-9b92-644a94152396" providerId="ADAL" clId="{06C505F0-D7BE-46E9-B879-3BD2BB30B603}" dt="2025-03-11T13:07:15.257" v="1"/>
          <ac:spMkLst>
            <pc:docMk/>
            <pc:sldMk cId="3871218632" sldId="309"/>
            <ac:spMk id="20" creationId="{2F9AFFBC-EA7B-85B0-77D1-92BDCD798DE8}"/>
          </ac:spMkLst>
        </pc:spChg>
      </pc:sldChg>
      <pc:sldChg chg="modSp">
        <pc:chgData name="Kelly Antini" userId="a2b26854-2e7b-4ab6-9b92-644a94152396" providerId="ADAL" clId="{06C505F0-D7BE-46E9-B879-3BD2BB30B603}" dt="2025-03-11T13:07:15.257" v="1"/>
        <pc:sldMkLst>
          <pc:docMk/>
          <pc:sldMk cId="3211360091" sldId="310"/>
        </pc:sldMkLst>
        <pc:spChg chg="mod">
          <ac:chgData name="Kelly Antini" userId="a2b26854-2e7b-4ab6-9b92-644a94152396" providerId="ADAL" clId="{06C505F0-D7BE-46E9-B879-3BD2BB30B603}" dt="2025-03-11T13:07:02.109" v="0"/>
          <ac:spMkLst>
            <pc:docMk/>
            <pc:sldMk cId="3211360091" sldId="310"/>
            <ac:spMk id="6" creationId="{49862F84-0AF2-D67F-E95C-4EBBFA056525}"/>
          </ac:spMkLst>
        </pc:spChg>
        <pc:spChg chg="mod">
          <ac:chgData name="Kelly Antini" userId="a2b26854-2e7b-4ab6-9b92-644a94152396" providerId="ADAL" clId="{06C505F0-D7BE-46E9-B879-3BD2BB30B603}" dt="2025-03-11T13:07:15.257" v="1"/>
          <ac:spMkLst>
            <pc:docMk/>
            <pc:sldMk cId="3211360091" sldId="310"/>
            <ac:spMk id="10" creationId="{04B34565-C7E3-EA4D-D390-4A25D589FA42}"/>
          </ac:spMkLst>
        </pc:spChg>
      </pc:sldChg>
      <pc:sldChg chg="modSp">
        <pc:chgData name="Kelly Antini" userId="a2b26854-2e7b-4ab6-9b92-644a94152396" providerId="ADAL" clId="{06C505F0-D7BE-46E9-B879-3BD2BB30B603}" dt="2025-03-11T13:07:15.257" v="1"/>
        <pc:sldMkLst>
          <pc:docMk/>
          <pc:sldMk cId="4003714322" sldId="311"/>
        </pc:sldMkLst>
        <pc:spChg chg="mod">
          <ac:chgData name="Kelly Antini" userId="a2b26854-2e7b-4ab6-9b92-644a94152396" providerId="ADAL" clId="{06C505F0-D7BE-46E9-B879-3BD2BB30B603}" dt="2025-03-11T13:07:02.109" v="0"/>
          <ac:spMkLst>
            <pc:docMk/>
            <pc:sldMk cId="4003714322" sldId="311"/>
            <ac:spMk id="6" creationId="{49862F84-0AF2-D67F-E95C-4EBBFA056525}"/>
          </ac:spMkLst>
        </pc:spChg>
        <pc:spChg chg="mod">
          <ac:chgData name="Kelly Antini" userId="a2b26854-2e7b-4ab6-9b92-644a94152396" providerId="ADAL" clId="{06C505F0-D7BE-46E9-B879-3BD2BB30B603}" dt="2025-03-11T13:07:15.257" v="1"/>
          <ac:spMkLst>
            <pc:docMk/>
            <pc:sldMk cId="4003714322" sldId="311"/>
            <ac:spMk id="14" creationId="{F31D4117-B664-5D28-2377-B5D35F8B6FB4}"/>
          </ac:spMkLst>
        </pc:spChg>
      </pc:sldChg>
      <pc:sldMasterChg chg="modSp modSldLayout">
        <pc:chgData name="Kelly Antini" userId="a2b26854-2e7b-4ab6-9b92-644a94152396" providerId="ADAL" clId="{06C505F0-D7BE-46E9-B879-3BD2BB30B603}" dt="2025-03-11T13:07:15.257" v="1"/>
        <pc:sldMasterMkLst>
          <pc:docMk/>
          <pc:sldMasterMk cId="0" sldId="2147483648"/>
        </pc:sldMasterMkLst>
        <pc:spChg chg="mod">
          <ac:chgData name="Kelly Antini" userId="a2b26854-2e7b-4ab6-9b92-644a94152396" providerId="ADAL" clId="{06C505F0-D7BE-46E9-B879-3BD2BB30B603}" dt="2025-03-11T13:07:15.257" v="1"/>
          <ac:spMkLst>
            <pc:docMk/>
            <pc:sldMasterMk cId="0" sldId="2147483648"/>
            <ac:spMk id="7" creationId="{8F44C53D-5C1A-2A33-05D6-707D967EE685}"/>
          </ac:spMkLst>
        </pc:spChg>
        <pc:sldLayoutChg chg="modSp">
          <pc:chgData name="Kelly Antini" userId="a2b26854-2e7b-4ab6-9b92-644a94152396" providerId="ADAL" clId="{06C505F0-D7BE-46E9-B879-3BD2BB30B603}" dt="2025-03-11T13:07:15.257" v="1"/>
          <pc:sldLayoutMkLst>
            <pc:docMk/>
            <pc:sldMasterMk cId="0" sldId="2147483648"/>
            <pc:sldLayoutMk cId="0" sldId="2147483661"/>
          </pc:sldLayoutMkLst>
          <pc:spChg chg="mod">
            <ac:chgData name="Kelly Antini" userId="a2b26854-2e7b-4ab6-9b92-644a94152396" providerId="ADAL" clId="{06C505F0-D7BE-46E9-B879-3BD2BB30B603}" dt="2025-03-11T13:07:15.257" v="1"/>
            <ac:spMkLst>
              <pc:docMk/>
              <pc:sldMasterMk cId="0" sldId="2147483648"/>
              <pc:sldLayoutMk cId="0" sldId="2147483661"/>
              <ac:spMk id="4" creationId="{00000000-0000-0000-0000-000000000000}"/>
            </ac:spMkLst>
          </pc:spChg>
        </pc:sldLayoutChg>
      </pc:sldMasterChg>
    </pc:docChg>
  </pc:docChgLst>
  <pc:docChgLst>
    <pc:chgData name="Kelly Antini" userId="a2b26854-2e7b-4ab6-9b92-644a94152396" providerId="ADAL" clId="{AEE5A18A-678E-496D-9DB2-B38DCA8DAACA}"/>
    <pc:docChg chg="undo custSel addSld delSld modSld modMainMaster">
      <pc:chgData name="Kelly Antini" userId="a2b26854-2e7b-4ab6-9b92-644a94152396" providerId="ADAL" clId="{AEE5A18A-678E-496D-9DB2-B38DCA8DAACA}" dt="2025-01-17T20:17:25.479" v="964" actId="1076"/>
      <pc:docMkLst>
        <pc:docMk/>
      </pc:docMkLst>
      <pc:sldChg chg="addSp delSp modSp mod">
        <pc:chgData name="Kelly Antini" userId="a2b26854-2e7b-4ab6-9b92-644a94152396" providerId="ADAL" clId="{AEE5A18A-678E-496D-9DB2-B38DCA8DAACA}" dt="2024-11-01T17:33:55.605" v="196" actId="14100"/>
        <pc:sldMkLst>
          <pc:docMk/>
          <pc:sldMk cId="1352437310" sldId="274"/>
        </pc:sldMkLst>
      </pc:sldChg>
      <pc:sldChg chg="addSp delSp modSp mod">
        <pc:chgData name="Kelly Antini" userId="a2b26854-2e7b-4ab6-9b92-644a94152396" providerId="ADAL" clId="{AEE5A18A-678E-496D-9DB2-B38DCA8DAACA}" dt="2025-01-17T20:11:24.667" v="941" actId="1076"/>
        <pc:sldMkLst>
          <pc:docMk/>
          <pc:sldMk cId="459277773" sldId="276"/>
        </pc:sldMkLst>
      </pc:sldChg>
      <pc:sldChg chg="modSp">
        <pc:chgData name="Kelly Antini" userId="a2b26854-2e7b-4ab6-9b92-644a94152396" providerId="ADAL" clId="{AEE5A18A-678E-496D-9DB2-B38DCA8DAACA}" dt="2024-11-01T15:15:37.842" v="143"/>
        <pc:sldMkLst>
          <pc:docMk/>
          <pc:sldMk cId="153296622" sldId="288"/>
        </pc:sldMkLst>
      </pc:sldChg>
      <pc:sldChg chg="addSp delSp modSp mod">
        <pc:chgData name="Kelly Antini" userId="a2b26854-2e7b-4ab6-9b92-644a94152396" providerId="ADAL" clId="{AEE5A18A-678E-496D-9DB2-B38DCA8DAACA}" dt="2024-11-06T17:12:08.485" v="483" actId="6549"/>
        <pc:sldMkLst>
          <pc:docMk/>
          <pc:sldMk cId="2880756174" sldId="291"/>
        </pc:sldMkLst>
      </pc:sldChg>
      <pc:sldChg chg="modSp">
        <pc:chgData name="Kelly Antini" userId="a2b26854-2e7b-4ab6-9b92-644a94152396" providerId="ADAL" clId="{AEE5A18A-678E-496D-9DB2-B38DCA8DAACA}" dt="2024-11-01T15:15:37.842" v="143"/>
        <pc:sldMkLst>
          <pc:docMk/>
          <pc:sldMk cId="1691133433" sldId="292"/>
        </pc:sldMkLst>
      </pc:sldChg>
      <pc:sldChg chg="addSp delSp modSp mod">
        <pc:chgData name="Kelly Antini" userId="a2b26854-2e7b-4ab6-9b92-644a94152396" providerId="ADAL" clId="{AEE5A18A-678E-496D-9DB2-B38DCA8DAACA}" dt="2024-11-06T18:01:26.690" v="522"/>
        <pc:sldMkLst>
          <pc:docMk/>
          <pc:sldMk cId="1780871556" sldId="293"/>
        </pc:sldMkLst>
      </pc:sldChg>
      <pc:sldChg chg="addSp delSp modSp mod">
        <pc:chgData name="Kelly Antini" userId="a2b26854-2e7b-4ab6-9b92-644a94152396" providerId="ADAL" clId="{AEE5A18A-678E-496D-9DB2-B38DCA8DAACA}" dt="2024-11-01T18:05:23.348" v="324" actId="14100"/>
        <pc:sldMkLst>
          <pc:docMk/>
          <pc:sldMk cId="209035703" sldId="294"/>
        </pc:sldMkLst>
      </pc:sldChg>
      <pc:sldChg chg="delSp modSp mod">
        <pc:chgData name="Kelly Antini" userId="a2b26854-2e7b-4ab6-9b92-644a94152396" providerId="ADAL" clId="{AEE5A18A-678E-496D-9DB2-B38DCA8DAACA}" dt="2025-01-17T20:17:11.544" v="961" actId="1076"/>
        <pc:sldMkLst>
          <pc:docMk/>
          <pc:sldMk cId="3969040314" sldId="295"/>
        </pc:sldMkLst>
      </pc:sldChg>
      <pc:sldChg chg="modSp">
        <pc:chgData name="Kelly Antini" userId="a2b26854-2e7b-4ab6-9b92-644a94152396" providerId="ADAL" clId="{AEE5A18A-678E-496D-9DB2-B38DCA8DAACA}" dt="2024-11-01T15:15:37.842" v="143"/>
        <pc:sldMkLst>
          <pc:docMk/>
          <pc:sldMk cId="2580370246" sldId="296"/>
        </pc:sldMkLst>
      </pc:sldChg>
      <pc:sldChg chg="addSp delSp modSp mod">
        <pc:chgData name="Kelly Antini" userId="a2b26854-2e7b-4ab6-9b92-644a94152396" providerId="ADAL" clId="{AEE5A18A-678E-496D-9DB2-B38DCA8DAACA}" dt="2024-11-06T18:56:38.003" v="686" actId="20577"/>
        <pc:sldMkLst>
          <pc:docMk/>
          <pc:sldMk cId="4256802100" sldId="297"/>
        </pc:sldMkLst>
      </pc:sldChg>
      <pc:sldChg chg="addSp delSp modSp mod">
        <pc:chgData name="Kelly Antini" userId="a2b26854-2e7b-4ab6-9b92-644a94152396" providerId="ADAL" clId="{AEE5A18A-678E-496D-9DB2-B38DCA8DAACA}" dt="2024-11-01T18:09:12.612" v="380" actId="14100"/>
        <pc:sldMkLst>
          <pc:docMk/>
          <pc:sldMk cId="2866679014" sldId="298"/>
        </pc:sldMkLst>
      </pc:sldChg>
      <pc:sldChg chg="delSp modSp mod">
        <pc:chgData name="Kelly Antini" userId="a2b26854-2e7b-4ab6-9b92-644a94152396" providerId="ADAL" clId="{AEE5A18A-678E-496D-9DB2-B38DCA8DAACA}" dt="2025-01-17T20:17:25.479" v="964" actId="1076"/>
        <pc:sldMkLst>
          <pc:docMk/>
          <pc:sldMk cId="755618623" sldId="299"/>
        </pc:sldMkLst>
      </pc:sldChg>
      <pc:sldChg chg="modSp">
        <pc:chgData name="Kelly Antini" userId="a2b26854-2e7b-4ab6-9b92-644a94152396" providerId="ADAL" clId="{AEE5A18A-678E-496D-9DB2-B38DCA8DAACA}" dt="2024-11-01T15:15:37.842" v="143"/>
        <pc:sldMkLst>
          <pc:docMk/>
          <pc:sldMk cId="1736435158" sldId="300"/>
        </pc:sldMkLst>
      </pc:sldChg>
      <pc:sldChg chg="addSp delSp modSp mod">
        <pc:chgData name="Kelly Antini" userId="a2b26854-2e7b-4ab6-9b92-644a94152396" providerId="ADAL" clId="{AEE5A18A-678E-496D-9DB2-B38DCA8DAACA}" dt="2024-11-06T18:56:11.561" v="677" actId="20577"/>
        <pc:sldMkLst>
          <pc:docMk/>
          <pc:sldMk cId="4239329116" sldId="301"/>
        </pc:sldMkLst>
      </pc:sldChg>
      <pc:sldChg chg="addSp delSp modSp mod">
        <pc:chgData name="Kelly Antini" userId="a2b26854-2e7b-4ab6-9b92-644a94152396" providerId="ADAL" clId="{AEE5A18A-678E-496D-9DB2-B38DCA8DAACA}" dt="2024-11-01T17:39:04.472" v="252" actId="14100"/>
        <pc:sldMkLst>
          <pc:docMk/>
          <pc:sldMk cId="924028312" sldId="302"/>
        </pc:sldMkLst>
      </pc:sldChg>
      <pc:sldChg chg="delSp modSp mod">
        <pc:chgData name="Kelly Antini" userId="a2b26854-2e7b-4ab6-9b92-644a94152396" providerId="ADAL" clId="{AEE5A18A-678E-496D-9DB2-B38DCA8DAACA}" dt="2025-01-17T20:16:35.320" v="957" actId="1076"/>
        <pc:sldMkLst>
          <pc:docMk/>
          <pc:sldMk cId="2330918406" sldId="303"/>
        </pc:sldMkLst>
      </pc:sldChg>
      <pc:sldChg chg="modSp">
        <pc:chgData name="Kelly Antini" userId="a2b26854-2e7b-4ab6-9b92-644a94152396" providerId="ADAL" clId="{AEE5A18A-678E-496D-9DB2-B38DCA8DAACA}" dt="2024-11-01T15:15:37.842" v="143"/>
        <pc:sldMkLst>
          <pc:docMk/>
          <pc:sldMk cId="742699194" sldId="304"/>
        </pc:sldMkLst>
      </pc:sldChg>
      <pc:sldChg chg="addSp delSp modSp mod">
        <pc:chgData name="Kelly Antini" userId="a2b26854-2e7b-4ab6-9b92-644a94152396" providerId="ADAL" clId="{AEE5A18A-678E-496D-9DB2-B38DCA8DAACA}" dt="2024-11-06T17:02:43.774" v="422" actId="20577"/>
        <pc:sldMkLst>
          <pc:docMk/>
          <pc:sldMk cId="2071954035" sldId="305"/>
        </pc:sldMkLst>
      </pc:sldChg>
      <pc:sldChg chg="addSp delSp modSp mod">
        <pc:chgData name="Kelly Antini" userId="a2b26854-2e7b-4ab6-9b92-644a94152396" providerId="ADAL" clId="{AEE5A18A-678E-496D-9DB2-B38DCA8DAACA}" dt="2024-11-01T15:15:37.842" v="143"/>
        <pc:sldMkLst>
          <pc:docMk/>
          <pc:sldMk cId="3937966383" sldId="306"/>
        </pc:sldMkLst>
      </pc:sldChg>
      <pc:sldChg chg="delSp modSp mod">
        <pc:chgData name="Kelly Antini" userId="a2b26854-2e7b-4ab6-9b92-644a94152396" providerId="ADAL" clId="{AEE5A18A-678E-496D-9DB2-B38DCA8DAACA}" dt="2025-01-17T20:14:59.484" v="944" actId="1076"/>
        <pc:sldMkLst>
          <pc:docMk/>
          <pc:sldMk cId="228415741" sldId="307"/>
        </pc:sldMkLst>
      </pc:sldChg>
      <pc:sldChg chg="modSp">
        <pc:chgData name="Kelly Antini" userId="a2b26854-2e7b-4ab6-9b92-644a94152396" providerId="ADAL" clId="{AEE5A18A-678E-496D-9DB2-B38DCA8DAACA}" dt="2024-11-01T15:15:37.842" v="143"/>
        <pc:sldMkLst>
          <pc:docMk/>
          <pc:sldMk cId="3374115176" sldId="308"/>
        </pc:sldMkLst>
      </pc:sldChg>
      <pc:sldChg chg="addSp delSp modSp mod">
        <pc:chgData name="Kelly Antini" userId="a2b26854-2e7b-4ab6-9b92-644a94152396" providerId="ADAL" clId="{AEE5A18A-678E-496D-9DB2-B38DCA8DAACA}" dt="2024-11-06T18:56:59.705" v="702" actId="20577"/>
        <pc:sldMkLst>
          <pc:docMk/>
          <pc:sldMk cId="3871218632" sldId="309"/>
        </pc:sldMkLst>
      </pc:sldChg>
      <pc:sldChg chg="addSp delSp modSp mod">
        <pc:chgData name="Kelly Antini" userId="a2b26854-2e7b-4ab6-9b92-644a94152396" providerId="ADAL" clId="{AEE5A18A-678E-496D-9DB2-B38DCA8DAACA}" dt="2024-11-01T15:15:37.842" v="143"/>
        <pc:sldMkLst>
          <pc:docMk/>
          <pc:sldMk cId="3211360091" sldId="310"/>
        </pc:sldMkLst>
      </pc:sldChg>
      <pc:sldChg chg="delSp modSp mod">
        <pc:chgData name="Kelly Antini" userId="a2b26854-2e7b-4ab6-9b92-644a94152396" providerId="ADAL" clId="{AEE5A18A-678E-496D-9DB2-B38DCA8DAACA}" dt="2025-01-17T20:16:08.082" v="955" actId="1076"/>
        <pc:sldMkLst>
          <pc:docMk/>
          <pc:sldMk cId="4003714322" sldId="311"/>
        </pc:sldMkLst>
      </pc:sldChg>
      <pc:sldChg chg="addSp delSp modSp new del">
        <pc:chgData name="Kelly Antini" userId="a2b26854-2e7b-4ab6-9b92-644a94152396" providerId="ADAL" clId="{AEE5A18A-678E-496D-9DB2-B38DCA8DAACA}" dt="2024-11-01T14:53:13.406" v="68" actId="2696"/>
        <pc:sldMkLst>
          <pc:docMk/>
          <pc:sldMk cId="28336375" sldId="312"/>
        </pc:sldMkLst>
      </pc:sldChg>
      <pc:sldMasterChg chg="modSp modSldLayout">
        <pc:chgData name="Kelly Antini" userId="a2b26854-2e7b-4ab6-9b92-644a94152396" providerId="ADAL" clId="{AEE5A18A-678E-496D-9DB2-B38DCA8DAACA}" dt="2024-11-01T15:15:37.842" v="143"/>
        <pc:sldMasterMkLst>
          <pc:docMk/>
          <pc:sldMasterMk cId="0" sldId="2147483648"/>
        </pc:sldMasterMkLst>
        <pc:sldLayoutChg chg="modSp">
          <pc:chgData name="Kelly Antini" userId="a2b26854-2e7b-4ab6-9b92-644a94152396" providerId="ADAL" clId="{AEE5A18A-678E-496D-9DB2-B38DCA8DAACA}" dt="2024-11-01T15:15:37.842" v="143"/>
          <pc:sldLayoutMkLst>
            <pc:docMk/>
            <pc:sldMasterMk cId="0" sldId="2147483648"/>
            <pc:sldLayoutMk cId="0" sldId="2147483661"/>
          </pc:sldLayoutMkLst>
        </pc:sldLayoutChg>
        <pc:sldLayoutChg chg="addSp delSp modSp mod">
          <pc:chgData name="Kelly Antini" userId="a2b26854-2e7b-4ab6-9b92-644a94152396" providerId="ADAL" clId="{AEE5A18A-678E-496D-9DB2-B38DCA8DAACA}" dt="2024-11-01T14:52:33.329" v="65" actId="1076"/>
          <pc:sldLayoutMkLst>
            <pc:docMk/>
            <pc:sldMasterMk cId="0" sldId="2147483648"/>
            <pc:sldLayoutMk cId="0" sldId="2147483665"/>
          </pc:sldLayoutMkLst>
        </pc:sldLayoutChg>
      </pc:sldMasterChg>
    </pc:docChg>
  </pc:docChgLst>
  <pc:docChgLst>
    <pc:chgData name="Kelly Antini" userId="a2b26854-2e7b-4ab6-9b92-644a94152396" providerId="ADAL" clId="{0C05680F-E6D4-4708-9AA3-705C93B9B9A6}"/>
    <pc:docChg chg="custSel modSld modMainMaster">
      <pc:chgData name="Kelly Antini" userId="a2b26854-2e7b-4ab6-9b92-644a94152396" providerId="ADAL" clId="{0C05680F-E6D4-4708-9AA3-705C93B9B9A6}" dt="2024-07-01T17:18:44.850" v="346" actId="20577"/>
      <pc:docMkLst>
        <pc:docMk/>
      </pc:docMkLst>
      <pc:sldChg chg="modSp">
        <pc:chgData name="Kelly Antini" userId="a2b26854-2e7b-4ab6-9b92-644a94152396" providerId="ADAL" clId="{0C05680F-E6D4-4708-9AA3-705C93B9B9A6}" dt="2024-06-28T13:23:33.306" v="0"/>
        <pc:sldMkLst>
          <pc:docMk/>
          <pc:sldMk cId="1352437310" sldId="274"/>
        </pc:sldMkLst>
      </pc:sldChg>
      <pc:sldChg chg="modSp">
        <pc:chgData name="Kelly Antini" userId="a2b26854-2e7b-4ab6-9b92-644a94152396" providerId="ADAL" clId="{0C05680F-E6D4-4708-9AA3-705C93B9B9A6}" dt="2024-06-28T13:23:33.306" v="0"/>
        <pc:sldMkLst>
          <pc:docMk/>
          <pc:sldMk cId="459277773" sldId="276"/>
        </pc:sldMkLst>
      </pc:sldChg>
      <pc:sldChg chg="modSp">
        <pc:chgData name="Kelly Antini" userId="a2b26854-2e7b-4ab6-9b92-644a94152396" providerId="ADAL" clId="{0C05680F-E6D4-4708-9AA3-705C93B9B9A6}" dt="2024-06-28T13:23:33.306" v="0"/>
        <pc:sldMkLst>
          <pc:docMk/>
          <pc:sldMk cId="153296622" sldId="288"/>
        </pc:sldMkLst>
      </pc:sldChg>
      <pc:sldChg chg="addSp delSp modSp mod">
        <pc:chgData name="Kelly Antini" userId="a2b26854-2e7b-4ab6-9b92-644a94152396" providerId="ADAL" clId="{0C05680F-E6D4-4708-9AA3-705C93B9B9A6}" dt="2024-07-01T17:11:04.869" v="199" actId="1038"/>
        <pc:sldMkLst>
          <pc:docMk/>
          <pc:sldMk cId="2880756174" sldId="291"/>
        </pc:sldMkLst>
      </pc:sldChg>
      <pc:sldChg chg="modSp">
        <pc:chgData name="Kelly Antini" userId="a2b26854-2e7b-4ab6-9b92-644a94152396" providerId="ADAL" clId="{0C05680F-E6D4-4708-9AA3-705C93B9B9A6}" dt="2024-06-28T13:23:33.306" v="0"/>
        <pc:sldMkLst>
          <pc:docMk/>
          <pc:sldMk cId="1691133433" sldId="292"/>
        </pc:sldMkLst>
      </pc:sldChg>
      <pc:sldChg chg="addSp delSp modSp mod">
        <pc:chgData name="Kelly Antini" userId="a2b26854-2e7b-4ab6-9b92-644a94152396" providerId="ADAL" clId="{0C05680F-E6D4-4708-9AA3-705C93B9B9A6}" dt="2024-07-01T17:13:58.544" v="328" actId="14100"/>
        <pc:sldMkLst>
          <pc:docMk/>
          <pc:sldMk cId="1780871556" sldId="293"/>
        </pc:sldMkLst>
      </pc:sldChg>
      <pc:sldChg chg="modSp">
        <pc:chgData name="Kelly Antini" userId="a2b26854-2e7b-4ab6-9b92-644a94152396" providerId="ADAL" clId="{0C05680F-E6D4-4708-9AA3-705C93B9B9A6}" dt="2024-06-28T13:23:33.306" v="0"/>
        <pc:sldMkLst>
          <pc:docMk/>
          <pc:sldMk cId="209035703" sldId="294"/>
        </pc:sldMkLst>
      </pc:sldChg>
      <pc:sldChg chg="modSp">
        <pc:chgData name="Kelly Antini" userId="a2b26854-2e7b-4ab6-9b92-644a94152396" providerId="ADAL" clId="{0C05680F-E6D4-4708-9AA3-705C93B9B9A6}" dt="2024-06-28T13:23:33.306" v="0"/>
        <pc:sldMkLst>
          <pc:docMk/>
          <pc:sldMk cId="3969040314" sldId="295"/>
        </pc:sldMkLst>
      </pc:sldChg>
      <pc:sldChg chg="modSp">
        <pc:chgData name="Kelly Antini" userId="a2b26854-2e7b-4ab6-9b92-644a94152396" providerId="ADAL" clId="{0C05680F-E6D4-4708-9AA3-705C93B9B9A6}" dt="2024-06-28T13:23:33.306" v="0"/>
        <pc:sldMkLst>
          <pc:docMk/>
          <pc:sldMk cId="2580370246" sldId="296"/>
        </pc:sldMkLst>
      </pc:sldChg>
      <pc:sldChg chg="modSp mod">
        <pc:chgData name="Kelly Antini" userId="a2b26854-2e7b-4ab6-9b92-644a94152396" providerId="ADAL" clId="{0C05680F-E6D4-4708-9AA3-705C93B9B9A6}" dt="2024-07-01T17:18:44.850" v="346" actId="20577"/>
        <pc:sldMkLst>
          <pc:docMk/>
          <pc:sldMk cId="4256802100" sldId="297"/>
        </pc:sldMkLst>
      </pc:sldChg>
      <pc:sldChg chg="modSp">
        <pc:chgData name="Kelly Antini" userId="a2b26854-2e7b-4ab6-9b92-644a94152396" providerId="ADAL" clId="{0C05680F-E6D4-4708-9AA3-705C93B9B9A6}" dt="2024-06-28T13:23:33.306" v="0"/>
        <pc:sldMkLst>
          <pc:docMk/>
          <pc:sldMk cId="2866679014" sldId="298"/>
        </pc:sldMkLst>
      </pc:sldChg>
      <pc:sldChg chg="modSp">
        <pc:chgData name="Kelly Antini" userId="a2b26854-2e7b-4ab6-9b92-644a94152396" providerId="ADAL" clId="{0C05680F-E6D4-4708-9AA3-705C93B9B9A6}" dt="2024-06-28T13:23:33.306" v="0"/>
        <pc:sldMkLst>
          <pc:docMk/>
          <pc:sldMk cId="755618623" sldId="299"/>
        </pc:sldMkLst>
      </pc:sldChg>
      <pc:sldChg chg="modSp">
        <pc:chgData name="Kelly Antini" userId="a2b26854-2e7b-4ab6-9b92-644a94152396" providerId="ADAL" clId="{0C05680F-E6D4-4708-9AA3-705C93B9B9A6}" dt="2024-06-28T13:23:33.306" v="0"/>
        <pc:sldMkLst>
          <pc:docMk/>
          <pc:sldMk cId="1736435158" sldId="300"/>
        </pc:sldMkLst>
      </pc:sldChg>
      <pc:sldChg chg="modSp mod">
        <pc:chgData name="Kelly Antini" userId="a2b26854-2e7b-4ab6-9b92-644a94152396" providerId="ADAL" clId="{0C05680F-E6D4-4708-9AA3-705C93B9B9A6}" dt="2024-07-01T17:12:01.616" v="225" actId="20577"/>
        <pc:sldMkLst>
          <pc:docMk/>
          <pc:sldMk cId="4239329116" sldId="301"/>
        </pc:sldMkLst>
      </pc:sldChg>
      <pc:sldChg chg="modSp">
        <pc:chgData name="Kelly Antini" userId="a2b26854-2e7b-4ab6-9b92-644a94152396" providerId="ADAL" clId="{0C05680F-E6D4-4708-9AA3-705C93B9B9A6}" dt="2024-06-28T13:23:33.306" v="0"/>
        <pc:sldMkLst>
          <pc:docMk/>
          <pc:sldMk cId="924028312" sldId="302"/>
        </pc:sldMkLst>
      </pc:sldChg>
      <pc:sldChg chg="modSp">
        <pc:chgData name="Kelly Antini" userId="a2b26854-2e7b-4ab6-9b92-644a94152396" providerId="ADAL" clId="{0C05680F-E6D4-4708-9AA3-705C93B9B9A6}" dt="2024-06-28T13:23:33.306" v="0"/>
        <pc:sldMkLst>
          <pc:docMk/>
          <pc:sldMk cId="2330918406" sldId="303"/>
        </pc:sldMkLst>
      </pc:sldChg>
      <pc:sldChg chg="modSp">
        <pc:chgData name="Kelly Antini" userId="a2b26854-2e7b-4ab6-9b92-644a94152396" providerId="ADAL" clId="{0C05680F-E6D4-4708-9AA3-705C93B9B9A6}" dt="2024-06-28T13:23:33.306" v="0"/>
        <pc:sldMkLst>
          <pc:docMk/>
          <pc:sldMk cId="742699194" sldId="304"/>
        </pc:sldMkLst>
      </pc:sldChg>
      <pc:sldChg chg="addSp delSp modSp mod">
        <pc:chgData name="Kelly Antini" userId="a2b26854-2e7b-4ab6-9b92-644a94152396" providerId="ADAL" clId="{0C05680F-E6D4-4708-9AA3-705C93B9B9A6}" dt="2024-07-01T17:06:48.561" v="57" actId="1037"/>
        <pc:sldMkLst>
          <pc:docMk/>
          <pc:sldMk cId="2071954035" sldId="305"/>
        </pc:sldMkLst>
      </pc:sldChg>
      <pc:sldChg chg="modSp">
        <pc:chgData name="Kelly Antini" userId="a2b26854-2e7b-4ab6-9b92-644a94152396" providerId="ADAL" clId="{0C05680F-E6D4-4708-9AA3-705C93B9B9A6}" dt="2024-06-28T13:23:33.306" v="0"/>
        <pc:sldMkLst>
          <pc:docMk/>
          <pc:sldMk cId="3937966383" sldId="306"/>
        </pc:sldMkLst>
      </pc:sldChg>
      <pc:sldChg chg="modSp">
        <pc:chgData name="Kelly Antini" userId="a2b26854-2e7b-4ab6-9b92-644a94152396" providerId="ADAL" clId="{0C05680F-E6D4-4708-9AA3-705C93B9B9A6}" dt="2024-06-28T13:23:33.306" v="0"/>
        <pc:sldMkLst>
          <pc:docMk/>
          <pc:sldMk cId="228415741" sldId="307"/>
        </pc:sldMkLst>
      </pc:sldChg>
      <pc:sldChg chg="modSp">
        <pc:chgData name="Kelly Antini" userId="a2b26854-2e7b-4ab6-9b92-644a94152396" providerId="ADAL" clId="{0C05680F-E6D4-4708-9AA3-705C93B9B9A6}" dt="2024-06-28T13:23:33.306" v="0"/>
        <pc:sldMkLst>
          <pc:docMk/>
          <pc:sldMk cId="3374115176" sldId="308"/>
        </pc:sldMkLst>
      </pc:sldChg>
      <pc:sldChg chg="modSp mod">
        <pc:chgData name="Kelly Antini" userId="a2b26854-2e7b-4ab6-9b92-644a94152396" providerId="ADAL" clId="{0C05680F-E6D4-4708-9AA3-705C93B9B9A6}" dt="2024-07-01T17:08:16.352" v="71" actId="20577"/>
        <pc:sldMkLst>
          <pc:docMk/>
          <pc:sldMk cId="3871218632" sldId="309"/>
        </pc:sldMkLst>
      </pc:sldChg>
      <pc:sldChg chg="modSp">
        <pc:chgData name="Kelly Antini" userId="a2b26854-2e7b-4ab6-9b92-644a94152396" providerId="ADAL" clId="{0C05680F-E6D4-4708-9AA3-705C93B9B9A6}" dt="2024-06-28T13:23:33.306" v="0"/>
        <pc:sldMkLst>
          <pc:docMk/>
          <pc:sldMk cId="3211360091" sldId="310"/>
        </pc:sldMkLst>
      </pc:sldChg>
      <pc:sldChg chg="modSp mod">
        <pc:chgData name="Kelly Antini" userId="a2b26854-2e7b-4ab6-9b92-644a94152396" providerId="ADAL" clId="{0C05680F-E6D4-4708-9AA3-705C93B9B9A6}" dt="2024-07-01T17:08:49.782" v="75" actId="1035"/>
        <pc:sldMkLst>
          <pc:docMk/>
          <pc:sldMk cId="4003714322" sldId="311"/>
        </pc:sldMkLst>
      </pc:sldChg>
      <pc:sldMasterChg chg="modSp modSldLayout">
        <pc:chgData name="Kelly Antini" userId="a2b26854-2e7b-4ab6-9b92-644a94152396" providerId="ADAL" clId="{0C05680F-E6D4-4708-9AA3-705C93B9B9A6}" dt="2024-06-28T13:23:33.306" v="0"/>
        <pc:sldMasterMkLst>
          <pc:docMk/>
          <pc:sldMasterMk cId="0" sldId="2147483648"/>
        </pc:sldMasterMkLst>
        <pc:sldLayoutChg chg="modSp">
          <pc:chgData name="Kelly Antini" userId="a2b26854-2e7b-4ab6-9b92-644a94152396" providerId="ADAL" clId="{0C05680F-E6D4-4708-9AA3-705C93B9B9A6}" dt="2024-06-28T13:23:33.306" v="0"/>
          <pc:sldLayoutMkLst>
            <pc:docMk/>
            <pc:sldMasterMk cId="0" sldId="2147483648"/>
            <pc:sldLayoutMk cId="0" sldId="2147483661"/>
          </pc:sldLayoutMkLst>
        </pc:sldLayoutChg>
      </pc:sldMasterChg>
    </pc:docChg>
  </pc:docChgLst>
  <pc:docChgLst>
    <pc:chgData name="Kelly Antini" userId="a2b26854-2e7b-4ab6-9b92-644a94152396" providerId="ADAL" clId="{75287E84-A744-4E08-8EF1-A006959752F7}"/>
    <pc:docChg chg="undo custSel modSld modMainMaster">
      <pc:chgData name="Kelly Antini" userId="a2b26854-2e7b-4ab6-9b92-644a94152396" providerId="ADAL" clId="{75287E84-A744-4E08-8EF1-A006959752F7}" dt="2025-02-12T03:58:32.882" v="708" actId="1038"/>
      <pc:docMkLst>
        <pc:docMk/>
      </pc:docMkLst>
      <pc:sldChg chg="modSp mod">
        <pc:chgData name="Kelly Antini" userId="a2b26854-2e7b-4ab6-9b92-644a94152396" providerId="ADAL" clId="{75287E84-A744-4E08-8EF1-A006959752F7}" dt="2025-01-29T16:16:01.514" v="321" actId="27918"/>
        <pc:sldMkLst>
          <pc:docMk/>
          <pc:sldMk cId="1352437310" sldId="274"/>
        </pc:sldMkLst>
      </pc:sldChg>
      <pc:sldChg chg="addSp delSp modSp mod">
        <pc:chgData name="Kelly Antini" userId="a2b26854-2e7b-4ab6-9b92-644a94152396" providerId="ADAL" clId="{75287E84-A744-4E08-8EF1-A006959752F7}" dt="2025-02-12T03:47:52.451" v="666"/>
        <pc:sldMkLst>
          <pc:docMk/>
          <pc:sldMk cId="459277773" sldId="276"/>
        </pc:sldMkLst>
      </pc:sldChg>
      <pc:sldChg chg="modSp">
        <pc:chgData name="Kelly Antini" userId="a2b26854-2e7b-4ab6-9b92-644a94152396" providerId="ADAL" clId="{75287E84-A744-4E08-8EF1-A006959752F7}" dt="2025-01-17T20:20:48.787" v="0"/>
        <pc:sldMkLst>
          <pc:docMk/>
          <pc:sldMk cId="153296622" sldId="288"/>
        </pc:sldMkLst>
      </pc:sldChg>
      <pc:sldChg chg="addSp delSp modSp mod">
        <pc:chgData name="Kelly Antini" userId="a2b26854-2e7b-4ab6-9b92-644a94152396" providerId="ADAL" clId="{75287E84-A744-4E08-8EF1-A006959752F7}" dt="2025-02-12T03:58:20.227" v="707" actId="1035"/>
        <pc:sldMkLst>
          <pc:docMk/>
          <pc:sldMk cId="2880756174" sldId="291"/>
        </pc:sldMkLst>
      </pc:sldChg>
      <pc:sldChg chg="modSp">
        <pc:chgData name="Kelly Antini" userId="a2b26854-2e7b-4ab6-9b92-644a94152396" providerId="ADAL" clId="{75287E84-A744-4E08-8EF1-A006959752F7}" dt="2025-01-17T20:20:48.787" v="0"/>
        <pc:sldMkLst>
          <pc:docMk/>
          <pc:sldMk cId="1691133433" sldId="292"/>
        </pc:sldMkLst>
      </pc:sldChg>
      <pc:sldChg chg="addSp delSp modSp mod">
        <pc:chgData name="Kelly Antini" userId="a2b26854-2e7b-4ab6-9b92-644a94152396" providerId="ADAL" clId="{75287E84-A744-4E08-8EF1-A006959752F7}" dt="2025-02-12T03:47:52.451" v="666"/>
        <pc:sldMkLst>
          <pc:docMk/>
          <pc:sldMk cId="1780871556" sldId="293"/>
        </pc:sldMkLst>
      </pc:sldChg>
      <pc:sldChg chg="modSp mod">
        <pc:chgData name="Kelly Antini" userId="a2b26854-2e7b-4ab6-9b92-644a94152396" providerId="ADAL" clId="{75287E84-A744-4E08-8EF1-A006959752F7}" dt="2025-02-12T01:19:36.798" v="604" actId="27918"/>
        <pc:sldMkLst>
          <pc:docMk/>
          <pc:sldMk cId="209035703" sldId="294"/>
        </pc:sldMkLst>
      </pc:sldChg>
      <pc:sldChg chg="addSp delSp modSp mod">
        <pc:chgData name="Kelly Antini" userId="a2b26854-2e7b-4ab6-9b92-644a94152396" providerId="ADAL" clId="{75287E84-A744-4E08-8EF1-A006959752F7}" dt="2025-02-12T03:47:52.451" v="666"/>
        <pc:sldMkLst>
          <pc:docMk/>
          <pc:sldMk cId="3969040314" sldId="295"/>
        </pc:sldMkLst>
      </pc:sldChg>
      <pc:sldChg chg="modSp">
        <pc:chgData name="Kelly Antini" userId="a2b26854-2e7b-4ab6-9b92-644a94152396" providerId="ADAL" clId="{75287E84-A744-4E08-8EF1-A006959752F7}" dt="2025-01-17T20:20:48.787" v="0"/>
        <pc:sldMkLst>
          <pc:docMk/>
          <pc:sldMk cId="2580370246" sldId="296"/>
        </pc:sldMkLst>
      </pc:sldChg>
      <pc:sldChg chg="addSp delSp modSp mod">
        <pc:chgData name="Kelly Antini" userId="a2b26854-2e7b-4ab6-9b92-644a94152396" providerId="ADAL" clId="{75287E84-A744-4E08-8EF1-A006959752F7}" dt="2025-02-12T03:47:52.451" v="666"/>
        <pc:sldMkLst>
          <pc:docMk/>
          <pc:sldMk cId="4256802100" sldId="297"/>
        </pc:sldMkLst>
      </pc:sldChg>
      <pc:sldChg chg="modSp mod">
        <pc:chgData name="Kelly Antini" userId="a2b26854-2e7b-4ab6-9b92-644a94152396" providerId="ADAL" clId="{75287E84-A744-4E08-8EF1-A006959752F7}" dt="2025-01-29T17:03:45.647" v="423" actId="27918"/>
        <pc:sldMkLst>
          <pc:docMk/>
          <pc:sldMk cId="2866679014" sldId="298"/>
        </pc:sldMkLst>
      </pc:sldChg>
      <pc:sldChg chg="addSp delSp modSp mod">
        <pc:chgData name="Kelly Antini" userId="a2b26854-2e7b-4ab6-9b92-644a94152396" providerId="ADAL" clId="{75287E84-A744-4E08-8EF1-A006959752F7}" dt="2025-02-12T03:47:52.451" v="666"/>
        <pc:sldMkLst>
          <pc:docMk/>
          <pc:sldMk cId="755618623" sldId="299"/>
        </pc:sldMkLst>
      </pc:sldChg>
      <pc:sldChg chg="modSp">
        <pc:chgData name="Kelly Antini" userId="a2b26854-2e7b-4ab6-9b92-644a94152396" providerId="ADAL" clId="{75287E84-A744-4E08-8EF1-A006959752F7}" dt="2025-01-17T20:20:48.787" v="0"/>
        <pc:sldMkLst>
          <pc:docMk/>
          <pc:sldMk cId="1736435158" sldId="300"/>
        </pc:sldMkLst>
      </pc:sldChg>
      <pc:sldChg chg="addSp delSp modSp mod">
        <pc:chgData name="Kelly Antini" userId="a2b26854-2e7b-4ab6-9b92-644a94152396" providerId="ADAL" clId="{75287E84-A744-4E08-8EF1-A006959752F7}" dt="2025-02-12T03:58:32.882" v="708" actId="1038"/>
        <pc:sldMkLst>
          <pc:docMk/>
          <pc:sldMk cId="4239329116" sldId="301"/>
        </pc:sldMkLst>
      </pc:sldChg>
      <pc:sldChg chg="modSp mod">
        <pc:chgData name="Kelly Antini" userId="a2b26854-2e7b-4ab6-9b92-644a94152396" providerId="ADAL" clId="{75287E84-A744-4E08-8EF1-A006959752F7}" dt="2025-01-29T16:23:19.778" v="369" actId="27918"/>
        <pc:sldMkLst>
          <pc:docMk/>
          <pc:sldMk cId="924028312" sldId="302"/>
        </pc:sldMkLst>
      </pc:sldChg>
      <pc:sldChg chg="addSp delSp modSp mod">
        <pc:chgData name="Kelly Antini" userId="a2b26854-2e7b-4ab6-9b92-644a94152396" providerId="ADAL" clId="{75287E84-A744-4E08-8EF1-A006959752F7}" dt="2025-02-12T03:47:52.451" v="666"/>
        <pc:sldMkLst>
          <pc:docMk/>
          <pc:sldMk cId="2330918406" sldId="303"/>
        </pc:sldMkLst>
      </pc:sldChg>
      <pc:sldChg chg="modSp">
        <pc:chgData name="Kelly Antini" userId="a2b26854-2e7b-4ab6-9b92-644a94152396" providerId="ADAL" clId="{75287E84-A744-4E08-8EF1-A006959752F7}" dt="2025-01-17T20:20:48.787" v="0"/>
        <pc:sldMkLst>
          <pc:docMk/>
          <pc:sldMk cId="742699194" sldId="304"/>
        </pc:sldMkLst>
      </pc:sldChg>
      <pc:sldChg chg="addSp delSp modSp mod">
        <pc:chgData name="Kelly Antini" userId="a2b26854-2e7b-4ab6-9b92-644a94152396" providerId="ADAL" clId="{75287E84-A744-4E08-8EF1-A006959752F7}" dt="2025-02-12T03:52:44.614" v="667" actId="1037"/>
        <pc:sldMkLst>
          <pc:docMk/>
          <pc:sldMk cId="2071954035" sldId="305"/>
        </pc:sldMkLst>
      </pc:sldChg>
      <pc:sldChg chg="modSp mod">
        <pc:chgData name="Kelly Antini" userId="a2b26854-2e7b-4ab6-9b92-644a94152396" providerId="ADAL" clId="{75287E84-A744-4E08-8EF1-A006959752F7}" dt="2025-01-29T14:55:09.070" v="254" actId="27918"/>
        <pc:sldMkLst>
          <pc:docMk/>
          <pc:sldMk cId="3937966383" sldId="306"/>
        </pc:sldMkLst>
      </pc:sldChg>
      <pc:sldChg chg="addSp delSp modSp mod">
        <pc:chgData name="Kelly Antini" userId="a2b26854-2e7b-4ab6-9b92-644a94152396" providerId="ADAL" clId="{75287E84-A744-4E08-8EF1-A006959752F7}" dt="2025-02-12T03:47:52.451" v="666"/>
        <pc:sldMkLst>
          <pc:docMk/>
          <pc:sldMk cId="228415741" sldId="307"/>
        </pc:sldMkLst>
      </pc:sldChg>
      <pc:sldChg chg="modSp">
        <pc:chgData name="Kelly Antini" userId="a2b26854-2e7b-4ab6-9b92-644a94152396" providerId="ADAL" clId="{75287E84-A744-4E08-8EF1-A006959752F7}" dt="2025-01-17T20:20:48.787" v="0"/>
        <pc:sldMkLst>
          <pc:docMk/>
          <pc:sldMk cId="3374115176" sldId="308"/>
        </pc:sldMkLst>
      </pc:sldChg>
      <pc:sldChg chg="addSp delSp modSp mod">
        <pc:chgData name="Kelly Antini" userId="a2b26854-2e7b-4ab6-9b92-644a94152396" providerId="ADAL" clId="{75287E84-A744-4E08-8EF1-A006959752F7}" dt="2025-02-12T00:26:08.147" v="505" actId="20577"/>
        <pc:sldMkLst>
          <pc:docMk/>
          <pc:sldMk cId="3871218632" sldId="309"/>
        </pc:sldMkLst>
      </pc:sldChg>
      <pc:sldChg chg="modSp mod">
        <pc:chgData name="Kelly Antini" userId="a2b26854-2e7b-4ab6-9b92-644a94152396" providerId="ADAL" clId="{75287E84-A744-4E08-8EF1-A006959752F7}" dt="2025-01-29T16:06:30.909" v="308" actId="27918"/>
        <pc:sldMkLst>
          <pc:docMk/>
          <pc:sldMk cId="3211360091" sldId="310"/>
        </pc:sldMkLst>
      </pc:sldChg>
      <pc:sldChg chg="addSp delSp modSp mod">
        <pc:chgData name="Kelly Antini" userId="a2b26854-2e7b-4ab6-9b92-644a94152396" providerId="ADAL" clId="{75287E84-A744-4E08-8EF1-A006959752F7}" dt="2025-02-12T03:47:52.451" v="666"/>
        <pc:sldMkLst>
          <pc:docMk/>
          <pc:sldMk cId="4003714322" sldId="311"/>
        </pc:sldMkLst>
      </pc:sldChg>
      <pc:sldMasterChg chg="modSp modSldLayout">
        <pc:chgData name="Kelly Antini" userId="a2b26854-2e7b-4ab6-9b92-644a94152396" providerId="ADAL" clId="{75287E84-A744-4E08-8EF1-A006959752F7}" dt="2025-01-17T20:20:48.787" v="0"/>
        <pc:sldMasterMkLst>
          <pc:docMk/>
          <pc:sldMasterMk cId="0" sldId="2147483648"/>
        </pc:sldMasterMkLst>
        <pc:sldLayoutChg chg="modSp">
          <pc:chgData name="Kelly Antini" userId="a2b26854-2e7b-4ab6-9b92-644a94152396" providerId="ADAL" clId="{75287E84-A744-4E08-8EF1-A006959752F7}" dt="2025-01-17T20:20:48.787" v="0"/>
          <pc:sldLayoutMkLst>
            <pc:docMk/>
            <pc:sldMasterMk cId="0" sldId="2147483648"/>
            <pc:sldLayoutMk cId="0" sldId="214748366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franklinstreet-my.sharepoint.com/personal/kelly_antini_franklinst_com/Documents/Research/Market%20Reports/2024/Industria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Austin!$C$1</c:f>
              <c:strCache>
                <c:ptCount val="1"/>
                <c:pt idx="0">
                  <c:v>12 Mo Net Absorp SF</c:v>
                </c:pt>
              </c:strCache>
            </c:strRef>
          </c:tx>
          <c:spPr>
            <a:solidFill>
              <a:schemeClr val="accent6"/>
            </a:solidFill>
            <a:ln>
              <a:noFill/>
            </a:ln>
            <a:effectLst/>
          </c:spPr>
          <c:invertIfNegative val="0"/>
          <c:cat>
            <c:strRef>
              <c:f>Austin!$A$6:$A$26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Austin!$C$6:$C$26</c:f>
              <c:numCache>
                <c:formatCode>##,###,###,##0_);[Red]\(##,###,###,##0\)</c:formatCode>
                <c:ptCount val="21"/>
                <c:pt idx="0">
                  <c:v>1657673</c:v>
                </c:pt>
                <c:pt idx="1">
                  <c:v>2122134</c:v>
                </c:pt>
                <c:pt idx="2">
                  <c:v>2785176</c:v>
                </c:pt>
                <c:pt idx="3">
                  <c:v>2973795</c:v>
                </c:pt>
                <c:pt idx="4">
                  <c:v>3847282</c:v>
                </c:pt>
                <c:pt idx="5">
                  <c:v>5257595</c:v>
                </c:pt>
                <c:pt idx="6">
                  <c:v>9433129</c:v>
                </c:pt>
                <c:pt idx="7">
                  <c:v>9802989</c:v>
                </c:pt>
                <c:pt idx="8">
                  <c:v>19438665</c:v>
                </c:pt>
                <c:pt idx="9">
                  <c:v>19685732</c:v>
                </c:pt>
                <c:pt idx="10">
                  <c:v>16106206</c:v>
                </c:pt>
                <c:pt idx="11">
                  <c:v>15823346</c:v>
                </c:pt>
                <c:pt idx="12">
                  <c:v>6241332</c:v>
                </c:pt>
                <c:pt idx="13">
                  <c:v>4961711</c:v>
                </c:pt>
                <c:pt idx="14">
                  <c:v>3538878</c:v>
                </c:pt>
                <c:pt idx="15">
                  <c:v>5083102</c:v>
                </c:pt>
                <c:pt idx="16">
                  <c:v>6626703</c:v>
                </c:pt>
                <c:pt idx="17">
                  <c:v>7775970</c:v>
                </c:pt>
                <c:pt idx="18">
                  <c:v>7758677</c:v>
                </c:pt>
                <c:pt idx="19">
                  <c:v>7146079</c:v>
                </c:pt>
                <c:pt idx="20">
                  <c:v>6340635</c:v>
                </c:pt>
              </c:numCache>
            </c:numRef>
          </c:val>
          <c:extLst>
            <c:ext xmlns:c16="http://schemas.microsoft.com/office/drawing/2014/chart" uri="{C3380CC4-5D6E-409C-BE32-E72D297353CC}">
              <c16:uniqueId val="{00000000-6AFA-4E7F-9AC8-404B3299F8E5}"/>
            </c:ext>
          </c:extLst>
        </c:ser>
        <c:ser>
          <c:idx val="2"/>
          <c:order val="2"/>
          <c:tx>
            <c:strRef>
              <c:f>Austin!$G$1</c:f>
              <c:strCache>
                <c:ptCount val="1"/>
                <c:pt idx="0">
                  <c:v>Net Delivered SF 12 Mo</c:v>
                </c:pt>
              </c:strCache>
            </c:strRef>
          </c:tx>
          <c:spPr>
            <a:solidFill>
              <a:schemeClr val="accent5"/>
            </a:solidFill>
            <a:ln>
              <a:noFill/>
            </a:ln>
            <a:effectLst/>
          </c:spPr>
          <c:invertIfNegative val="0"/>
          <c:cat>
            <c:strRef>
              <c:f>Austin!$A$6:$A$26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Austin!$G$6:$G$26</c:f>
              <c:numCache>
                <c:formatCode>##,###,###,##0_);[Red]\(##,###,###,##0\)</c:formatCode>
                <c:ptCount val="21"/>
                <c:pt idx="0">
                  <c:v>2428346</c:v>
                </c:pt>
                <c:pt idx="1">
                  <c:v>2522300</c:v>
                </c:pt>
                <c:pt idx="2">
                  <c:v>2408622</c:v>
                </c:pt>
                <c:pt idx="3">
                  <c:v>2861315</c:v>
                </c:pt>
                <c:pt idx="4">
                  <c:v>2778911</c:v>
                </c:pt>
                <c:pt idx="5">
                  <c:v>3246862</c:v>
                </c:pt>
                <c:pt idx="6">
                  <c:v>6889529</c:v>
                </c:pt>
                <c:pt idx="7">
                  <c:v>6627122</c:v>
                </c:pt>
                <c:pt idx="8">
                  <c:v>16110512</c:v>
                </c:pt>
                <c:pt idx="9">
                  <c:v>17477870</c:v>
                </c:pt>
                <c:pt idx="10">
                  <c:v>15830755</c:v>
                </c:pt>
                <c:pt idx="11">
                  <c:v>17201014</c:v>
                </c:pt>
                <c:pt idx="12">
                  <c:v>8901996</c:v>
                </c:pt>
                <c:pt idx="13">
                  <c:v>10397373</c:v>
                </c:pt>
                <c:pt idx="14">
                  <c:v>10026133</c:v>
                </c:pt>
                <c:pt idx="15">
                  <c:v>12508888</c:v>
                </c:pt>
                <c:pt idx="16">
                  <c:v>12981425</c:v>
                </c:pt>
                <c:pt idx="17">
                  <c:v>12559122</c:v>
                </c:pt>
                <c:pt idx="18">
                  <c:v>12265952</c:v>
                </c:pt>
                <c:pt idx="19">
                  <c:v>11447778</c:v>
                </c:pt>
                <c:pt idx="20">
                  <c:v>12902643</c:v>
                </c:pt>
              </c:numCache>
            </c:numRef>
          </c:val>
          <c:extLst>
            <c:ext xmlns:c16="http://schemas.microsoft.com/office/drawing/2014/chart" uri="{C3380CC4-5D6E-409C-BE32-E72D297353CC}">
              <c16:uniqueId val="{00000001-6AFA-4E7F-9AC8-404B3299F8E5}"/>
            </c:ext>
          </c:extLst>
        </c:ser>
        <c:dLbls>
          <c:showLegendKey val="0"/>
          <c:showVal val="0"/>
          <c:showCatName val="0"/>
          <c:showSerName val="0"/>
          <c:showPercent val="0"/>
          <c:showBubbleSize val="0"/>
        </c:dLbls>
        <c:gapWidth val="219"/>
        <c:axId val="992232288"/>
        <c:axId val="992238048"/>
      </c:barChart>
      <c:lineChart>
        <c:grouping val="standard"/>
        <c:varyColors val="0"/>
        <c:ser>
          <c:idx val="0"/>
          <c:order val="0"/>
          <c:tx>
            <c:strRef>
              <c:f>Austin!$B$1</c:f>
              <c:strCache>
                <c:ptCount val="1"/>
                <c:pt idx="0">
                  <c:v>Vacancy Rate</c:v>
                </c:pt>
              </c:strCache>
            </c:strRef>
          </c:tx>
          <c:spPr>
            <a:ln w="28575" cap="rnd">
              <a:solidFill>
                <a:schemeClr val="accent2"/>
              </a:solidFill>
              <a:round/>
            </a:ln>
            <a:effectLst/>
          </c:spPr>
          <c:marker>
            <c:symbol val="none"/>
          </c:marker>
          <c:cat>
            <c:strRef>
              <c:f>Austin!$A$6:$A$26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Austin!$B$6:$B$26</c:f>
              <c:numCache>
                <c:formatCode>#,##0.0%_);[Red]\-#,##0.0%</c:formatCode>
                <c:ptCount val="21"/>
                <c:pt idx="0">
                  <c:v>7.75188653887081E-2</c:v>
                </c:pt>
                <c:pt idx="1">
                  <c:v>7.8936168674482596E-2</c:v>
                </c:pt>
                <c:pt idx="2">
                  <c:v>6.9310169515671302E-2</c:v>
                </c:pt>
                <c:pt idx="3">
                  <c:v>6.8527848095497404E-2</c:v>
                </c:pt>
                <c:pt idx="4">
                  <c:v>6.6535548099985103E-2</c:v>
                </c:pt>
                <c:pt idx="5">
                  <c:v>5.9727575721373001E-2</c:v>
                </c:pt>
                <c:pt idx="6">
                  <c:v>4.4563020565355202E-2</c:v>
                </c:pt>
                <c:pt idx="7">
                  <c:v>3.8946249470069E-2</c:v>
                </c:pt>
                <c:pt idx="8">
                  <c:v>3.3465840398982302E-2</c:v>
                </c:pt>
                <c:pt idx="9">
                  <c:v>3.5735197243451998E-2</c:v>
                </c:pt>
                <c:pt idx="10">
                  <c:v>3.7450288157758402E-2</c:v>
                </c:pt>
                <c:pt idx="11">
                  <c:v>4.40047806078121E-2</c:v>
                </c:pt>
                <c:pt idx="12">
                  <c:v>5.0110028044076799E-2</c:v>
                </c:pt>
                <c:pt idx="13">
                  <c:v>7.0437293879823906E-2</c:v>
                </c:pt>
                <c:pt idx="14">
                  <c:v>7.8763869663256103E-2</c:v>
                </c:pt>
                <c:pt idx="15">
                  <c:v>8.9112122864495297E-2</c:v>
                </c:pt>
                <c:pt idx="16">
                  <c:v>8.6926198802887295E-2</c:v>
                </c:pt>
                <c:pt idx="17">
                  <c:v>9.5035184822842095E-2</c:v>
                </c:pt>
                <c:pt idx="18">
                  <c:v>0.100868201928798</c:v>
                </c:pt>
                <c:pt idx="19">
                  <c:v>0.109137599371119</c:v>
                </c:pt>
                <c:pt idx="20">
                  <c:v>0.119340466625108</c:v>
                </c:pt>
              </c:numCache>
            </c:numRef>
          </c:val>
          <c:smooth val="1"/>
          <c:extLst>
            <c:ext xmlns:c16="http://schemas.microsoft.com/office/drawing/2014/chart" uri="{C3380CC4-5D6E-409C-BE32-E72D297353CC}">
              <c16:uniqueId val="{00000002-6AFA-4E7F-9AC8-404B3299F8E5}"/>
            </c:ext>
          </c:extLst>
        </c:ser>
        <c:dLbls>
          <c:showLegendKey val="0"/>
          <c:showVal val="0"/>
          <c:showCatName val="0"/>
          <c:showSerName val="0"/>
          <c:showPercent val="0"/>
          <c:showBubbleSize val="0"/>
        </c:dLbls>
        <c:marker val="1"/>
        <c:smooth val="0"/>
        <c:axId val="992235648"/>
        <c:axId val="992235168"/>
      </c:lineChart>
      <c:catAx>
        <c:axId val="99223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92238048"/>
        <c:crosses val="autoZero"/>
        <c:auto val="1"/>
        <c:lblAlgn val="ctr"/>
        <c:lblOffset val="100"/>
        <c:noMultiLvlLbl val="0"/>
      </c:catAx>
      <c:valAx>
        <c:axId val="992238048"/>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92232288"/>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992235168"/>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92235648"/>
        <c:crosses val="max"/>
        <c:crossBetween val="between"/>
      </c:valAx>
      <c:catAx>
        <c:axId val="992235648"/>
        <c:scaling>
          <c:orientation val="minMax"/>
        </c:scaling>
        <c:delete val="1"/>
        <c:axPos val="b"/>
        <c:numFmt formatCode="General" sourceLinked="1"/>
        <c:majorTickMark val="out"/>
        <c:minorTickMark val="none"/>
        <c:tickLblPos val="nextTo"/>
        <c:crossAx val="9922351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ATL!$R$1</c:f>
              <c:strCache>
                <c:ptCount val="1"/>
                <c:pt idx="0">
                  <c:v>12 Mo Sales Vol</c:v>
                </c:pt>
              </c:strCache>
            </c:strRef>
          </c:tx>
          <c:spPr>
            <a:solidFill>
              <a:schemeClr val="accent6"/>
            </a:solidFill>
            <a:ln>
              <a:noFill/>
            </a:ln>
            <a:effectLst/>
          </c:spPr>
          <c:invertIfNegative val="0"/>
          <c:cat>
            <c:strRef>
              <c:f>ATL!$A$6:$A$26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ATL!$R$6:$R$26</c:f>
              <c:numCache>
                <c:formatCode>\$##,###,###,##0_);[Red]\(\$##,###,###,##0\)</c:formatCode>
                <c:ptCount val="21"/>
                <c:pt idx="0">
                  <c:v>2795980226</c:v>
                </c:pt>
                <c:pt idx="1">
                  <c:v>2348327995</c:v>
                </c:pt>
                <c:pt idx="2">
                  <c:v>2669356331</c:v>
                </c:pt>
                <c:pt idx="3">
                  <c:v>2650535478</c:v>
                </c:pt>
                <c:pt idx="4">
                  <c:v>3254258130</c:v>
                </c:pt>
                <c:pt idx="5">
                  <c:v>3772325845</c:v>
                </c:pt>
                <c:pt idx="6">
                  <c:v>4590639389</c:v>
                </c:pt>
                <c:pt idx="7">
                  <c:v>6722384364</c:v>
                </c:pt>
                <c:pt idx="8">
                  <c:v>6571713501</c:v>
                </c:pt>
                <c:pt idx="9">
                  <c:v>7058089525</c:v>
                </c:pt>
                <c:pt idx="10">
                  <c:v>6610794707</c:v>
                </c:pt>
                <c:pt idx="11">
                  <c:v>5992877672</c:v>
                </c:pt>
                <c:pt idx="12">
                  <c:v>5422307555</c:v>
                </c:pt>
                <c:pt idx="13">
                  <c:v>5069539313</c:v>
                </c:pt>
                <c:pt idx="14">
                  <c:v>4770083323</c:v>
                </c:pt>
                <c:pt idx="15">
                  <c:v>2923413264</c:v>
                </c:pt>
                <c:pt idx="16">
                  <c:v>3019671508</c:v>
                </c:pt>
                <c:pt idx="17">
                  <c:v>3318231965</c:v>
                </c:pt>
                <c:pt idx="18">
                  <c:v>3474181102</c:v>
                </c:pt>
                <c:pt idx="19">
                  <c:v>4326237075</c:v>
                </c:pt>
                <c:pt idx="20">
                  <c:v>4495006410</c:v>
                </c:pt>
              </c:numCache>
            </c:numRef>
          </c:val>
          <c:extLst>
            <c:ext xmlns:c16="http://schemas.microsoft.com/office/drawing/2014/chart" uri="{C3380CC4-5D6E-409C-BE32-E72D297353CC}">
              <c16:uniqueId val="{00000000-53E2-4C4D-B45E-549F2173031F}"/>
            </c:ext>
          </c:extLst>
        </c:ser>
        <c:dLbls>
          <c:showLegendKey val="0"/>
          <c:showVal val="0"/>
          <c:showCatName val="0"/>
          <c:showSerName val="0"/>
          <c:showPercent val="0"/>
          <c:showBubbleSize val="0"/>
        </c:dLbls>
        <c:gapWidth val="219"/>
        <c:overlap val="-27"/>
        <c:axId val="1733352864"/>
        <c:axId val="1733349024"/>
      </c:barChart>
      <c:lineChart>
        <c:grouping val="standard"/>
        <c:varyColors val="0"/>
        <c:ser>
          <c:idx val="1"/>
          <c:order val="1"/>
          <c:tx>
            <c:strRef>
              <c:f>ATL!$S$1</c:f>
              <c:strCache>
                <c:ptCount val="1"/>
                <c:pt idx="0">
                  <c:v>12 Mo Sales Vol Growth</c:v>
                </c:pt>
              </c:strCache>
            </c:strRef>
          </c:tx>
          <c:spPr>
            <a:ln w="28575" cap="rnd">
              <a:solidFill>
                <a:schemeClr val="accent4"/>
              </a:solidFill>
              <a:round/>
            </a:ln>
            <a:effectLst/>
          </c:spPr>
          <c:marker>
            <c:symbol val="none"/>
          </c:marker>
          <c:cat>
            <c:strRef>
              <c:f>ATL!$A$6:$A$26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ATL!$S$6:$S$26</c:f>
              <c:numCache>
                <c:formatCode>#,##0.0%_);[Red]\-#,##0.0%</c:formatCode>
                <c:ptCount val="21"/>
                <c:pt idx="0">
                  <c:v>-5.7083670677581598E-2</c:v>
                </c:pt>
                <c:pt idx="1">
                  <c:v>-0.20940962482619299</c:v>
                </c:pt>
                <c:pt idx="2">
                  <c:v>-4.6854168434837799E-2</c:v>
                </c:pt>
                <c:pt idx="3">
                  <c:v>-7.2707894093980097E-2</c:v>
                </c:pt>
                <c:pt idx="4">
                  <c:v>0.16390598894028099</c:v>
                </c:pt>
                <c:pt idx="5">
                  <c:v>0.60638797179607795</c:v>
                </c:pt>
                <c:pt idx="6">
                  <c:v>0.71975518430701402</c:v>
                </c:pt>
                <c:pt idx="7">
                  <c:v>1.5362363265073</c:v>
                </c:pt>
                <c:pt idx="8">
                  <c:v>1.0194198611405201</c:v>
                </c:pt>
                <c:pt idx="9">
                  <c:v>0.87101799128913804</c:v>
                </c:pt>
                <c:pt idx="10">
                  <c:v>0.44005968380802402</c:v>
                </c:pt>
                <c:pt idx="11">
                  <c:v>-0.10851903915323299</c:v>
                </c:pt>
                <c:pt idx="12">
                  <c:v>-0.17490201692832399</c:v>
                </c:pt>
                <c:pt idx="13">
                  <c:v>-0.28174057653370399</c:v>
                </c:pt>
                <c:pt idx="14">
                  <c:v>-0.278440258029934</c:v>
                </c:pt>
                <c:pt idx="15">
                  <c:v>-0.51218539339476099</c:v>
                </c:pt>
                <c:pt idx="16">
                  <c:v>-0.44310213366346002</c:v>
                </c:pt>
                <c:pt idx="17">
                  <c:v>-0.34545690246627703</c:v>
                </c:pt>
                <c:pt idx="18">
                  <c:v>-0.27167286884728498</c:v>
                </c:pt>
                <c:pt idx="19">
                  <c:v>0.47985819462300999</c:v>
                </c:pt>
                <c:pt idx="20">
                  <c:v>0.48857463405916901</c:v>
                </c:pt>
              </c:numCache>
            </c:numRef>
          </c:val>
          <c:smooth val="1"/>
          <c:extLst>
            <c:ext xmlns:c16="http://schemas.microsoft.com/office/drawing/2014/chart" uri="{C3380CC4-5D6E-409C-BE32-E72D297353CC}">
              <c16:uniqueId val="{00000001-53E2-4C4D-B45E-549F2173031F}"/>
            </c:ext>
          </c:extLst>
        </c:ser>
        <c:dLbls>
          <c:showLegendKey val="0"/>
          <c:showVal val="0"/>
          <c:showCatName val="0"/>
          <c:showSerName val="0"/>
          <c:showPercent val="0"/>
          <c:showBubbleSize val="0"/>
        </c:dLbls>
        <c:marker val="1"/>
        <c:smooth val="0"/>
        <c:axId val="843253119"/>
        <c:axId val="843254559"/>
      </c:lineChart>
      <c:catAx>
        <c:axId val="173335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733349024"/>
        <c:crosses val="autoZero"/>
        <c:auto val="1"/>
        <c:lblAlgn val="ctr"/>
        <c:lblOffset val="100"/>
        <c:noMultiLvlLbl val="0"/>
      </c:catAx>
      <c:valAx>
        <c:axId val="1733349024"/>
        <c:scaling>
          <c:orientation val="minMax"/>
        </c:scaling>
        <c:delete val="0"/>
        <c:axPos val="l"/>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733352864"/>
        <c:crosses val="autoZero"/>
        <c:crossBetween val="between"/>
        <c:dispUnits>
          <c:builtInUnit val="b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843254559"/>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843253119"/>
        <c:crosses val="max"/>
        <c:crossBetween val="between"/>
      </c:valAx>
      <c:catAx>
        <c:axId val="843253119"/>
        <c:scaling>
          <c:orientation val="minMax"/>
        </c:scaling>
        <c:delete val="1"/>
        <c:axPos val="b"/>
        <c:numFmt formatCode="General" sourceLinked="1"/>
        <c:majorTickMark val="out"/>
        <c:minorTickMark val="none"/>
        <c:tickLblPos val="nextTo"/>
        <c:crossAx val="84325455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ATL!$D$1</c:f>
              <c:strCache>
                <c:ptCount val="1"/>
                <c:pt idx="0">
                  <c:v>Market Asking Rent/SF</c:v>
                </c:pt>
              </c:strCache>
            </c:strRef>
          </c:tx>
          <c:spPr>
            <a:solidFill>
              <a:schemeClr val="accent6"/>
            </a:solidFill>
            <a:ln>
              <a:noFill/>
            </a:ln>
            <a:effectLst/>
          </c:spPr>
          <c:invertIfNegative val="0"/>
          <c:cat>
            <c:strRef>
              <c:f>ATL!$A$6:$A$26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ATL!$D$6:$D$26</c:f>
              <c:numCache>
                <c:formatCode>\$##,###,###,##0.00_);[Red]\(\$##,###,###,##0.00\)</c:formatCode>
                <c:ptCount val="21"/>
                <c:pt idx="0">
                  <c:v>6.3150488211315201</c:v>
                </c:pt>
                <c:pt idx="1">
                  <c:v>6.4366935974116499</c:v>
                </c:pt>
                <c:pt idx="2">
                  <c:v>6.5597493160487597</c:v>
                </c:pt>
                <c:pt idx="3">
                  <c:v>6.7016010212322099</c:v>
                </c:pt>
                <c:pt idx="4">
                  <c:v>6.8610336932178804</c:v>
                </c:pt>
                <c:pt idx="5">
                  <c:v>7.0381603115401399</c:v>
                </c:pt>
                <c:pt idx="6">
                  <c:v>7.2434491938405197</c:v>
                </c:pt>
                <c:pt idx="7">
                  <c:v>7.4512685461846502</c:v>
                </c:pt>
                <c:pt idx="8">
                  <c:v>7.6691512547673604</c:v>
                </c:pt>
                <c:pt idx="9">
                  <c:v>7.88735667643558</c:v>
                </c:pt>
                <c:pt idx="10">
                  <c:v>8.0994511918548202</c:v>
                </c:pt>
                <c:pt idx="11">
                  <c:v>8.3023309651974309</c:v>
                </c:pt>
                <c:pt idx="12">
                  <c:v>8.5199169493133002</c:v>
                </c:pt>
                <c:pt idx="13">
                  <c:v>8.7302417557479792</c:v>
                </c:pt>
                <c:pt idx="14">
                  <c:v>8.9130884032031901</c:v>
                </c:pt>
                <c:pt idx="15">
                  <c:v>9.1125851219515894</c:v>
                </c:pt>
                <c:pt idx="16">
                  <c:v>9.3273075869440696</c:v>
                </c:pt>
                <c:pt idx="17">
                  <c:v>9.4983869243220909</c:v>
                </c:pt>
                <c:pt idx="18">
                  <c:v>9.62407628046134</c:v>
                </c:pt>
                <c:pt idx="19">
                  <c:v>9.7539900160606408</c:v>
                </c:pt>
                <c:pt idx="20">
                  <c:v>9.7867059386455999</c:v>
                </c:pt>
              </c:numCache>
            </c:numRef>
          </c:val>
          <c:extLst>
            <c:ext xmlns:c16="http://schemas.microsoft.com/office/drawing/2014/chart" uri="{C3380CC4-5D6E-409C-BE32-E72D297353CC}">
              <c16:uniqueId val="{00000000-5B5E-41A2-ACF3-941DA179CF72}"/>
            </c:ext>
          </c:extLst>
        </c:ser>
        <c:dLbls>
          <c:showLegendKey val="0"/>
          <c:showVal val="0"/>
          <c:showCatName val="0"/>
          <c:showSerName val="0"/>
          <c:showPercent val="0"/>
          <c:showBubbleSize val="0"/>
        </c:dLbls>
        <c:gapWidth val="219"/>
        <c:overlap val="-27"/>
        <c:axId val="180815728"/>
        <c:axId val="180806128"/>
      </c:barChart>
      <c:lineChart>
        <c:grouping val="standard"/>
        <c:varyColors val="0"/>
        <c:ser>
          <c:idx val="1"/>
          <c:order val="1"/>
          <c:tx>
            <c:strRef>
              <c:f>ATL!$E$1</c:f>
              <c:strCache>
                <c:ptCount val="1"/>
                <c:pt idx="0">
                  <c:v>Market Asking Rent Growth</c:v>
                </c:pt>
              </c:strCache>
            </c:strRef>
          </c:tx>
          <c:spPr>
            <a:ln w="28575" cap="rnd">
              <a:solidFill>
                <a:schemeClr val="accent1"/>
              </a:solidFill>
              <a:round/>
            </a:ln>
            <a:effectLst/>
          </c:spPr>
          <c:marker>
            <c:symbol val="none"/>
          </c:marker>
          <c:cat>
            <c:strRef>
              <c:f>ATL!$A$6:$A$26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ATL!$E$6:$E$26</c:f>
              <c:numCache>
                <c:formatCode>#,##0.0%_);[Red]\-#,##0.0%</c:formatCode>
                <c:ptCount val="21"/>
                <c:pt idx="0">
                  <c:v>7.4651465369517195E-2</c:v>
                </c:pt>
                <c:pt idx="1">
                  <c:v>7.6988653637374505E-2</c:v>
                </c:pt>
                <c:pt idx="2">
                  <c:v>7.7716722844767896E-2</c:v>
                </c:pt>
                <c:pt idx="3">
                  <c:v>8.1080710334419798E-2</c:v>
                </c:pt>
                <c:pt idx="4">
                  <c:v>8.6457743645524401E-2</c:v>
                </c:pt>
                <c:pt idx="5">
                  <c:v>9.3443427906892002E-2</c:v>
                </c:pt>
                <c:pt idx="6">
                  <c:v>0.104226525260509</c:v>
                </c:pt>
                <c:pt idx="7">
                  <c:v>0.111863944537628</c:v>
                </c:pt>
                <c:pt idx="8">
                  <c:v>0.117783645684222</c:v>
                </c:pt>
                <c:pt idx="9">
                  <c:v>0.120656013404959</c:v>
                </c:pt>
                <c:pt idx="10">
                  <c:v>0.11817602016760199</c:v>
                </c:pt>
                <c:pt idx="11">
                  <c:v>0.114217118029998</c:v>
                </c:pt>
                <c:pt idx="12">
                  <c:v>0.110933487459525</c:v>
                </c:pt>
                <c:pt idx="13">
                  <c:v>0.10686534334507999</c:v>
                </c:pt>
                <c:pt idx="14">
                  <c:v>0.100455844732616</c:v>
                </c:pt>
                <c:pt idx="15">
                  <c:v>9.75935746419484E-2</c:v>
                </c:pt>
                <c:pt idx="16">
                  <c:v>9.4765083091079505E-2</c:v>
                </c:pt>
                <c:pt idx="17">
                  <c:v>8.7986700719755298E-2</c:v>
                </c:pt>
                <c:pt idx="18">
                  <c:v>7.9768969530542605E-2</c:v>
                </c:pt>
                <c:pt idx="19">
                  <c:v>7.0386710853757098E-2</c:v>
                </c:pt>
                <c:pt idx="20">
                  <c:v>4.9253050509943101E-2</c:v>
                </c:pt>
              </c:numCache>
            </c:numRef>
          </c:val>
          <c:smooth val="1"/>
          <c:extLst>
            <c:ext xmlns:c16="http://schemas.microsoft.com/office/drawing/2014/chart" uri="{C3380CC4-5D6E-409C-BE32-E72D297353CC}">
              <c16:uniqueId val="{00000001-5B5E-41A2-ACF3-941DA179CF72}"/>
            </c:ext>
          </c:extLst>
        </c:ser>
        <c:dLbls>
          <c:showLegendKey val="0"/>
          <c:showVal val="0"/>
          <c:showCatName val="0"/>
          <c:showSerName val="0"/>
          <c:showPercent val="0"/>
          <c:showBubbleSize val="0"/>
        </c:dLbls>
        <c:marker val="1"/>
        <c:smooth val="0"/>
        <c:axId val="180816688"/>
        <c:axId val="180797008"/>
      </c:lineChart>
      <c:catAx>
        <c:axId val="18081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80806128"/>
        <c:crosses val="autoZero"/>
        <c:auto val="1"/>
        <c:lblAlgn val="ctr"/>
        <c:lblOffset val="100"/>
        <c:noMultiLvlLbl val="0"/>
      </c:catAx>
      <c:valAx>
        <c:axId val="180806128"/>
        <c:scaling>
          <c:orientation val="minMax"/>
        </c:scaling>
        <c:delete val="0"/>
        <c:axPos val="l"/>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80815728"/>
        <c:crosses val="autoZero"/>
        <c:crossBetween val="between"/>
      </c:valAx>
      <c:valAx>
        <c:axId val="180797008"/>
        <c:scaling>
          <c:orientation val="minMax"/>
        </c:scaling>
        <c:delete val="0"/>
        <c:axPos val="r"/>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80816688"/>
        <c:crosses val="max"/>
        <c:crossBetween val="between"/>
      </c:valAx>
      <c:catAx>
        <c:axId val="180816688"/>
        <c:scaling>
          <c:orientation val="minMax"/>
        </c:scaling>
        <c:delete val="1"/>
        <c:axPos val="b"/>
        <c:numFmt formatCode="General" sourceLinked="1"/>
        <c:majorTickMark val="none"/>
        <c:minorTickMark val="none"/>
        <c:tickLblPos val="nextTo"/>
        <c:crossAx val="1807970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ATL!$AB$1</c:f>
              <c:strCache>
                <c:ptCount val="1"/>
                <c:pt idx="0">
                  <c:v>Job Growth</c:v>
                </c:pt>
              </c:strCache>
            </c:strRef>
          </c:tx>
          <c:spPr>
            <a:ln w="28575" cap="rnd">
              <a:solidFill>
                <a:schemeClr val="accent5"/>
              </a:solidFill>
              <a:round/>
            </a:ln>
            <a:effectLst/>
          </c:spPr>
          <c:marker>
            <c:symbol val="none"/>
          </c:marker>
          <c:cat>
            <c:strRef>
              <c:f>ATL!$A$6:$A$26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ATL!$AB$6:$AB$26</c:f>
              <c:numCache>
                <c:formatCode>#,##0.0%_);[Red]\-#,##0.0%</c:formatCode>
                <c:ptCount val="21"/>
                <c:pt idx="0">
                  <c:v>1.49506435247546E-2</c:v>
                </c:pt>
                <c:pt idx="1">
                  <c:v>-9.6430801111386993E-2</c:v>
                </c:pt>
                <c:pt idx="2">
                  <c:v>-6.0720666017494603E-2</c:v>
                </c:pt>
                <c:pt idx="3">
                  <c:v>-4.8914676628598601E-2</c:v>
                </c:pt>
                <c:pt idx="4">
                  <c:v>-3.8086734838265003E-2</c:v>
                </c:pt>
                <c:pt idx="5">
                  <c:v>8.8216673763189798E-2</c:v>
                </c:pt>
                <c:pt idx="6">
                  <c:v>6.4458000345237104E-2</c:v>
                </c:pt>
                <c:pt idx="7">
                  <c:v>6.2418759171777499E-2</c:v>
                </c:pt>
                <c:pt idx="8">
                  <c:v>5.9700982643679401E-2</c:v>
                </c:pt>
                <c:pt idx="9">
                  <c:v>6.11801621932841E-2</c:v>
                </c:pt>
                <c:pt idx="10">
                  <c:v>4.9907554496307502E-2</c:v>
                </c:pt>
                <c:pt idx="11">
                  <c:v>4.0666445402585599E-2</c:v>
                </c:pt>
                <c:pt idx="12">
                  <c:v>3.3401282219262397E-2</c:v>
                </c:pt>
                <c:pt idx="13">
                  <c:v>2.4787181285174299E-2</c:v>
                </c:pt>
                <c:pt idx="14">
                  <c:v>1.7646927733763199E-2</c:v>
                </c:pt>
                <c:pt idx="15">
                  <c:v>1.2204190226024999E-2</c:v>
                </c:pt>
                <c:pt idx="16">
                  <c:v>1.0037085015009099E-2</c:v>
                </c:pt>
                <c:pt idx="17">
                  <c:v>1.24279342324596E-2</c:v>
                </c:pt>
                <c:pt idx="18">
                  <c:v>9.4580577201759403E-3</c:v>
                </c:pt>
                <c:pt idx="19">
                  <c:v>6.8130049110688403E-3</c:v>
                </c:pt>
                <c:pt idx="20">
                  <c:v>9.76663516642917E-3</c:v>
                </c:pt>
              </c:numCache>
            </c:numRef>
          </c:val>
          <c:smooth val="1"/>
          <c:extLst>
            <c:ext xmlns:c16="http://schemas.microsoft.com/office/drawing/2014/chart" uri="{C3380CC4-5D6E-409C-BE32-E72D297353CC}">
              <c16:uniqueId val="{00000000-6353-47A4-8ED8-7601DB968AA3}"/>
            </c:ext>
          </c:extLst>
        </c:ser>
        <c:dLbls>
          <c:showLegendKey val="0"/>
          <c:showVal val="0"/>
          <c:showCatName val="0"/>
          <c:showSerName val="0"/>
          <c:showPercent val="0"/>
          <c:showBubbleSize val="0"/>
        </c:dLbls>
        <c:smooth val="0"/>
        <c:axId val="1393285616"/>
        <c:axId val="1393289936"/>
      </c:lineChart>
      <c:catAx>
        <c:axId val="13932856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3289936"/>
        <c:crosses val="autoZero"/>
        <c:auto val="1"/>
        <c:lblAlgn val="ctr"/>
        <c:lblOffset val="100"/>
        <c:noMultiLvlLbl val="0"/>
      </c:catAx>
      <c:valAx>
        <c:axId val="1393289936"/>
        <c:scaling>
          <c:orientation val="minMax"/>
        </c:scaling>
        <c:delete val="0"/>
        <c:axPos val="l"/>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3285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ATL!$AD$1</c:f>
              <c:strCache>
                <c:ptCount val="1"/>
                <c:pt idx="0">
                  <c:v>Population Growth</c:v>
                </c:pt>
              </c:strCache>
            </c:strRef>
          </c:tx>
          <c:spPr>
            <a:ln w="28575" cap="rnd">
              <a:solidFill>
                <a:schemeClr val="accent4"/>
              </a:solidFill>
              <a:round/>
            </a:ln>
            <a:effectLst/>
          </c:spPr>
          <c:marker>
            <c:symbol val="none"/>
          </c:marker>
          <c:cat>
            <c:strRef>
              <c:f>ATL!$A$6:$A$26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ATL!$AD$6:$AD$26</c:f>
              <c:numCache>
                <c:formatCode>#,##0.0%_);[Red]\-#,##0.0%</c:formatCode>
                <c:ptCount val="21"/>
                <c:pt idx="0">
                  <c:v>1.2210653482930701E-2</c:v>
                </c:pt>
                <c:pt idx="1">
                  <c:v>1.1871219302668001E-2</c:v>
                </c:pt>
                <c:pt idx="2">
                  <c:v>1.0975691981476099E-2</c:v>
                </c:pt>
                <c:pt idx="3">
                  <c:v>9.7212306712042302E-3</c:v>
                </c:pt>
                <c:pt idx="4">
                  <c:v>8.1978545681018495E-3</c:v>
                </c:pt>
                <c:pt idx="5">
                  <c:v>6.93990632493069E-3</c:v>
                </c:pt>
                <c:pt idx="6">
                  <c:v>6.6204209867721797E-3</c:v>
                </c:pt>
                <c:pt idx="7">
                  <c:v>8.4996101521086498E-3</c:v>
                </c:pt>
                <c:pt idx="8">
                  <c:v>1.07682978225017E-2</c:v>
                </c:pt>
                <c:pt idx="9">
                  <c:v>1.2862295075703601E-2</c:v>
                </c:pt>
                <c:pt idx="10">
                  <c:v>1.4865165990950901E-2</c:v>
                </c:pt>
                <c:pt idx="11">
                  <c:v>1.45277904067802E-2</c:v>
                </c:pt>
                <c:pt idx="12">
                  <c:v>1.41860222975605E-2</c:v>
                </c:pt>
                <c:pt idx="13">
                  <c:v>1.3957654005065699E-2</c:v>
                </c:pt>
                <c:pt idx="14">
                  <c:v>1.33654731747288E-2</c:v>
                </c:pt>
                <c:pt idx="15">
                  <c:v>1.29386021724536E-2</c:v>
                </c:pt>
                <c:pt idx="16">
                  <c:v>1.25672517871913E-2</c:v>
                </c:pt>
                <c:pt idx="17">
                  <c:v>1.2175363051910099E-2</c:v>
                </c:pt>
                <c:pt idx="18">
                  <c:v>1.18105169650271E-2</c:v>
                </c:pt>
                <c:pt idx="19">
                  <c:v>1.13494261117149E-2</c:v>
                </c:pt>
                <c:pt idx="20">
                  <c:v>1.07409543309158E-2</c:v>
                </c:pt>
              </c:numCache>
            </c:numRef>
          </c:val>
          <c:smooth val="1"/>
          <c:extLst>
            <c:ext xmlns:c16="http://schemas.microsoft.com/office/drawing/2014/chart" uri="{C3380CC4-5D6E-409C-BE32-E72D297353CC}">
              <c16:uniqueId val="{00000000-A73C-4B3D-91FE-A7D7F5992F07}"/>
            </c:ext>
          </c:extLst>
        </c:ser>
        <c:dLbls>
          <c:showLegendKey val="0"/>
          <c:showVal val="0"/>
          <c:showCatName val="0"/>
          <c:showSerName val="0"/>
          <c:showPercent val="0"/>
          <c:showBubbleSize val="0"/>
        </c:dLbls>
        <c:smooth val="0"/>
        <c:axId val="1394836352"/>
        <c:axId val="2124203056"/>
      </c:lineChart>
      <c:catAx>
        <c:axId val="139483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124203056"/>
        <c:crosses val="autoZero"/>
        <c:auto val="1"/>
        <c:lblAlgn val="ctr"/>
        <c:lblOffset val="100"/>
        <c:noMultiLvlLbl val="0"/>
      </c:catAx>
      <c:valAx>
        <c:axId val="2124203056"/>
        <c:scaling>
          <c:orientation val="minMax"/>
        </c:scaling>
        <c:delete val="0"/>
        <c:axPos val="l"/>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483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ATL!$AE$1</c:f>
              <c:strCache>
                <c:ptCount val="1"/>
                <c:pt idx="0">
                  <c:v>Median Household Income</c:v>
                </c:pt>
              </c:strCache>
            </c:strRef>
          </c:tx>
          <c:spPr>
            <a:solidFill>
              <a:schemeClr val="accent6"/>
            </a:solidFill>
            <a:ln>
              <a:noFill/>
            </a:ln>
            <a:effectLst/>
          </c:spPr>
          <c:invertIfNegative val="0"/>
          <c:cat>
            <c:strRef>
              <c:f>ATL!$A$6:$A$26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ATL!$AE$6:$AE$26</c:f>
              <c:numCache>
                <c:formatCode>\$##,###,###,##0_);[Red]\(\$##,###,###,##0\)</c:formatCode>
                <c:ptCount val="21"/>
                <c:pt idx="0">
                  <c:v>71877.890625</c:v>
                </c:pt>
                <c:pt idx="1">
                  <c:v>70860.59375</c:v>
                </c:pt>
                <c:pt idx="2">
                  <c:v>70719.1875</c:v>
                </c:pt>
                <c:pt idx="3">
                  <c:v>70927.1796875</c:v>
                </c:pt>
                <c:pt idx="4">
                  <c:v>71402.53125</c:v>
                </c:pt>
                <c:pt idx="5">
                  <c:v>73734.3515625</c:v>
                </c:pt>
                <c:pt idx="6">
                  <c:v>75698.2421875</c:v>
                </c:pt>
                <c:pt idx="7">
                  <c:v>77589</c:v>
                </c:pt>
                <c:pt idx="8">
                  <c:v>79758.8125</c:v>
                </c:pt>
                <c:pt idx="9">
                  <c:v>81618.28125</c:v>
                </c:pt>
                <c:pt idx="10">
                  <c:v>83323.0390625</c:v>
                </c:pt>
                <c:pt idx="11">
                  <c:v>84876</c:v>
                </c:pt>
                <c:pt idx="12">
                  <c:v>85568.203125</c:v>
                </c:pt>
                <c:pt idx="13">
                  <c:v>86039.3828125</c:v>
                </c:pt>
                <c:pt idx="14">
                  <c:v>86290.109375</c:v>
                </c:pt>
                <c:pt idx="15">
                  <c:v>86505</c:v>
                </c:pt>
                <c:pt idx="16">
                  <c:v>87542.796875</c:v>
                </c:pt>
                <c:pt idx="17">
                  <c:v>88406.90625</c:v>
                </c:pt>
                <c:pt idx="18">
                  <c:v>89040.5</c:v>
                </c:pt>
                <c:pt idx="19">
                  <c:v>89518.8984375</c:v>
                </c:pt>
                <c:pt idx="20">
                  <c:v>89859.7109375</c:v>
                </c:pt>
              </c:numCache>
            </c:numRef>
          </c:val>
          <c:extLst>
            <c:ext xmlns:c16="http://schemas.microsoft.com/office/drawing/2014/chart" uri="{C3380CC4-5D6E-409C-BE32-E72D297353CC}">
              <c16:uniqueId val="{00000000-2A13-46EA-91B4-427BB3359925}"/>
            </c:ext>
          </c:extLst>
        </c:ser>
        <c:dLbls>
          <c:showLegendKey val="0"/>
          <c:showVal val="0"/>
          <c:showCatName val="0"/>
          <c:showSerName val="0"/>
          <c:showPercent val="0"/>
          <c:showBubbleSize val="0"/>
        </c:dLbls>
        <c:gapWidth val="219"/>
        <c:overlap val="-27"/>
        <c:axId val="2062837136"/>
        <c:axId val="2062838576"/>
      </c:barChart>
      <c:lineChart>
        <c:grouping val="standard"/>
        <c:varyColors val="0"/>
        <c:ser>
          <c:idx val="1"/>
          <c:order val="1"/>
          <c:tx>
            <c:strRef>
              <c:f>ATL!$AF$1</c:f>
              <c:strCache>
                <c:ptCount val="1"/>
                <c:pt idx="0">
                  <c:v>Median Household Income Growth</c:v>
                </c:pt>
              </c:strCache>
            </c:strRef>
          </c:tx>
          <c:spPr>
            <a:ln w="28575" cap="rnd">
              <a:solidFill>
                <a:schemeClr val="accent2"/>
              </a:solidFill>
              <a:round/>
            </a:ln>
            <a:effectLst/>
          </c:spPr>
          <c:marker>
            <c:symbol val="none"/>
          </c:marker>
          <c:cat>
            <c:strRef>
              <c:f>ATL!$A$6:$A$26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ATL!$AF$6:$AF$26</c:f>
              <c:numCache>
                <c:formatCode>#,##0.0%_);[Red]\-#,##0.0%</c:formatCode>
                <c:ptCount val="21"/>
                <c:pt idx="0">
                  <c:v>2.1919060156622799E-2</c:v>
                </c:pt>
                <c:pt idx="1">
                  <c:v>-1.5781838348051199E-3</c:v>
                </c:pt>
                <c:pt idx="2">
                  <c:v>-8.6971720009277904E-3</c:v>
                </c:pt>
                <c:pt idx="3">
                  <c:v>-1.13577546802088E-2</c:v>
                </c:pt>
                <c:pt idx="4">
                  <c:v>-6.6134296772847297E-3</c:v>
                </c:pt>
                <c:pt idx="5">
                  <c:v>4.0555090783443999E-2</c:v>
                </c:pt>
                <c:pt idx="6">
                  <c:v>7.0405993953196896E-2</c:v>
                </c:pt>
                <c:pt idx="7">
                  <c:v>9.3924787956485706E-2</c:v>
                </c:pt>
                <c:pt idx="8">
                  <c:v>0.11703060246901301</c:v>
                </c:pt>
                <c:pt idx="9">
                  <c:v>0.10692342877413499</c:v>
                </c:pt>
                <c:pt idx="10">
                  <c:v>0.100726207830743</c:v>
                </c:pt>
                <c:pt idx="11">
                  <c:v>9.3917952287050993E-2</c:v>
                </c:pt>
                <c:pt idx="12">
                  <c:v>7.2836974911079502E-2</c:v>
                </c:pt>
                <c:pt idx="13">
                  <c:v>5.4168030676338103E-2</c:v>
                </c:pt>
                <c:pt idx="14">
                  <c:v>3.5609242604250503E-2</c:v>
                </c:pt>
                <c:pt idx="15">
                  <c:v>1.9192704651491501E-2</c:v>
                </c:pt>
                <c:pt idx="16">
                  <c:v>2.3076255874106201E-2</c:v>
                </c:pt>
                <c:pt idx="17">
                  <c:v>2.7516741288804901E-2</c:v>
                </c:pt>
                <c:pt idx="18">
                  <c:v>3.1873764501182199E-2</c:v>
                </c:pt>
                <c:pt idx="19">
                  <c:v>3.4840742587133801E-2</c:v>
                </c:pt>
                <c:pt idx="20">
                  <c:v>2.6466073111740498E-2</c:v>
                </c:pt>
              </c:numCache>
            </c:numRef>
          </c:val>
          <c:smooth val="1"/>
          <c:extLst>
            <c:ext xmlns:c16="http://schemas.microsoft.com/office/drawing/2014/chart" uri="{C3380CC4-5D6E-409C-BE32-E72D297353CC}">
              <c16:uniqueId val="{00000001-2A13-46EA-91B4-427BB3359925}"/>
            </c:ext>
          </c:extLst>
        </c:ser>
        <c:dLbls>
          <c:showLegendKey val="0"/>
          <c:showVal val="0"/>
          <c:showCatName val="0"/>
          <c:showSerName val="0"/>
          <c:showPercent val="0"/>
          <c:showBubbleSize val="0"/>
        </c:dLbls>
        <c:marker val="1"/>
        <c:smooth val="0"/>
        <c:axId val="2068688384"/>
        <c:axId val="2068688864"/>
      </c:lineChart>
      <c:catAx>
        <c:axId val="206283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062838576"/>
        <c:crosses val="autoZero"/>
        <c:auto val="1"/>
        <c:lblAlgn val="ctr"/>
        <c:lblOffset val="100"/>
        <c:noMultiLvlLbl val="0"/>
      </c:catAx>
      <c:valAx>
        <c:axId val="2062838576"/>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062837136"/>
        <c:crosses val="autoZero"/>
        <c:crossBetween val="between"/>
      </c:valAx>
      <c:valAx>
        <c:axId val="2068688864"/>
        <c:scaling>
          <c:orientation val="minMax"/>
        </c:scaling>
        <c:delete val="0"/>
        <c:axPos val="r"/>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068688384"/>
        <c:crosses val="max"/>
        <c:crossBetween val="between"/>
      </c:valAx>
      <c:catAx>
        <c:axId val="2068688384"/>
        <c:scaling>
          <c:orientation val="minMax"/>
        </c:scaling>
        <c:delete val="1"/>
        <c:axPos val="b"/>
        <c:numFmt formatCode="General" sourceLinked="1"/>
        <c:majorTickMark val="none"/>
        <c:minorTickMark val="none"/>
        <c:tickLblPos val="nextTo"/>
        <c:crossAx val="20686888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JAX!$C$1</c:f>
              <c:strCache>
                <c:ptCount val="1"/>
                <c:pt idx="0">
                  <c:v>12 Mo Net Absorp SF</c:v>
                </c:pt>
              </c:strCache>
            </c:strRef>
          </c:tx>
          <c:spPr>
            <a:solidFill>
              <a:schemeClr val="accent6"/>
            </a:solidFill>
            <a:ln>
              <a:noFill/>
            </a:ln>
            <a:effectLst/>
          </c:spPr>
          <c:invertIfNegative val="0"/>
          <c:cat>
            <c:strRef>
              <c:f>JAX!$A$6:$A$26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JAX!$C$6:$C$26</c:f>
              <c:numCache>
                <c:formatCode>##,###,###,##0_);[Red]\(##,###,###,##0\)</c:formatCode>
                <c:ptCount val="21"/>
                <c:pt idx="0">
                  <c:v>2597556</c:v>
                </c:pt>
                <c:pt idx="1">
                  <c:v>2873647</c:v>
                </c:pt>
                <c:pt idx="2">
                  <c:v>2007832</c:v>
                </c:pt>
                <c:pt idx="3">
                  <c:v>926064</c:v>
                </c:pt>
                <c:pt idx="4">
                  <c:v>863947</c:v>
                </c:pt>
                <c:pt idx="5">
                  <c:v>2386912</c:v>
                </c:pt>
                <c:pt idx="6">
                  <c:v>5967958</c:v>
                </c:pt>
                <c:pt idx="7">
                  <c:v>5746716</c:v>
                </c:pt>
                <c:pt idx="8">
                  <c:v>7076986</c:v>
                </c:pt>
                <c:pt idx="9">
                  <c:v>6043368</c:v>
                </c:pt>
                <c:pt idx="10">
                  <c:v>5083043</c:v>
                </c:pt>
                <c:pt idx="11">
                  <c:v>4618480</c:v>
                </c:pt>
                <c:pt idx="12">
                  <c:v>2907035</c:v>
                </c:pt>
                <c:pt idx="13">
                  <c:v>3334295</c:v>
                </c:pt>
                <c:pt idx="14">
                  <c:v>3102250</c:v>
                </c:pt>
                <c:pt idx="15">
                  <c:v>4356980</c:v>
                </c:pt>
                <c:pt idx="16">
                  <c:v>5325690</c:v>
                </c:pt>
                <c:pt idx="17">
                  <c:v>4596620</c:v>
                </c:pt>
                <c:pt idx="18">
                  <c:v>4126029</c:v>
                </c:pt>
                <c:pt idx="19">
                  <c:v>1683032</c:v>
                </c:pt>
                <c:pt idx="20">
                  <c:v>2098922</c:v>
                </c:pt>
              </c:numCache>
            </c:numRef>
          </c:val>
          <c:extLst>
            <c:ext xmlns:c16="http://schemas.microsoft.com/office/drawing/2014/chart" uri="{C3380CC4-5D6E-409C-BE32-E72D297353CC}">
              <c16:uniqueId val="{00000000-FB72-4F25-95AB-D15EE8E149A1}"/>
            </c:ext>
          </c:extLst>
        </c:ser>
        <c:ser>
          <c:idx val="2"/>
          <c:order val="2"/>
          <c:tx>
            <c:strRef>
              <c:f>JAX!$G$1</c:f>
              <c:strCache>
                <c:ptCount val="1"/>
                <c:pt idx="0">
                  <c:v>Net Delivered SF 12 Mo</c:v>
                </c:pt>
              </c:strCache>
            </c:strRef>
          </c:tx>
          <c:spPr>
            <a:solidFill>
              <a:schemeClr val="accent5"/>
            </a:solidFill>
            <a:ln>
              <a:noFill/>
            </a:ln>
            <a:effectLst/>
          </c:spPr>
          <c:invertIfNegative val="0"/>
          <c:cat>
            <c:strRef>
              <c:f>JAX!$A$6:$A$26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JAX!$G$6:$G$26</c:f>
              <c:numCache>
                <c:formatCode>##,###,###,##0_);[Red]\(##,###,###,##0\)</c:formatCode>
                <c:ptCount val="21"/>
                <c:pt idx="0">
                  <c:v>5826619</c:v>
                </c:pt>
                <c:pt idx="1">
                  <c:v>6239935</c:v>
                </c:pt>
                <c:pt idx="2">
                  <c:v>5089563</c:v>
                </c:pt>
                <c:pt idx="3">
                  <c:v>2254708</c:v>
                </c:pt>
                <c:pt idx="4">
                  <c:v>1158458</c:v>
                </c:pt>
                <c:pt idx="5">
                  <c:v>511647</c:v>
                </c:pt>
                <c:pt idx="6">
                  <c:v>2169931</c:v>
                </c:pt>
                <c:pt idx="7">
                  <c:v>3052513</c:v>
                </c:pt>
                <c:pt idx="8">
                  <c:v>4235758</c:v>
                </c:pt>
                <c:pt idx="9">
                  <c:v>4141712</c:v>
                </c:pt>
                <c:pt idx="10">
                  <c:v>4218615</c:v>
                </c:pt>
                <c:pt idx="11">
                  <c:v>3447568</c:v>
                </c:pt>
                <c:pt idx="12">
                  <c:v>3849930</c:v>
                </c:pt>
                <c:pt idx="13">
                  <c:v>5890775</c:v>
                </c:pt>
                <c:pt idx="14">
                  <c:v>5270032</c:v>
                </c:pt>
                <c:pt idx="15">
                  <c:v>5884203</c:v>
                </c:pt>
                <c:pt idx="16">
                  <c:v>5906305</c:v>
                </c:pt>
                <c:pt idx="17">
                  <c:v>4235930</c:v>
                </c:pt>
                <c:pt idx="18">
                  <c:v>5106456</c:v>
                </c:pt>
                <c:pt idx="19">
                  <c:v>5482020</c:v>
                </c:pt>
                <c:pt idx="20">
                  <c:v>4772449</c:v>
                </c:pt>
              </c:numCache>
            </c:numRef>
          </c:val>
          <c:extLst>
            <c:ext xmlns:c16="http://schemas.microsoft.com/office/drawing/2014/chart" uri="{C3380CC4-5D6E-409C-BE32-E72D297353CC}">
              <c16:uniqueId val="{00000001-FB72-4F25-95AB-D15EE8E149A1}"/>
            </c:ext>
          </c:extLst>
        </c:ser>
        <c:dLbls>
          <c:showLegendKey val="0"/>
          <c:showVal val="0"/>
          <c:showCatName val="0"/>
          <c:showSerName val="0"/>
          <c:showPercent val="0"/>
          <c:showBubbleSize val="0"/>
        </c:dLbls>
        <c:gapWidth val="219"/>
        <c:axId val="994383696"/>
        <c:axId val="994389456"/>
      </c:barChart>
      <c:lineChart>
        <c:grouping val="standard"/>
        <c:varyColors val="0"/>
        <c:ser>
          <c:idx val="0"/>
          <c:order val="0"/>
          <c:tx>
            <c:strRef>
              <c:f>JAX!$B$1</c:f>
              <c:strCache>
                <c:ptCount val="1"/>
                <c:pt idx="0">
                  <c:v>Vacancy Rate</c:v>
                </c:pt>
              </c:strCache>
            </c:strRef>
          </c:tx>
          <c:spPr>
            <a:ln w="28575" cap="rnd">
              <a:solidFill>
                <a:schemeClr val="accent2"/>
              </a:solidFill>
              <a:round/>
            </a:ln>
            <a:effectLst/>
          </c:spPr>
          <c:marker>
            <c:symbol val="none"/>
          </c:marker>
          <c:cat>
            <c:strRef>
              <c:f>JAX!$A$6:$A$26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JAX!$B$6:$B$26</c:f>
              <c:numCache>
                <c:formatCode>#,##0.0%_);[Red]\-#,##0.0%</c:formatCode>
                <c:ptCount val="21"/>
                <c:pt idx="0">
                  <c:v>4.9994694658232697E-2</c:v>
                </c:pt>
                <c:pt idx="1">
                  <c:v>5.7072210911980198E-2</c:v>
                </c:pt>
                <c:pt idx="2">
                  <c:v>5.91281937860915E-2</c:v>
                </c:pt>
                <c:pt idx="3">
                  <c:v>5.20462213055609E-2</c:v>
                </c:pt>
                <c:pt idx="4">
                  <c:v>5.1576593293958799E-2</c:v>
                </c:pt>
                <c:pt idx="5">
                  <c:v>4.42604025345682E-2</c:v>
                </c:pt>
                <c:pt idx="6">
                  <c:v>3.3035427718606403E-2</c:v>
                </c:pt>
                <c:pt idx="7">
                  <c:v>3.3215301386717397E-2</c:v>
                </c:pt>
                <c:pt idx="8">
                  <c:v>3.1559112309686402E-2</c:v>
                </c:pt>
                <c:pt idx="9">
                  <c:v>3.06264306927026E-2</c:v>
                </c:pt>
                <c:pt idx="10">
                  <c:v>2.6546561010396302E-2</c:v>
                </c:pt>
                <c:pt idx="11">
                  <c:v>2.4919978312271999E-2</c:v>
                </c:pt>
                <c:pt idx="12">
                  <c:v>3.6800907031695397E-2</c:v>
                </c:pt>
                <c:pt idx="13">
                  <c:v>4.5587617058715002E-2</c:v>
                </c:pt>
                <c:pt idx="14">
                  <c:v>3.9223628968415802E-2</c:v>
                </c:pt>
                <c:pt idx="15">
                  <c:v>3.3503493822585301E-2</c:v>
                </c:pt>
                <c:pt idx="16">
                  <c:v>3.9034862966266903E-2</c:v>
                </c:pt>
                <c:pt idx="17">
                  <c:v>4.2191165142144597E-2</c:v>
                </c:pt>
                <c:pt idx="18">
                  <c:v>4.3949677130048201E-2</c:v>
                </c:pt>
                <c:pt idx="19">
                  <c:v>5.52401241764999E-2</c:v>
                </c:pt>
                <c:pt idx="20">
                  <c:v>5.3894692885340899E-2</c:v>
                </c:pt>
              </c:numCache>
            </c:numRef>
          </c:val>
          <c:smooth val="1"/>
          <c:extLst>
            <c:ext xmlns:c16="http://schemas.microsoft.com/office/drawing/2014/chart" uri="{C3380CC4-5D6E-409C-BE32-E72D297353CC}">
              <c16:uniqueId val="{00000002-FB72-4F25-95AB-D15EE8E149A1}"/>
            </c:ext>
          </c:extLst>
        </c:ser>
        <c:dLbls>
          <c:showLegendKey val="0"/>
          <c:showVal val="0"/>
          <c:showCatName val="0"/>
          <c:showSerName val="0"/>
          <c:showPercent val="0"/>
          <c:showBubbleSize val="0"/>
        </c:dLbls>
        <c:marker val="1"/>
        <c:smooth val="0"/>
        <c:axId val="851975391"/>
        <c:axId val="569602511"/>
      </c:lineChart>
      <c:catAx>
        <c:axId val="99438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94389456"/>
        <c:crosses val="autoZero"/>
        <c:auto val="1"/>
        <c:lblAlgn val="ctr"/>
        <c:lblOffset val="100"/>
        <c:noMultiLvlLbl val="0"/>
      </c:catAx>
      <c:valAx>
        <c:axId val="994389456"/>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94383696"/>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569602511"/>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851975391"/>
        <c:crosses val="max"/>
        <c:crossBetween val="between"/>
      </c:valAx>
      <c:catAx>
        <c:axId val="851975391"/>
        <c:scaling>
          <c:orientation val="minMax"/>
        </c:scaling>
        <c:delete val="1"/>
        <c:axPos val="b"/>
        <c:numFmt formatCode="General" sourceLinked="1"/>
        <c:majorTickMark val="out"/>
        <c:minorTickMark val="none"/>
        <c:tickLblPos val="nextTo"/>
        <c:crossAx val="56960251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1"/>
          <c:order val="1"/>
          <c:tx>
            <c:strRef>
              <c:f>JAX!$Q$1</c:f>
              <c:strCache>
                <c:ptCount val="1"/>
                <c:pt idx="0">
                  <c:v>Under Constr % of Inventory</c:v>
                </c:pt>
              </c:strCache>
            </c:strRef>
          </c:tx>
          <c:spPr>
            <a:solidFill>
              <a:schemeClr val="accent6"/>
            </a:solidFill>
            <a:ln>
              <a:noFill/>
            </a:ln>
            <a:effectLst/>
          </c:spPr>
          <c:cat>
            <c:strRef>
              <c:f>JAX!$A$6:$A$26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JAX!$Q$6:$Q$26</c:f>
              <c:numCache>
                <c:formatCode>#,##0.0%_);[Red]\-#,##0.0%</c:formatCode>
                <c:ptCount val="21"/>
                <c:pt idx="0">
                  <c:v>9.4596994226622804E-3</c:v>
                </c:pt>
                <c:pt idx="1">
                  <c:v>4.7154350801084698E-3</c:v>
                </c:pt>
                <c:pt idx="2">
                  <c:v>1.5804568336946399E-2</c:v>
                </c:pt>
                <c:pt idx="3">
                  <c:v>1.7574169561870499E-2</c:v>
                </c:pt>
                <c:pt idx="4">
                  <c:v>2.04367461633722E-2</c:v>
                </c:pt>
                <c:pt idx="5">
                  <c:v>2.84311841510764E-2</c:v>
                </c:pt>
                <c:pt idx="6">
                  <c:v>2.7325202380650501E-2</c:v>
                </c:pt>
                <c:pt idx="7">
                  <c:v>2.5679566692417E-2</c:v>
                </c:pt>
                <c:pt idx="8">
                  <c:v>4.0733766657444798E-2</c:v>
                </c:pt>
                <c:pt idx="9">
                  <c:v>6.4916836701974706E-2</c:v>
                </c:pt>
                <c:pt idx="10">
                  <c:v>5.5938427479463197E-2</c:v>
                </c:pt>
                <c:pt idx="11">
                  <c:v>5.8054709247419699E-2</c:v>
                </c:pt>
                <c:pt idx="12">
                  <c:v>4.4279083834222903E-2</c:v>
                </c:pt>
                <c:pt idx="13">
                  <c:v>3.3827975584179201E-2</c:v>
                </c:pt>
                <c:pt idx="14">
                  <c:v>3.69638337557344E-2</c:v>
                </c:pt>
                <c:pt idx="15">
                  <c:v>3.6766449922539503E-2</c:v>
                </c:pt>
                <c:pt idx="16">
                  <c:v>3.3712778293259499E-2</c:v>
                </c:pt>
                <c:pt idx="17">
                  <c:v>3.6659041746096702E-2</c:v>
                </c:pt>
                <c:pt idx="18">
                  <c:v>2.8382455977975202E-2</c:v>
                </c:pt>
                <c:pt idx="19">
                  <c:v>3.6903781874958699E-2</c:v>
                </c:pt>
                <c:pt idx="20">
                  <c:v>3.8022489251285499E-2</c:v>
                </c:pt>
              </c:numCache>
            </c:numRef>
          </c:val>
          <c:extLst>
            <c:ext xmlns:c16="http://schemas.microsoft.com/office/drawing/2014/chart" uri="{C3380CC4-5D6E-409C-BE32-E72D297353CC}">
              <c16:uniqueId val="{00000000-A28E-4A17-8A33-B43A842B81F8}"/>
            </c:ext>
          </c:extLst>
        </c:ser>
        <c:dLbls>
          <c:showLegendKey val="0"/>
          <c:showVal val="0"/>
          <c:showCatName val="0"/>
          <c:showSerName val="0"/>
          <c:showPercent val="0"/>
          <c:showBubbleSize val="0"/>
        </c:dLbls>
        <c:axId val="1552038624"/>
        <c:axId val="1552042944"/>
      </c:areaChart>
      <c:barChart>
        <c:barDir val="col"/>
        <c:grouping val="clustered"/>
        <c:varyColors val="0"/>
        <c:ser>
          <c:idx val="0"/>
          <c:order val="0"/>
          <c:tx>
            <c:strRef>
              <c:f>JAX!$I$1</c:f>
              <c:strCache>
                <c:ptCount val="1"/>
                <c:pt idx="0">
                  <c:v>Under Constr SF</c:v>
                </c:pt>
              </c:strCache>
            </c:strRef>
          </c:tx>
          <c:spPr>
            <a:solidFill>
              <a:schemeClr val="accent2"/>
            </a:solidFill>
            <a:ln>
              <a:noFill/>
            </a:ln>
            <a:effectLst/>
          </c:spPr>
          <c:invertIfNegative val="0"/>
          <c:cat>
            <c:strRef>
              <c:f>JAX!$A$6:$A$26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JAX!$I$6:$I$26</c:f>
              <c:numCache>
                <c:formatCode>##,###,###,##0_);[Red]\(##,###,###,##0\)</c:formatCode>
                <c:ptCount val="21"/>
                <c:pt idx="0">
                  <c:v>1394614</c:v>
                </c:pt>
                <c:pt idx="1">
                  <c:v>699022</c:v>
                </c:pt>
                <c:pt idx="2">
                  <c:v>2343911</c:v>
                </c:pt>
                <c:pt idx="3">
                  <c:v>2609019</c:v>
                </c:pt>
                <c:pt idx="4">
                  <c:v>3037214</c:v>
                </c:pt>
                <c:pt idx="5">
                  <c:v>4230074</c:v>
                </c:pt>
                <c:pt idx="6">
                  <c:v>4111783</c:v>
                </c:pt>
                <c:pt idx="7">
                  <c:v>3890714</c:v>
                </c:pt>
                <c:pt idx="8">
                  <c:v>6226201</c:v>
                </c:pt>
                <c:pt idx="9">
                  <c:v>9927382</c:v>
                </c:pt>
                <c:pt idx="10">
                  <c:v>8653365</c:v>
                </c:pt>
                <c:pt idx="11">
                  <c:v>8996023</c:v>
                </c:pt>
                <c:pt idx="12">
                  <c:v>6938578</c:v>
                </c:pt>
                <c:pt idx="13">
                  <c:v>5372403</c:v>
                </c:pt>
                <c:pt idx="14">
                  <c:v>5912901</c:v>
                </c:pt>
                <c:pt idx="15">
                  <c:v>5913585</c:v>
                </c:pt>
                <c:pt idx="16">
                  <c:v>5481945</c:v>
                </c:pt>
                <c:pt idx="17">
                  <c:v>5977305</c:v>
                </c:pt>
                <c:pt idx="18">
                  <c:v>4685119</c:v>
                </c:pt>
                <c:pt idx="19">
                  <c:v>6137981</c:v>
                </c:pt>
                <c:pt idx="20">
                  <c:v>6364196</c:v>
                </c:pt>
              </c:numCache>
            </c:numRef>
          </c:val>
          <c:extLst>
            <c:ext xmlns:c16="http://schemas.microsoft.com/office/drawing/2014/chart" uri="{C3380CC4-5D6E-409C-BE32-E72D297353CC}">
              <c16:uniqueId val="{00000001-A28E-4A17-8A33-B43A842B81F8}"/>
            </c:ext>
          </c:extLst>
        </c:ser>
        <c:dLbls>
          <c:showLegendKey val="0"/>
          <c:showVal val="0"/>
          <c:showCatName val="0"/>
          <c:showSerName val="0"/>
          <c:showPercent val="0"/>
          <c:showBubbleSize val="0"/>
        </c:dLbls>
        <c:gapWidth val="219"/>
        <c:overlap val="-27"/>
        <c:axId val="1738247568"/>
        <c:axId val="1738249488"/>
      </c:barChart>
      <c:catAx>
        <c:axId val="173824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738249488"/>
        <c:crosses val="autoZero"/>
        <c:auto val="1"/>
        <c:lblAlgn val="ctr"/>
        <c:lblOffset val="100"/>
        <c:noMultiLvlLbl val="0"/>
      </c:catAx>
      <c:valAx>
        <c:axId val="1738249488"/>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738247568"/>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1552042944"/>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552038624"/>
        <c:crosses val="max"/>
        <c:crossBetween val="between"/>
      </c:valAx>
      <c:catAx>
        <c:axId val="1552038624"/>
        <c:scaling>
          <c:orientation val="minMax"/>
        </c:scaling>
        <c:delete val="1"/>
        <c:axPos val="b"/>
        <c:numFmt formatCode="General" sourceLinked="1"/>
        <c:majorTickMark val="out"/>
        <c:minorTickMark val="none"/>
        <c:tickLblPos val="nextTo"/>
        <c:crossAx val="15520429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JAX!$R$1</c:f>
              <c:strCache>
                <c:ptCount val="1"/>
                <c:pt idx="0">
                  <c:v>12 Mo Sales Vol</c:v>
                </c:pt>
              </c:strCache>
            </c:strRef>
          </c:tx>
          <c:spPr>
            <a:solidFill>
              <a:schemeClr val="accent6"/>
            </a:solidFill>
            <a:ln>
              <a:noFill/>
            </a:ln>
            <a:effectLst/>
          </c:spPr>
          <c:invertIfNegative val="0"/>
          <c:cat>
            <c:strRef>
              <c:f>JAX!$A$6:$A$26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JAX!$R$6:$R$26</c:f>
              <c:numCache>
                <c:formatCode>\$##,###,###,##0_);[Red]\(\$##,###,###,##0\)</c:formatCode>
                <c:ptCount val="21"/>
                <c:pt idx="0">
                  <c:v>361065061</c:v>
                </c:pt>
                <c:pt idx="1">
                  <c:v>266817047</c:v>
                </c:pt>
                <c:pt idx="2">
                  <c:v>453096279</c:v>
                </c:pt>
                <c:pt idx="3">
                  <c:v>534032633</c:v>
                </c:pt>
                <c:pt idx="4">
                  <c:v>622597965</c:v>
                </c:pt>
                <c:pt idx="5">
                  <c:v>713981969</c:v>
                </c:pt>
                <c:pt idx="6">
                  <c:v>804753393</c:v>
                </c:pt>
                <c:pt idx="7">
                  <c:v>904523103</c:v>
                </c:pt>
                <c:pt idx="8">
                  <c:v>977950665</c:v>
                </c:pt>
                <c:pt idx="9">
                  <c:v>1136645205</c:v>
                </c:pt>
                <c:pt idx="10">
                  <c:v>1133361271</c:v>
                </c:pt>
                <c:pt idx="11">
                  <c:v>903182834</c:v>
                </c:pt>
                <c:pt idx="12">
                  <c:v>823382595</c:v>
                </c:pt>
                <c:pt idx="13">
                  <c:v>708438365</c:v>
                </c:pt>
                <c:pt idx="14">
                  <c:v>720788607</c:v>
                </c:pt>
                <c:pt idx="15">
                  <c:v>798810530</c:v>
                </c:pt>
                <c:pt idx="16">
                  <c:v>690135621</c:v>
                </c:pt>
                <c:pt idx="17">
                  <c:v>822593930</c:v>
                </c:pt>
                <c:pt idx="18">
                  <c:v>872092262</c:v>
                </c:pt>
                <c:pt idx="19">
                  <c:v>1142528262</c:v>
                </c:pt>
                <c:pt idx="20">
                  <c:v>1267768952</c:v>
                </c:pt>
              </c:numCache>
            </c:numRef>
          </c:val>
          <c:extLst>
            <c:ext xmlns:c16="http://schemas.microsoft.com/office/drawing/2014/chart" uri="{C3380CC4-5D6E-409C-BE32-E72D297353CC}">
              <c16:uniqueId val="{00000000-75D3-4F05-9841-99205904614B}"/>
            </c:ext>
          </c:extLst>
        </c:ser>
        <c:dLbls>
          <c:showLegendKey val="0"/>
          <c:showVal val="0"/>
          <c:showCatName val="0"/>
          <c:showSerName val="0"/>
          <c:showPercent val="0"/>
          <c:showBubbleSize val="0"/>
        </c:dLbls>
        <c:gapWidth val="219"/>
        <c:overlap val="-27"/>
        <c:axId val="1745717392"/>
        <c:axId val="1745712112"/>
      </c:barChart>
      <c:lineChart>
        <c:grouping val="standard"/>
        <c:varyColors val="0"/>
        <c:ser>
          <c:idx val="1"/>
          <c:order val="1"/>
          <c:tx>
            <c:strRef>
              <c:f>JAX!$S$1</c:f>
              <c:strCache>
                <c:ptCount val="1"/>
                <c:pt idx="0">
                  <c:v>12 Mo Sales Vol Growth</c:v>
                </c:pt>
              </c:strCache>
            </c:strRef>
          </c:tx>
          <c:spPr>
            <a:ln w="28575" cap="rnd">
              <a:solidFill>
                <a:schemeClr val="accent4"/>
              </a:solidFill>
              <a:round/>
            </a:ln>
            <a:effectLst/>
          </c:spPr>
          <c:marker>
            <c:symbol val="none"/>
          </c:marker>
          <c:cat>
            <c:strRef>
              <c:f>JAX!$A$6:$A$26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JAX!$S$6:$S$26</c:f>
              <c:numCache>
                <c:formatCode>#,##0.0%_);[Red]\-#,##0.0%</c:formatCode>
                <c:ptCount val="21"/>
                <c:pt idx="0">
                  <c:v>-0.41007244392164499</c:v>
                </c:pt>
                <c:pt idx="1">
                  <c:v>-0.55276897566320904</c:v>
                </c:pt>
                <c:pt idx="2">
                  <c:v>-0.273249775886098</c:v>
                </c:pt>
                <c:pt idx="3">
                  <c:v>0.14856517123400001</c:v>
                </c:pt>
                <c:pt idx="4">
                  <c:v>0.724337334871623</c:v>
                </c:pt>
                <c:pt idx="5">
                  <c:v>1.6759233603241299</c:v>
                </c:pt>
                <c:pt idx="6">
                  <c:v>0.77612006608423301</c:v>
                </c:pt>
                <c:pt idx="7">
                  <c:v>0.69375998226685098</c:v>
                </c:pt>
                <c:pt idx="8">
                  <c:v>0.57075788868021804</c:v>
                </c:pt>
                <c:pt idx="9">
                  <c:v>0.59198026610109</c:v>
                </c:pt>
                <c:pt idx="10">
                  <c:v>0.40833363469894701</c:v>
                </c:pt>
                <c:pt idx="11">
                  <c:v>-1.4817410363038601E-3</c:v>
                </c:pt>
                <c:pt idx="12">
                  <c:v>-0.15805303430107101</c:v>
                </c:pt>
                <c:pt idx="13">
                  <c:v>-0.37672867321865799</c:v>
                </c:pt>
                <c:pt idx="14">
                  <c:v>-0.36402572997396898</c:v>
                </c:pt>
                <c:pt idx="15">
                  <c:v>-0.115560548840103</c:v>
                </c:pt>
                <c:pt idx="16">
                  <c:v>-0.161828747424519</c:v>
                </c:pt>
                <c:pt idx="17">
                  <c:v>0.161136904266894</c:v>
                </c:pt>
                <c:pt idx="18">
                  <c:v>0.20991404904378599</c:v>
                </c:pt>
                <c:pt idx="19">
                  <c:v>0.43028693174588001</c:v>
                </c:pt>
                <c:pt idx="20">
                  <c:v>0.836985243803261</c:v>
                </c:pt>
              </c:numCache>
            </c:numRef>
          </c:val>
          <c:smooth val="1"/>
          <c:extLst>
            <c:ext xmlns:c16="http://schemas.microsoft.com/office/drawing/2014/chart" uri="{C3380CC4-5D6E-409C-BE32-E72D297353CC}">
              <c16:uniqueId val="{00000001-75D3-4F05-9841-99205904614B}"/>
            </c:ext>
          </c:extLst>
        </c:ser>
        <c:dLbls>
          <c:showLegendKey val="0"/>
          <c:showVal val="0"/>
          <c:showCatName val="0"/>
          <c:showSerName val="0"/>
          <c:showPercent val="0"/>
          <c:showBubbleSize val="0"/>
        </c:dLbls>
        <c:marker val="1"/>
        <c:smooth val="0"/>
        <c:axId val="1745716912"/>
        <c:axId val="1745716432"/>
      </c:lineChart>
      <c:catAx>
        <c:axId val="174571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745712112"/>
        <c:crosses val="autoZero"/>
        <c:auto val="1"/>
        <c:lblAlgn val="ctr"/>
        <c:lblOffset val="100"/>
        <c:noMultiLvlLbl val="0"/>
      </c:catAx>
      <c:valAx>
        <c:axId val="1745712112"/>
        <c:scaling>
          <c:orientation val="minMax"/>
        </c:scaling>
        <c:delete val="0"/>
        <c:axPos val="l"/>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745717392"/>
        <c:crosses val="autoZero"/>
        <c:crossBetween val="between"/>
        <c:dispUnits>
          <c:builtInUnit val="b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1745716432"/>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745716912"/>
        <c:crosses val="max"/>
        <c:crossBetween val="between"/>
      </c:valAx>
      <c:catAx>
        <c:axId val="1745716912"/>
        <c:scaling>
          <c:orientation val="minMax"/>
        </c:scaling>
        <c:delete val="1"/>
        <c:axPos val="b"/>
        <c:numFmt formatCode="General" sourceLinked="1"/>
        <c:majorTickMark val="out"/>
        <c:minorTickMark val="none"/>
        <c:tickLblPos val="nextTo"/>
        <c:crossAx val="17457164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JAX!$D$1</c:f>
              <c:strCache>
                <c:ptCount val="1"/>
                <c:pt idx="0">
                  <c:v>Market Asking Rent/SF</c:v>
                </c:pt>
              </c:strCache>
            </c:strRef>
          </c:tx>
          <c:spPr>
            <a:solidFill>
              <a:schemeClr val="accent6"/>
            </a:solidFill>
            <a:ln>
              <a:noFill/>
            </a:ln>
            <a:effectLst/>
          </c:spPr>
          <c:invertIfNegative val="0"/>
          <c:cat>
            <c:strRef>
              <c:f>JAX!$A$6:$A$26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JAX!$D$6:$D$26</c:f>
              <c:numCache>
                <c:formatCode>\$##,###,###,##0.00_);[Red]\(\$##,###,###,##0.00\)</c:formatCode>
                <c:ptCount val="21"/>
                <c:pt idx="0">
                  <c:v>6.8632766166795296</c:v>
                </c:pt>
                <c:pt idx="1">
                  <c:v>6.9791797429852203</c:v>
                </c:pt>
                <c:pt idx="2">
                  <c:v>7.1024504998578202</c:v>
                </c:pt>
                <c:pt idx="3">
                  <c:v>7.2237405786324302</c:v>
                </c:pt>
                <c:pt idx="4">
                  <c:v>7.3869625665236196</c:v>
                </c:pt>
                <c:pt idx="5">
                  <c:v>7.5723371621895703</c:v>
                </c:pt>
                <c:pt idx="6">
                  <c:v>7.78062193682229</c:v>
                </c:pt>
                <c:pt idx="7">
                  <c:v>8.0350025404656495</c:v>
                </c:pt>
                <c:pt idx="8">
                  <c:v>8.2677073532229102</c:v>
                </c:pt>
                <c:pt idx="9">
                  <c:v>8.5168270699523294</c:v>
                </c:pt>
                <c:pt idx="10">
                  <c:v>8.7780320981611606</c:v>
                </c:pt>
                <c:pt idx="11">
                  <c:v>9.0228576040040505</c:v>
                </c:pt>
                <c:pt idx="12">
                  <c:v>9.2839845673987398</c:v>
                </c:pt>
                <c:pt idx="13">
                  <c:v>9.5511378336899107</c:v>
                </c:pt>
                <c:pt idx="14">
                  <c:v>9.7645739311870301</c:v>
                </c:pt>
                <c:pt idx="15">
                  <c:v>9.9930150373999194</c:v>
                </c:pt>
                <c:pt idx="16">
                  <c:v>10.1607378995221</c:v>
                </c:pt>
                <c:pt idx="17">
                  <c:v>10.299604860417199</c:v>
                </c:pt>
                <c:pt idx="18">
                  <c:v>10.553739708272399</c:v>
                </c:pt>
                <c:pt idx="19">
                  <c:v>10.733435567573499</c:v>
                </c:pt>
                <c:pt idx="20">
                  <c:v>10.842966848544201</c:v>
                </c:pt>
              </c:numCache>
            </c:numRef>
          </c:val>
          <c:extLst>
            <c:ext xmlns:c16="http://schemas.microsoft.com/office/drawing/2014/chart" uri="{C3380CC4-5D6E-409C-BE32-E72D297353CC}">
              <c16:uniqueId val="{00000000-047E-4609-B086-4DD388609B06}"/>
            </c:ext>
          </c:extLst>
        </c:ser>
        <c:dLbls>
          <c:showLegendKey val="0"/>
          <c:showVal val="0"/>
          <c:showCatName val="0"/>
          <c:showSerName val="0"/>
          <c:showPercent val="0"/>
          <c:showBubbleSize val="0"/>
        </c:dLbls>
        <c:gapWidth val="219"/>
        <c:overlap val="-27"/>
        <c:axId val="1394703712"/>
        <c:axId val="1394708032"/>
      </c:barChart>
      <c:lineChart>
        <c:grouping val="standard"/>
        <c:varyColors val="0"/>
        <c:ser>
          <c:idx val="1"/>
          <c:order val="1"/>
          <c:tx>
            <c:strRef>
              <c:f>JAX!$E$1</c:f>
              <c:strCache>
                <c:ptCount val="1"/>
                <c:pt idx="0">
                  <c:v>Market Asking Rent Growth</c:v>
                </c:pt>
              </c:strCache>
            </c:strRef>
          </c:tx>
          <c:spPr>
            <a:ln w="28575" cap="rnd">
              <a:solidFill>
                <a:schemeClr val="accent1"/>
              </a:solidFill>
              <a:round/>
            </a:ln>
            <a:effectLst/>
          </c:spPr>
          <c:marker>
            <c:symbol val="none"/>
          </c:marker>
          <c:cat>
            <c:strRef>
              <c:f>JAX!$A$6:$A$26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JAX!$E$6:$E$26</c:f>
              <c:numCache>
                <c:formatCode>#,##0.0%_);[Red]\-#,##0.0%</c:formatCode>
                <c:ptCount val="21"/>
                <c:pt idx="0">
                  <c:v>6.9503528396816602E-2</c:v>
                </c:pt>
                <c:pt idx="1">
                  <c:v>6.8907141348523396E-2</c:v>
                </c:pt>
                <c:pt idx="2">
                  <c:v>6.9603345435437503E-2</c:v>
                </c:pt>
                <c:pt idx="3">
                  <c:v>6.8935637479104001E-2</c:v>
                </c:pt>
                <c:pt idx="4">
                  <c:v>7.6302614493403795E-2</c:v>
                </c:pt>
                <c:pt idx="5">
                  <c:v>8.4989560528302699E-2</c:v>
                </c:pt>
                <c:pt idx="6">
                  <c:v>9.5484148320083201E-2</c:v>
                </c:pt>
                <c:pt idx="7">
                  <c:v>0.112304969011886</c:v>
                </c:pt>
                <c:pt idx="8">
                  <c:v>0.119229626354229</c:v>
                </c:pt>
                <c:pt idx="9">
                  <c:v>0.124728982285524</c:v>
                </c:pt>
                <c:pt idx="10">
                  <c:v>0.12819157252951199</c:v>
                </c:pt>
                <c:pt idx="11">
                  <c:v>0.122943964057683</c:v>
                </c:pt>
                <c:pt idx="12">
                  <c:v>0.12292128527985</c:v>
                </c:pt>
                <c:pt idx="13">
                  <c:v>0.12144320358301899</c:v>
                </c:pt>
                <c:pt idx="14">
                  <c:v>0.112387585508207</c:v>
                </c:pt>
                <c:pt idx="15">
                  <c:v>0.10752219263278</c:v>
                </c:pt>
                <c:pt idx="16">
                  <c:v>9.4437181121794E-2</c:v>
                </c:pt>
                <c:pt idx="17">
                  <c:v>7.8364173961265896E-2</c:v>
                </c:pt>
                <c:pt idx="18">
                  <c:v>8.0819274107273006E-2</c:v>
                </c:pt>
                <c:pt idx="19">
                  <c:v>7.4093807264622599E-2</c:v>
                </c:pt>
                <c:pt idx="20">
                  <c:v>6.7143642102428194E-2</c:v>
                </c:pt>
              </c:numCache>
            </c:numRef>
          </c:val>
          <c:smooth val="1"/>
          <c:extLst>
            <c:ext xmlns:c16="http://schemas.microsoft.com/office/drawing/2014/chart" uri="{C3380CC4-5D6E-409C-BE32-E72D297353CC}">
              <c16:uniqueId val="{00000001-047E-4609-B086-4DD388609B06}"/>
            </c:ext>
          </c:extLst>
        </c:ser>
        <c:dLbls>
          <c:showLegendKey val="0"/>
          <c:showVal val="0"/>
          <c:showCatName val="0"/>
          <c:showSerName val="0"/>
          <c:showPercent val="0"/>
          <c:showBubbleSize val="0"/>
        </c:dLbls>
        <c:marker val="1"/>
        <c:smooth val="0"/>
        <c:axId val="1394702752"/>
        <c:axId val="1394701792"/>
      </c:lineChart>
      <c:catAx>
        <c:axId val="139470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4708032"/>
        <c:crosses val="autoZero"/>
        <c:auto val="1"/>
        <c:lblAlgn val="ctr"/>
        <c:lblOffset val="100"/>
        <c:noMultiLvlLbl val="0"/>
      </c:catAx>
      <c:valAx>
        <c:axId val="1394708032"/>
        <c:scaling>
          <c:orientation val="minMax"/>
        </c:scaling>
        <c:delete val="0"/>
        <c:axPos val="l"/>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4703712"/>
        <c:crosses val="autoZero"/>
        <c:crossBetween val="between"/>
      </c:valAx>
      <c:valAx>
        <c:axId val="1394701792"/>
        <c:scaling>
          <c:orientation val="minMax"/>
        </c:scaling>
        <c:delete val="0"/>
        <c:axPos val="r"/>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4702752"/>
        <c:crosses val="max"/>
        <c:crossBetween val="between"/>
      </c:valAx>
      <c:catAx>
        <c:axId val="1394702752"/>
        <c:scaling>
          <c:orientation val="minMax"/>
        </c:scaling>
        <c:delete val="1"/>
        <c:axPos val="b"/>
        <c:numFmt formatCode="General" sourceLinked="1"/>
        <c:majorTickMark val="none"/>
        <c:minorTickMark val="none"/>
        <c:tickLblPos val="nextTo"/>
        <c:crossAx val="13947017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JAX!$AB$1</c:f>
              <c:strCache>
                <c:ptCount val="1"/>
                <c:pt idx="0">
                  <c:v>Job Growth</c:v>
                </c:pt>
              </c:strCache>
            </c:strRef>
          </c:tx>
          <c:spPr>
            <a:ln w="28575" cap="rnd">
              <a:solidFill>
                <a:schemeClr val="accent5"/>
              </a:solidFill>
              <a:round/>
            </a:ln>
            <a:effectLst/>
          </c:spPr>
          <c:marker>
            <c:symbol val="none"/>
          </c:marker>
          <c:cat>
            <c:strRef>
              <c:f>JAX!$A$6:$A$26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JAX!$AB$6:$AB$26</c:f>
              <c:numCache>
                <c:formatCode>#,##0.0%_);[Red]\-#,##0.0%</c:formatCode>
                <c:ptCount val="21"/>
                <c:pt idx="0">
                  <c:v>2.1151782406902998E-2</c:v>
                </c:pt>
                <c:pt idx="1">
                  <c:v>-6.2537552975972105E-2</c:v>
                </c:pt>
                <c:pt idx="2">
                  <c:v>-2.7603737047846601E-2</c:v>
                </c:pt>
                <c:pt idx="3">
                  <c:v>-1.84649234507492E-2</c:v>
                </c:pt>
                <c:pt idx="4">
                  <c:v>-1.1991219220092299E-2</c:v>
                </c:pt>
                <c:pt idx="5">
                  <c:v>7.6989086327188899E-2</c:v>
                </c:pt>
                <c:pt idx="6">
                  <c:v>4.5038083711876002E-2</c:v>
                </c:pt>
                <c:pt idx="7">
                  <c:v>4.8195143862323597E-2</c:v>
                </c:pt>
                <c:pt idx="8">
                  <c:v>4.8057360123618498E-2</c:v>
                </c:pt>
                <c:pt idx="9">
                  <c:v>5.36265759215575E-2</c:v>
                </c:pt>
                <c:pt idx="10">
                  <c:v>4.9711601665749901E-2</c:v>
                </c:pt>
                <c:pt idx="11">
                  <c:v>3.9286717191474398E-2</c:v>
                </c:pt>
                <c:pt idx="12">
                  <c:v>3.5053040806614297E-2</c:v>
                </c:pt>
                <c:pt idx="13">
                  <c:v>2.8174835767527599E-2</c:v>
                </c:pt>
                <c:pt idx="14">
                  <c:v>2.2445105690449298E-2</c:v>
                </c:pt>
                <c:pt idx="15">
                  <c:v>2.26291944690542E-2</c:v>
                </c:pt>
                <c:pt idx="16">
                  <c:v>1.8853199493434201E-2</c:v>
                </c:pt>
                <c:pt idx="17">
                  <c:v>1.7951521024661E-2</c:v>
                </c:pt>
                <c:pt idx="18">
                  <c:v>1.9605512126266201E-2</c:v>
                </c:pt>
                <c:pt idx="19">
                  <c:v>1.1497511947333901E-2</c:v>
                </c:pt>
                <c:pt idx="20">
                  <c:v>1.55415304246644E-2</c:v>
                </c:pt>
              </c:numCache>
            </c:numRef>
          </c:val>
          <c:smooth val="1"/>
          <c:extLst>
            <c:ext xmlns:c16="http://schemas.microsoft.com/office/drawing/2014/chart" uri="{C3380CC4-5D6E-409C-BE32-E72D297353CC}">
              <c16:uniqueId val="{00000000-F222-4FFE-97B7-32AE5E345E87}"/>
            </c:ext>
          </c:extLst>
        </c:ser>
        <c:dLbls>
          <c:showLegendKey val="0"/>
          <c:showVal val="0"/>
          <c:showCatName val="0"/>
          <c:showSerName val="0"/>
          <c:showPercent val="0"/>
          <c:showBubbleSize val="0"/>
        </c:dLbls>
        <c:smooth val="0"/>
        <c:axId val="1571500400"/>
        <c:axId val="1571496080"/>
      </c:lineChart>
      <c:catAx>
        <c:axId val="15715004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571496080"/>
        <c:crosses val="autoZero"/>
        <c:auto val="1"/>
        <c:lblAlgn val="ctr"/>
        <c:lblOffset val="100"/>
        <c:noMultiLvlLbl val="0"/>
      </c:catAx>
      <c:valAx>
        <c:axId val="1571496080"/>
        <c:scaling>
          <c:orientation val="minMax"/>
        </c:scaling>
        <c:delete val="0"/>
        <c:axPos val="l"/>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571500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1"/>
          <c:order val="1"/>
          <c:tx>
            <c:strRef>
              <c:f>Austin!$Q$1</c:f>
              <c:strCache>
                <c:ptCount val="1"/>
                <c:pt idx="0">
                  <c:v>Under Constr % of Inventory</c:v>
                </c:pt>
              </c:strCache>
            </c:strRef>
          </c:tx>
          <c:spPr>
            <a:solidFill>
              <a:schemeClr val="accent6"/>
            </a:solidFill>
            <a:ln>
              <a:noFill/>
            </a:ln>
            <a:effectLst/>
          </c:spPr>
          <c:cat>
            <c:strRef>
              <c:f>Austin!$A$6:$A$26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Austin!$Q$6:$Q$26</c:f>
              <c:numCache>
                <c:formatCode>#,##0.0%_);[Red]\-#,##0.0%</c:formatCode>
                <c:ptCount val="21"/>
                <c:pt idx="0">
                  <c:v>2.8564937499783699E-2</c:v>
                </c:pt>
                <c:pt idx="1">
                  <c:v>2.4191856953970501E-2</c:v>
                </c:pt>
                <c:pt idx="2">
                  <c:v>6.6043907044066097E-2</c:v>
                </c:pt>
                <c:pt idx="3">
                  <c:v>0.134363591000175</c:v>
                </c:pt>
                <c:pt idx="4">
                  <c:v>0.150124066190024</c:v>
                </c:pt>
                <c:pt idx="5">
                  <c:v>0.15442809099677199</c:v>
                </c:pt>
                <c:pt idx="6">
                  <c:v>0.127197575818182</c:v>
                </c:pt>
                <c:pt idx="7">
                  <c:v>0.135570835647598</c:v>
                </c:pt>
                <c:pt idx="8">
                  <c:v>6.3337575703918098E-2</c:v>
                </c:pt>
                <c:pt idx="9">
                  <c:v>7.0817899334669698E-2</c:v>
                </c:pt>
                <c:pt idx="10">
                  <c:v>8.5684011114868203E-2</c:v>
                </c:pt>
                <c:pt idx="11">
                  <c:v>9.6173584691025299E-2</c:v>
                </c:pt>
                <c:pt idx="12">
                  <c:v>0.13645769012002401</c:v>
                </c:pt>
                <c:pt idx="13">
                  <c:v>0.12734807374339899</c:v>
                </c:pt>
                <c:pt idx="14">
                  <c:v>0.128080453341434</c:v>
                </c:pt>
                <c:pt idx="15">
                  <c:v>0.11406693882793199</c:v>
                </c:pt>
                <c:pt idx="16">
                  <c:v>0.11194798800792299</c:v>
                </c:pt>
                <c:pt idx="17">
                  <c:v>9.8348067474183495E-2</c:v>
                </c:pt>
                <c:pt idx="18">
                  <c:v>0.109418543818131</c:v>
                </c:pt>
                <c:pt idx="19">
                  <c:v>9.9551625309661995E-2</c:v>
                </c:pt>
                <c:pt idx="20">
                  <c:v>8.9017220171586101E-2</c:v>
                </c:pt>
              </c:numCache>
            </c:numRef>
          </c:val>
          <c:extLst>
            <c:ext xmlns:c16="http://schemas.microsoft.com/office/drawing/2014/chart" uri="{C3380CC4-5D6E-409C-BE32-E72D297353CC}">
              <c16:uniqueId val="{00000000-20C4-4336-BFF9-C393CC0412BC}"/>
            </c:ext>
          </c:extLst>
        </c:ser>
        <c:dLbls>
          <c:showLegendKey val="0"/>
          <c:showVal val="0"/>
          <c:showCatName val="0"/>
          <c:showSerName val="0"/>
          <c:showPercent val="0"/>
          <c:showBubbleSize val="0"/>
        </c:dLbls>
        <c:axId val="1742217744"/>
        <c:axId val="1742214864"/>
      </c:areaChart>
      <c:barChart>
        <c:barDir val="col"/>
        <c:grouping val="clustered"/>
        <c:varyColors val="0"/>
        <c:ser>
          <c:idx val="0"/>
          <c:order val="0"/>
          <c:tx>
            <c:strRef>
              <c:f>Austin!$I$1</c:f>
              <c:strCache>
                <c:ptCount val="1"/>
                <c:pt idx="0">
                  <c:v>Under Constr SF</c:v>
                </c:pt>
              </c:strCache>
            </c:strRef>
          </c:tx>
          <c:spPr>
            <a:solidFill>
              <a:schemeClr val="accent2"/>
            </a:solidFill>
            <a:ln>
              <a:noFill/>
            </a:ln>
            <a:effectLst/>
          </c:spPr>
          <c:invertIfNegative val="0"/>
          <c:cat>
            <c:strRef>
              <c:f>Austin!$A$6:$A$26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Austin!$I$6:$I$26</c:f>
              <c:numCache>
                <c:formatCode>##,###,###,##0_);[Red]\(##,###,###,##0\)</c:formatCode>
                <c:ptCount val="21"/>
                <c:pt idx="0">
                  <c:v>3260882</c:v>
                </c:pt>
                <c:pt idx="1">
                  <c:v>2777238</c:v>
                </c:pt>
                <c:pt idx="2">
                  <c:v>7607582</c:v>
                </c:pt>
                <c:pt idx="3">
                  <c:v>15597546</c:v>
                </c:pt>
                <c:pt idx="4">
                  <c:v>17556113</c:v>
                </c:pt>
                <c:pt idx="5">
                  <c:v>18231117</c:v>
                </c:pt>
                <c:pt idx="6">
                  <c:v>15528190</c:v>
                </c:pt>
                <c:pt idx="7">
                  <c:v>16636133</c:v>
                </c:pt>
                <c:pt idx="8">
                  <c:v>8427352</c:v>
                </c:pt>
                <c:pt idx="9">
                  <c:v>9598203</c:v>
                </c:pt>
                <c:pt idx="10">
                  <c:v>11816686</c:v>
                </c:pt>
                <c:pt idx="11">
                  <c:v>13455911</c:v>
                </c:pt>
                <c:pt idx="12">
                  <c:v>19371061</c:v>
                </c:pt>
                <c:pt idx="13">
                  <c:v>18584025</c:v>
                </c:pt>
                <c:pt idx="14">
                  <c:v>18947733</c:v>
                </c:pt>
                <c:pt idx="15">
                  <c:v>17386270</c:v>
                </c:pt>
                <c:pt idx="16">
                  <c:v>17344993</c:v>
                </c:pt>
                <c:pt idx="17">
                  <c:v>15587192</c:v>
                </c:pt>
                <c:pt idx="18">
                  <c:v>17529084</c:v>
                </c:pt>
                <c:pt idx="19">
                  <c:v>16313467</c:v>
                </c:pt>
                <c:pt idx="20">
                  <c:v>14940704</c:v>
                </c:pt>
              </c:numCache>
            </c:numRef>
          </c:val>
          <c:extLst>
            <c:ext xmlns:c16="http://schemas.microsoft.com/office/drawing/2014/chart" uri="{C3380CC4-5D6E-409C-BE32-E72D297353CC}">
              <c16:uniqueId val="{00000001-20C4-4336-BFF9-C393CC0412BC}"/>
            </c:ext>
          </c:extLst>
        </c:ser>
        <c:dLbls>
          <c:showLegendKey val="0"/>
          <c:showVal val="0"/>
          <c:showCatName val="0"/>
          <c:showSerName val="0"/>
          <c:showPercent val="0"/>
          <c:showBubbleSize val="0"/>
        </c:dLbls>
        <c:gapWidth val="219"/>
        <c:overlap val="-27"/>
        <c:axId val="852854031"/>
        <c:axId val="843426047"/>
      </c:barChart>
      <c:catAx>
        <c:axId val="852854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843426047"/>
        <c:crosses val="autoZero"/>
        <c:auto val="1"/>
        <c:lblAlgn val="ctr"/>
        <c:lblOffset val="100"/>
        <c:noMultiLvlLbl val="0"/>
      </c:catAx>
      <c:valAx>
        <c:axId val="843426047"/>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852854031"/>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1742214864"/>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742217744"/>
        <c:crosses val="max"/>
        <c:crossBetween val="between"/>
      </c:valAx>
      <c:catAx>
        <c:axId val="1742217744"/>
        <c:scaling>
          <c:orientation val="minMax"/>
        </c:scaling>
        <c:delete val="1"/>
        <c:axPos val="b"/>
        <c:numFmt formatCode="General" sourceLinked="1"/>
        <c:majorTickMark val="out"/>
        <c:minorTickMark val="none"/>
        <c:tickLblPos val="nextTo"/>
        <c:crossAx val="17422148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JAX!$AD$1</c:f>
              <c:strCache>
                <c:ptCount val="1"/>
                <c:pt idx="0">
                  <c:v>Population Growth</c:v>
                </c:pt>
              </c:strCache>
            </c:strRef>
          </c:tx>
          <c:spPr>
            <a:ln w="28575" cap="rnd">
              <a:solidFill>
                <a:schemeClr val="accent4"/>
              </a:solidFill>
              <a:round/>
            </a:ln>
            <a:effectLst/>
          </c:spPr>
          <c:marker>
            <c:symbol val="none"/>
          </c:marker>
          <c:cat>
            <c:strRef>
              <c:f>JAX!$A$6:$A$26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JAX!$AD$6:$AD$26</c:f>
              <c:numCache>
                <c:formatCode>#,##0.0%_);[Red]\-#,##0.0%</c:formatCode>
                <c:ptCount val="21"/>
                <c:pt idx="0">
                  <c:v>1.8830430578348701E-2</c:v>
                </c:pt>
                <c:pt idx="1">
                  <c:v>1.8787268243375399E-2</c:v>
                </c:pt>
                <c:pt idx="2">
                  <c:v>1.85879437366669E-2</c:v>
                </c:pt>
                <c:pt idx="3">
                  <c:v>1.8317317825209602E-2</c:v>
                </c:pt>
                <c:pt idx="4">
                  <c:v>1.7771102831407998E-2</c:v>
                </c:pt>
                <c:pt idx="5">
                  <c:v>1.7486125868848301E-2</c:v>
                </c:pt>
                <c:pt idx="6">
                  <c:v>1.77409449703783E-2</c:v>
                </c:pt>
                <c:pt idx="7">
                  <c:v>1.9176022275646999E-2</c:v>
                </c:pt>
                <c:pt idx="8">
                  <c:v>2.0997131710365401E-2</c:v>
                </c:pt>
                <c:pt idx="9">
                  <c:v>2.2635112848334402E-2</c:v>
                </c:pt>
                <c:pt idx="10">
                  <c:v>2.4173039436754799E-2</c:v>
                </c:pt>
                <c:pt idx="11">
                  <c:v>2.4398449858025899E-2</c:v>
                </c:pt>
                <c:pt idx="12">
                  <c:v>2.46134012379127E-2</c:v>
                </c:pt>
                <c:pt idx="13">
                  <c:v>2.4939176926580299E-2</c:v>
                </c:pt>
                <c:pt idx="14">
                  <c:v>2.4891992542827899E-2</c:v>
                </c:pt>
                <c:pt idx="15">
                  <c:v>2.4037740911623699E-2</c:v>
                </c:pt>
                <c:pt idx="16">
                  <c:v>2.3248349394090501E-2</c:v>
                </c:pt>
                <c:pt idx="17">
                  <c:v>2.24445310718588E-2</c:v>
                </c:pt>
                <c:pt idx="18">
                  <c:v>2.16748020995099E-2</c:v>
                </c:pt>
                <c:pt idx="19">
                  <c:v>2.11440844562523E-2</c:v>
                </c:pt>
                <c:pt idx="20">
                  <c:v>1.9925311799579001E-2</c:v>
                </c:pt>
              </c:numCache>
            </c:numRef>
          </c:val>
          <c:smooth val="1"/>
          <c:extLst>
            <c:ext xmlns:c16="http://schemas.microsoft.com/office/drawing/2014/chart" uri="{C3380CC4-5D6E-409C-BE32-E72D297353CC}">
              <c16:uniqueId val="{00000000-461C-4978-9759-A4F7D9282083}"/>
            </c:ext>
          </c:extLst>
        </c:ser>
        <c:dLbls>
          <c:showLegendKey val="0"/>
          <c:showVal val="0"/>
          <c:showCatName val="0"/>
          <c:showSerName val="0"/>
          <c:showPercent val="0"/>
          <c:showBubbleSize val="0"/>
        </c:dLbls>
        <c:smooth val="0"/>
        <c:axId val="1377671488"/>
        <c:axId val="1377672448"/>
      </c:lineChart>
      <c:catAx>
        <c:axId val="137767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77672448"/>
        <c:crosses val="autoZero"/>
        <c:auto val="1"/>
        <c:lblAlgn val="ctr"/>
        <c:lblOffset val="100"/>
        <c:noMultiLvlLbl val="0"/>
      </c:catAx>
      <c:valAx>
        <c:axId val="1377672448"/>
        <c:scaling>
          <c:orientation val="minMax"/>
        </c:scaling>
        <c:delete val="0"/>
        <c:axPos val="l"/>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77671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JAX!$AE$1</c:f>
              <c:strCache>
                <c:ptCount val="1"/>
                <c:pt idx="0">
                  <c:v>Median Household Income</c:v>
                </c:pt>
              </c:strCache>
            </c:strRef>
          </c:tx>
          <c:spPr>
            <a:solidFill>
              <a:schemeClr val="accent6"/>
            </a:solidFill>
            <a:ln>
              <a:noFill/>
            </a:ln>
            <a:effectLst/>
          </c:spPr>
          <c:invertIfNegative val="0"/>
          <c:cat>
            <c:strRef>
              <c:f>JAX!$A$6:$A$26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JAX!$AE$6:$AE$26</c:f>
              <c:numCache>
                <c:formatCode>\$##,###,###,##0_);[Red]\(\$##,###,###,##0\)</c:formatCode>
                <c:ptCount val="21"/>
                <c:pt idx="0">
                  <c:v>65904.1484375</c:v>
                </c:pt>
                <c:pt idx="1">
                  <c:v>65082.76953125</c:v>
                </c:pt>
                <c:pt idx="2">
                  <c:v>64816.8984375</c:v>
                </c:pt>
                <c:pt idx="3">
                  <c:v>64625.671875</c:v>
                </c:pt>
                <c:pt idx="4">
                  <c:v>64627.91015625</c:v>
                </c:pt>
                <c:pt idx="5">
                  <c:v>65890.296875</c:v>
                </c:pt>
                <c:pt idx="6">
                  <c:v>66940.6171875</c:v>
                </c:pt>
                <c:pt idx="7">
                  <c:v>68394</c:v>
                </c:pt>
                <c:pt idx="8">
                  <c:v>70920.3125</c:v>
                </c:pt>
                <c:pt idx="9">
                  <c:v>73267.171875</c:v>
                </c:pt>
                <c:pt idx="10">
                  <c:v>75656.671875</c:v>
                </c:pt>
                <c:pt idx="11">
                  <c:v>77583</c:v>
                </c:pt>
                <c:pt idx="12">
                  <c:v>78063.71875</c:v>
                </c:pt>
                <c:pt idx="13">
                  <c:v>78035.953125</c:v>
                </c:pt>
                <c:pt idx="14">
                  <c:v>77479.171875</c:v>
                </c:pt>
                <c:pt idx="15">
                  <c:v>77044</c:v>
                </c:pt>
                <c:pt idx="16">
                  <c:v>77629.8203125</c:v>
                </c:pt>
                <c:pt idx="17">
                  <c:v>78242.421875</c:v>
                </c:pt>
                <c:pt idx="18">
                  <c:v>78946.921875</c:v>
                </c:pt>
                <c:pt idx="19">
                  <c:v>79553</c:v>
                </c:pt>
                <c:pt idx="20">
                  <c:v>80014.28125</c:v>
                </c:pt>
              </c:numCache>
            </c:numRef>
          </c:val>
          <c:extLst>
            <c:ext xmlns:c16="http://schemas.microsoft.com/office/drawing/2014/chart" uri="{C3380CC4-5D6E-409C-BE32-E72D297353CC}">
              <c16:uniqueId val="{00000000-60E9-47A3-B3AF-BBE8906A0657}"/>
            </c:ext>
          </c:extLst>
        </c:ser>
        <c:dLbls>
          <c:showLegendKey val="0"/>
          <c:showVal val="0"/>
          <c:showCatName val="0"/>
          <c:showSerName val="0"/>
          <c:showPercent val="0"/>
          <c:showBubbleSize val="0"/>
        </c:dLbls>
        <c:gapWidth val="219"/>
        <c:overlap val="-27"/>
        <c:axId val="1394698912"/>
        <c:axId val="1394699392"/>
      </c:barChart>
      <c:lineChart>
        <c:grouping val="standard"/>
        <c:varyColors val="0"/>
        <c:ser>
          <c:idx val="1"/>
          <c:order val="1"/>
          <c:tx>
            <c:strRef>
              <c:f>JAX!$AF$1</c:f>
              <c:strCache>
                <c:ptCount val="1"/>
                <c:pt idx="0">
                  <c:v>Median Household Income Growth</c:v>
                </c:pt>
              </c:strCache>
            </c:strRef>
          </c:tx>
          <c:spPr>
            <a:ln w="28575" cap="rnd">
              <a:solidFill>
                <a:schemeClr val="accent2"/>
              </a:solidFill>
              <a:round/>
            </a:ln>
            <a:effectLst/>
          </c:spPr>
          <c:marker>
            <c:symbol val="none"/>
          </c:marker>
          <c:cat>
            <c:strRef>
              <c:f>JAX!$A$6:$A$26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JAX!$AF$6:$AF$26</c:f>
              <c:numCache>
                <c:formatCode>#,##0.0%_);[Red]\-#,##0.0%</c:formatCode>
                <c:ptCount val="21"/>
                <c:pt idx="0">
                  <c:v>6.8832688773895895E-2</c:v>
                </c:pt>
                <c:pt idx="1">
                  <c:v>2.87587953834871E-2</c:v>
                </c:pt>
                <c:pt idx="2">
                  <c:v>2.3108607920208101E-3</c:v>
                </c:pt>
                <c:pt idx="3">
                  <c:v>-1.9039705354467199E-2</c:v>
                </c:pt>
                <c:pt idx="4">
                  <c:v>-1.9365067473109301E-2</c:v>
                </c:pt>
                <c:pt idx="5">
                  <c:v>1.24076979139964E-2</c:v>
                </c:pt>
                <c:pt idx="6">
                  <c:v>3.2764893125020601E-2</c:v>
                </c:pt>
                <c:pt idx="7">
                  <c:v>5.8310080431949199E-2</c:v>
                </c:pt>
                <c:pt idx="8">
                  <c:v>9.73635435299849E-2</c:v>
                </c:pt>
                <c:pt idx="9">
                  <c:v>0.111956924613568</c:v>
                </c:pt>
                <c:pt idx="10">
                  <c:v>0.13020577122984101</c:v>
                </c:pt>
                <c:pt idx="11">
                  <c:v>0.13435389069216599</c:v>
                </c:pt>
                <c:pt idx="12">
                  <c:v>0.100724404591421</c:v>
                </c:pt>
                <c:pt idx="13">
                  <c:v>6.50875573324428E-2</c:v>
                </c:pt>
                <c:pt idx="14">
                  <c:v>2.4089085005102099E-2</c:v>
                </c:pt>
                <c:pt idx="15">
                  <c:v>-6.9473982702396003E-3</c:v>
                </c:pt>
                <c:pt idx="16">
                  <c:v>-5.5582598990647804E-3</c:v>
                </c:pt>
                <c:pt idx="17">
                  <c:v>2.6458157007356298E-3</c:v>
                </c:pt>
                <c:pt idx="18">
                  <c:v>1.8943800823890699E-2</c:v>
                </c:pt>
                <c:pt idx="19">
                  <c:v>3.2565806552100202E-2</c:v>
                </c:pt>
                <c:pt idx="20">
                  <c:v>3.0715785865551602E-2</c:v>
                </c:pt>
              </c:numCache>
            </c:numRef>
          </c:val>
          <c:smooth val="1"/>
          <c:extLst>
            <c:ext xmlns:c16="http://schemas.microsoft.com/office/drawing/2014/chart" uri="{C3380CC4-5D6E-409C-BE32-E72D297353CC}">
              <c16:uniqueId val="{00000001-60E9-47A3-B3AF-BBE8906A0657}"/>
            </c:ext>
          </c:extLst>
        </c:ser>
        <c:dLbls>
          <c:showLegendKey val="0"/>
          <c:showVal val="0"/>
          <c:showCatName val="0"/>
          <c:showSerName val="0"/>
          <c:showPercent val="0"/>
          <c:showBubbleSize val="0"/>
        </c:dLbls>
        <c:marker val="1"/>
        <c:smooth val="0"/>
        <c:axId val="1393282256"/>
        <c:axId val="1393290416"/>
      </c:lineChart>
      <c:catAx>
        <c:axId val="139469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4699392"/>
        <c:crosses val="autoZero"/>
        <c:auto val="1"/>
        <c:lblAlgn val="ctr"/>
        <c:lblOffset val="100"/>
        <c:noMultiLvlLbl val="0"/>
      </c:catAx>
      <c:valAx>
        <c:axId val="1394699392"/>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4698912"/>
        <c:crosses val="autoZero"/>
        <c:crossBetween val="between"/>
      </c:valAx>
      <c:valAx>
        <c:axId val="1393290416"/>
        <c:scaling>
          <c:orientation val="minMax"/>
        </c:scaling>
        <c:delete val="0"/>
        <c:axPos val="r"/>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3282256"/>
        <c:crosses val="max"/>
        <c:crossBetween val="between"/>
      </c:valAx>
      <c:catAx>
        <c:axId val="1393282256"/>
        <c:scaling>
          <c:orientation val="minMax"/>
        </c:scaling>
        <c:delete val="1"/>
        <c:axPos val="b"/>
        <c:numFmt formatCode="General" sourceLinked="1"/>
        <c:majorTickMark val="none"/>
        <c:minorTickMark val="none"/>
        <c:tickLblPos val="nextTo"/>
        <c:crossAx val="1393290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Orlando!$C$1</c:f>
              <c:strCache>
                <c:ptCount val="1"/>
                <c:pt idx="0">
                  <c:v>12 Mo Net Absorp SF</c:v>
                </c:pt>
              </c:strCache>
            </c:strRef>
          </c:tx>
          <c:spPr>
            <a:solidFill>
              <a:schemeClr val="accent6"/>
            </a:solidFill>
            <a:ln>
              <a:noFill/>
            </a:ln>
            <a:effectLst/>
          </c:spPr>
          <c:invertIfNegative val="0"/>
          <c:cat>
            <c:strRef>
              <c:f>Orlando!$A$6:$A$26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Orlando!$C$6:$C$26</c:f>
              <c:numCache>
                <c:formatCode>##,###,###,##0_);[Red]\(##,###,###,##0\)</c:formatCode>
                <c:ptCount val="21"/>
                <c:pt idx="0">
                  <c:v>1180590</c:v>
                </c:pt>
                <c:pt idx="1">
                  <c:v>1849224</c:v>
                </c:pt>
                <c:pt idx="2">
                  <c:v>2672018</c:v>
                </c:pt>
                <c:pt idx="3">
                  <c:v>4243826</c:v>
                </c:pt>
                <c:pt idx="4">
                  <c:v>4212443</c:v>
                </c:pt>
                <c:pt idx="5">
                  <c:v>5400331</c:v>
                </c:pt>
                <c:pt idx="6">
                  <c:v>5881375</c:v>
                </c:pt>
                <c:pt idx="7">
                  <c:v>6486542</c:v>
                </c:pt>
                <c:pt idx="8">
                  <c:v>6684293</c:v>
                </c:pt>
                <c:pt idx="9">
                  <c:v>6433052</c:v>
                </c:pt>
                <c:pt idx="10">
                  <c:v>5613087</c:v>
                </c:pt>
                <c:pt idx="11">
                  <c:v>5717503</c:v>
                </c:pt>
                <c:pt idx="12">
                  <c:v>4501681</c:v>
                </c:pt>
                <c:pt idx="13">
                  <c:v>5531427</c:v>
                </c:pt>
                <c:pt idx="14">
                  <c:v>5826939</c:v>
                </c:pt>
                <c:pt idx="15">
                  <c:v>4851837</c:v>
                </c:pt>
                <c:pt idx="16">
                  <c:v>4647863</c:v>
                </c:pt>
                <c:pt idx="17">
                  <c:v>2938297</c:v>
                </c:pt>
                <c:pt idx="18">
                  <c:v>1591666</c:v>
                </c:pt>
                <c:pt idx="19">
                  <c:v>651782</c:v>
                </c:pt>
                <c:pt idx="20">
                  <c:v>174266</c:v>
                </c:pt>
              </c:numCache>
            </c:numRef>
          </c:val>
          <c:extLst>
            <c:ext xmlns:c16="http://schemas.microsoft.com/office/drawing/2014/chart" uri="{C3380CC4-5D6E-409C-BE32-E72D297353CC}">
              <c16:uniqueId val="{00000000-DD7E-4733-AE5E-E03785B02DF4}"/>
            </c:ext>
          </c:extLst>
        </c:ser>
        <c:ser>
          <c:idx val="2"/>
          <c:order val="2"/>
          <c:tx>
            <c:strRef>
              <c:f>Orlando!$G$1</c:f>
              <c:strCache>
                <c:ptCount val="1"/>
                <c:pt idx="0">
                  <c:v>Net Delivered SF 12 Mo</c:v>
                </c:pt>
              </c:strCache>
            </c:strRef>
          </c:tx>
          <c:spPr>
            <a:solidFill>
              <a:schemeClr val="accent5"/>
            </a:solidFill>
            <a:ln>
              <a:noFill/>
            </a:ln>
            <a:effectLst/>
          </c:spPr>
          <c:invertIfNegative val="0"/>
          <c:cat>
            <c:strRef>
              <c:f>Orlando!$A$6:$A$26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Orlando!$G$6:$G$26</c:f>
              <c:numCache>
                <c:formatCode>##,###,###,##0_);[Red]\(##,###,###,##0\)</c:formatCode>
                <c:ptCount val="21"/>
                <c:pt idx="0">
                  <c:v>4913570</c:v>
                </c:pt>
                <c:pt idx="1">
                  <c:v>4544011</c:v>
                </c:pt>
                <c:pt idx="2">
                  <c:v>3644156</c:v>
                </c:pt>
                <c:pt idx="3">
                  <c:v>3020199</c:v>
                </c:pt>
                <c:pt idx="4">
                  <c:v>2755766</c:v>
                </c:pt>
                <c:pt idx="5">
                  <c:v>2865304</c:v>
                </c:pt>
                <c:pt idx="6">
                  <c:v>3147826</c:v>
                </c:pt>
                <c:pt idx="7">
                  <c:v>4211735</c:v>
                </c:pt>
                <c:pt idx="8">
                  <c:v>3986200</c:v>
                </c:pt>
                <c:pt idx="9">
                  <c:v>3942331</c:v>
                </c:pt>
                <c:pt idx="10">
                  <c:v>4491789</c:v>
                </c:pt>
                <c:pt idx="11">
                  <c:v>4891608</c:v>
                </c:pt>
                <c:pt idx="12">
                  <c:v>4915908</c:v>
                </c:pt>
                <c:pt idx="13">
                  <c:v>6013656</c:v>
                </c:pt>
                <c:pt idx="14">
                  <c:v>5783608</c:v>
                </c:pt>
                <c:pt idx="15">
                  <c:v>7730059</c:v>
                </c:pt>
                <c:pt idx="16">
                  <c:v>9295147</c:v>
                </c:pt>
                <c:pt idx="17">
                  <c:v>10399898</c:v>
                </c:pt>
                <c:pt idx="18">
                  <c:v>9640130</c:v>
                </c:pt>
                <c:pt idx="19">
                  <c:v>6758256</c:v>
                </c:pt>
                <c:pt idx="20">
                  <c:v>5146649</c:v>
                </c:pt>
              </c:numCache>
            </c:numRef>
          </c:val>
          <c:extLst>
            <c:ext xmlns:c16="http://schemas.microsoft.com/office/drawing/2014/chart" uri="{C3380CC4-5D6E-409C-BE32-E72D297353CC}">
              <c16:uniqueId val="{00000001-DD7E-4733-AE5E-E03785B02DF4}"/>
            </c:ext>
          </c:extLst>
        </c:ser>
        <c:dLbls>
          <c:showLegendKey val="0"/>
          <c:showVal val="0"/>
          <c:showCatName val="0"/>
          <c:showSerName val="0"/>
          <c:showPercent val="0"/>
          <c:showBubbleSize val="0"/>
        </c:dLbls>
        <c:gapWidth val="219"/>
        <c:axId val="994382736"/>
        <c:axId val="994388496"/>
      </c:barChart>
      <c:lineChart>
        <c:grouping val="standard"/>
        <c:varyColors val="0"/>
        <c:ser>
          <c:idx val="0"/>
          <c:order val="0"/>
          <c:tx>
            <c:strRef>
              <c:f>Orlando!$B$1</c:f>
              <c:strCache>
                <c:ptCount val="1"/>
                <c:pt idx="0">
                  <c:v>Vacancy Rate</c:v>
                </c:pt>
              </c:strCache>
            </c:strRef>
          </c:tx>
          <c:spPr>
            <a:ln w="28575" cap="rnd">
              <a:solidFill>
                <a:schemeClr val="accent2"/>
              </a:solidFill>
              <a:round/>
            </a:ln>
            <a:effectLst/>
          </c:spPr>
          <c:marker>
            <c:symbol val="none"/>
          </c:marker>
          <c:cat>
            <c:strRef>
              <c:f>Orlando!$A$6:$A$26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Orlando!$B$6:$B$26</c:f>
              <c:numCache>
                <c:formatCode>#,##0.0%_);[Red]\-#,##0.0%</c:formatCode>
                <c:ptCount val="21"/>
                <c:pt idx="0">
                  <c:v>5.9727836872212003E-2</c:v>
                </c:pt>
                <c:pt idx="1">
                  <c:v>6.1327323023279298E-2</c:v>
                </c:pt>
                <c:pt idx="2">
                  <c:v>5.8044512898029102E-2</c:v>
                </c:pt>
                <c:pt idx="3">
                  <c:v>4.86277375794123E-2</c:v>
                </c:pt>
                <c:pt idx="4">
                  <c:v>5.0994507710393003E-2</c:v>
                </c:pt>
                <c:pt idx="5">
                  <c:v>4.6835846980637301E-2</c:v>
                </c:pt>
                <c:pt idx="6">
                  <c:v>4.2509493525792003E-2</c:v>
                </c:pt>
                <c:pt idx="7">
                  <c:v>3.55224747685755E-2</c:v>
                </c:pt>
                <c:pt idx="8">
                  <c:v>3.5756808495948603E-2</c:v>
                </c:pt>
                <c:pt idx="9">
                  <c:v>3.2828742581785003E-2</c:v>
                </c:pt>
                <c:pt idx="10">
                  <c:v>3.5682498915737902E-2</c:v>
                </c:pt>
                <c:pt idx="11">
                  <c:v>3.0372234870227499E-2</c:v>
                </c:pt>
                <c:pt idx="12">
                  <c:v>3.6977605401954397E-2</c:v>
                </c:pt>
                <c:pt idx="13">
                  <c:v>3.42743660634513E-2</c:v>
                </c:pt>
                <c:pt idx="14">
                  <c:v>3.44213472916668E-2</c:v>
                </c:pt>
                <c:pt idx="15">
                  <c:v>4.3469661475159301E-2</c:v>
                </c:pt>
                <c:pt idx="16">
                  <c:v>5.8009805998080297E-2</c:v>
                </c:pt>
                <c:pt idx="17">
                  <c:v>6.8530253037480393E-2</c:v>
                </c:pt>
                <c:pt idx="18">
                  <c:v>7.1585352978258701E-2</c:v>
                </c:pt>
                <c:pt idx="19">
                  <c:v>7.1336608279751898E-2</c:v>
                </c:pt>
                <c:pt idx="20">
                  <c:v>8.0291070838063305E-2</c:v>
                </c:pt>
              </c:numCache>
            </c:numRef>
          </c:val>
          <c:smooth val="1"/>
          <c:extLst>
            <c:ext xmlns:c16="http://schemas.microsoft.com/office/drawing/2014/chart" uri="{C3380CC4-5D6E-409C-BE32-E72D297353CC}">
              <c16:uniqueId val="{00000002-DD7E-4733-AE5E-E03785B02DF4}"/>
            </c:ext>
          </c:extLst>
        </c:ser>
        <c:dLbls>
          <c:showLegendKey val="0"/>
          <c:showVal val="0"/>
          <c:showCatName val="0"/>
          <c:showSerName val="0"/>
          <c:showPercent val="0"/>
          <c:showBubbleSize val="0"/>
        </c:dLbls>
        <c:marker val="1"/>
        <c:smooth val="0"/>
        <c:axId val="564512047"/>
        <c:axId val="564511567"/>
      </c:lineChart>
      <c:catAx>
        <c:axId val="99438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94388496"/>
        <c:crosses val="autoZero"/>
        <c:auto val="1"/>
        <c:lblAlgn val="ctr"/>
        <c:lblOffset val="100"/>
        <c:noMultiLvlLbl val="0"/>
      </c:catAx>
      <c:valAx>
        <c:axId val="994388496"/>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94382736"/>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564511567"/>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564512047"/>
        <c:crosses val="max"/>
        <c:crossBetween val="between"/>
      </c:valAx>
      <c:catAx>
        <c:axId val="564512047"/>
        <c:scaling>
          <c:orientation val="minMax"/>
        </c:scaling>
        <c:delete val="1"/>
        <c:axPos val="b"/>
        <c:numFmt formatCode="General" sourceLinked="1"/>
        <c:majorTickMark val="out"/>
        <c:minorTickMark val="none"/>
        <c:tickLblPos val="nextTo"/>
        <c:crossAx val="56451156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1"/>
          <c:order val="1"/>
          <c:tx>
            <c:strRef>
              <c:f>Orlando!$Q$1</c:f>
              <c:strCache>
                <c:ptCount val="1"/>
                <c:pt idx="0">
                  <c:v>Under Constr % of Inventory</c:v>
                </c:pt>
              </c:strCache>
            </c:strRef>
          </c:tx>
          <c:spPr>
            <a:solidFill>
              <a:schemeClr val="accent6"/>
            </a:solidFill>
            <a:ln>
              <a:noFill/>
            </a:ln>
            <a:effectLst/>
          </c:spPr>
          <c:cat>
            <c:strRef>
              <c:f>Orlando!$A$6:$A$26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Orlando!$Q$6:$Q$26</c:f>
              <c:numCache>
                <c:formatCode>#,##0.0%_);[Red]\-#,##0.0%</c:formatCode>
                <c:ptCount val="21"/>
                <c:pt idx="0">
                  <c:v>1.6327483134620999E-2</c:v>
                </c:pt>
                <c:pt idx="1">
                  <c:v>1.4163982618063601E-2</c:v>
                </c:pt>
                <c:pt idx="2">
                  <c:v>1.86438502274206E-2</c:v>
                </c:pt>
                <c:pt idx="3">
                  <c:v>2.16869277149708E-2</c:v>
                </c:pt>
                <c:pt idx="4">
                  <c:v>1.9606731169493199E-2</c:v>
                </c:pt>
                <c:pt idx="5">
                  <c:v>1.80632564964524E-2</c:v>
                </c:pt>
                <c:pt idx="6">
                  <c:v>2.0745722452522399E-2</c:v>
                </c:pt>
                <c:pt idx="7">
                  <c:v>1.9816026330033099E-2</c:v>
                </c:pt>
                <c:pt idx="8">
                  <c:v>2.5605379225776902E-2</c:v>
                </c:pt>
                <c:pt idx="9">
                  <c:v>4.4666572586615001E-2</c:v>
                </c:pt>
                <c:pt idx="10">
                  <c:v>5.1608400709568701E-2</c:v>
                </c:pt>
                <c:pt idx="11">
                  <c:v>4.8757042780585902E-2</c:v>
                </c:pt>
                <c:pt idx="12">
                  <c:v>4.9349404606478499E-2</c:v>
                </c:pt>
                <c:pt idx="13">
                  <c:v>5.1936470867534501E-2</c:v>
                </c:pt>
                <c:pt idx="14">
                  <c:v>5.07277130418703E-2</c:v>
                </c:pt>
                <c:pt idx="15">
                  <c:v>3.3849466670520099E-2</c:v>
                </c:pt>
                <c:pt idx="16">
                  <c:v>2.1461005383620901E-2</c:v>
                </c:pt>
                <c:pt idx="17">
                  <c:v>2.35371509319794E-2</c:v>
                </c:pt>
                <c:pt idx="18">
                  <c:v>2.2450410500697501E-2</c:v>
                </c:pt>
                <c:pt idx="19">
                  <c:v>2.0451730665864198E-2</c:v>
                </c:pt>
                <c:pt idx="20">
                  <c:v>1.5314884786100699E-2</c:v>
                </c:pt>
              </c:numCache>
            </c:numRef>
          </c:val>
          <c:extLst>
            <c:ext xmlns:c16="http://schemas.microsoft.com/office/drawing/2014/chart" uri="{C3380CC4-5D6E-409C-BE32-E72D297353CC}">
              <c16:uniqueId val="{00000000-39FA-471A-9C56-03C7B4554486}"/>
            </c:ext>
          </c:extLst>
        </c:ser>
        <c:dLbls>
          <c:showLegendKey val="0"/>
          <c:showVal val="0"/>
          <c:showCatName val="0"/>
          <c:showSerName val="0"/>
          <c:showPercent val="0"/>
          <c:showBubbleSize val="0"/>
        </c:dLbls>
        <c:axId val="1742200368"/>
        <c:axId val="561205327"/>
      </c:areaChart>
      <c:barChart>
        <c:barDir val="col"/>
        <c:grouping val="clustered"/>
        <c:varyColors val="0"/>
        <c:ser>
          <c:idx val="0"/>
          <c:order val="0"/>
          <c:tx>
            <c:strRef>
              <c:f>Orlando!$I$1</c:f>
              <c:strCache>
                <c:ptCount val="1"/>
                <c:pt idx="0">
                  <c:v>Under Constr SF</c:v>
                </c:pt>
              </c:strCache>
            </c:strRef>
          </c:tx>
          <c:spPr>
            <a:solidFill>
              <a:schemeClr val="accent2"/>
            </a:solidFill>
            <a:ln>
              <a:noFill/>
            </a:ln>
            <a:effectLst/>
          </c:spPr>
          <c:invertIfNegative val="0"/>
          <c:cat>
            <c:strRef>
              <c:f>Orlando!$A$6:$A$26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Orlando!$I$6:$I$26</c:f>
              <c:numCache>
                <c:formatCode>##,###,###,##0_);[Red]\(##,###,###,##0\)</c:formatCode>
                <c:ptCount val="21"/>
                <c:pt idx="0">
                  <c:v>2996931</c:v>
                </c:pt>
                <c:pt idx="1">
                  <c:v>2608904</c:v>
                </c:pt>
                <c:pt idx="2">
                  <c:v>3441171</c:v>
                </c:pt>
                <c:pt idx="3">
                  <c:v>4011990</c:v>
                </c:pt>
                <c:pt idx="4">
                  <c:v>3655106</c:v>
                </c:pt>
                <c:pt idx="5">
                  <c:v>3378879</c:v>
                </c:pt>
                <c:pt idx="6">
                  <c:v>3894426</c:v>
                </c:pt>
                <c:pt idx="7">
                  <c:v>3749341</c:v>
                </c:pt>
                <c:pt idx="8">
                  <c:v>4875448</c:v>
                </c:pt>
                <c:pt idx="9">
                  <c:v>8531336</c:v>
                </c:pt>
                <c:pt idx="10">
                  <c:v>9919840</c:v>
                </c:pt>
                <c:pt idx="11">
                  <c:v>9463699</c:v>
                </c:pt>
                <c:pt idx="12">
                  <c:v>9639078</c:v>
                </c:pt>
                <c:pt idx="13">
                  <c:v>10232218</c:v>
                </c:pt>
                <c:pt idx="14">
                  <c:v>10043949</c:v>
                </c:pt>
                <c:pt idx="15">
                  <c:v>6831810</c:v>
                </c:pt>
                <c:pt idx="16">
                  <c:v>4391313</c:v>
                </c:pt>
                <c:pt idx="17">
                  <c:v>4881935</c:v>
                </c:pt>
                <c:pt idx="18">
                  <c:v>4661545</c:v>
                </c:pt>
                <c:pt idx="19">
                  <c:v>4265974</c:v>
                </c:pt>
                <c:pt idx="20">
                  <c:v>3212525</c:v>
                </c:pt>
              </c:numCache>
            </c:numRef>
          </c:val>
          <c:extLst>
            <c:ext xmlns:c16="http://schemas.microsoft.com/office/drawing/2014/chart" uri="{C3380CC4-5D6E-409C-BE32-E72D297353CC}">
              <c16:uniqueId val="{00000001-39FA-471A-9C56-03C7B4554486}"/>
            </c:ext>
          </c:extLst>
        </c:ser>
        <c:dLbls>
          <c:showLegendKey val="0"/>
          <c:showVal val="0"/>
          <c:showCatName val="0"/>
          <c:showSerName val="0"/>
          <c:showPercent val="0"/>
          <c:showBubbleSize val="0"/>
        </c:dLbls>
        <c:gapWidth val="219"/>
        <c:overlap val="-27"/>
        <c:axId val="569605391"/>
        <c:axId val="569602991"/>
      </c:barChart>
      <c:catAx>
        <c:axId val="569605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569602991"/>
        <c:crosses val="autoZero"/>
        <c:auto val="1"/>
        <c:lblAlgn val="ctr"/>
        <c:lblOffset val="100"/>
        <c:noMultiLvlLbl val="0"/>
      </c:catAx>
      <c:valAx>
        <c:axId val="569602991"/>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569605391"/>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561205327"/>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742200368"/>
        <c:crosses val="max"/>
        <c:crossBetween val="between"/>
      </c:valAx>
      <c:catAx>
        <c:axId val="1742200368"/>
        <c:scaling>
          <c:orientation val="minMax"/>
        </c:scaling>
        <c:delete val="1"/>
        <c:axPos val="b"/>
        <c:numFmt formatCode="General" sourceLinked="1"/>
        <c:majorTickMark val="out"/>
        <c:minorTickMark val="none"/>
        <c:tickLblPos val="nextTo"/>
        <c:crossAx val="56120532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Orlando!$R$1</c:f>
              <c:strCache>
                <c:ptCount val="1"/>
                <c:pt idx="0">
                  <c:v>12 Mo Sales Vol</c:v>
                </c:pt>
              </c:strCache>
            </c:strRef>
          </c:tx>
          <c:spPr>
            <a:solidFill>
              <a:schemeClr val="accent6"/>
            </a:solidFill>
            <a:ln>
              <a:noFill/>
            </a:ln>
            <a:effectLst/>
          </c:spPr>
          <c:invertIfNegative val="0"/>
          <c:cat>
            <c:strRef>
              <c:f>Orlando!$A$6:$A$26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Orlando!$R$6:$R$26</c:f>
              <c:numCache>
                <c:formatCode>\$##,###,###,##0_);[Red]\(\$##,###,###,##0\)</c:formatCode>
                <c:ptCount val="21"/>
                <c:pt idx="0">
                  <c:v>566155643</c:v>
                </c:pt>
                <c:pt idx="1">
                  <c:v>577276081</c:v>
                </c:pt>
                <c:pt idx="2">
                  <c:v>593356223</c:v>
                </c:pt>
                <c:pt idx="3">
                  <c:v>881492381</c:v>
                </c:pt>
                <c:pt idx="4">
                  <c:v>856515311</c:v>
                </c:pt>
                <c:pt idx="5">
                  <c:v>999422851</c:v>
                </c:pt>
                <c:pt idx="6">
                  <c:v>1128052950</c:v>
                </c:pt>
                <c:pt idx="7">
                  <c:v>1357312271</c:v>
                </c:pt>
                <c:pt idx="8">
                  <c:v>1680035198</c:v>
                </c:pt>
                <c:pt idx="9">
                  <c:v>2168883611</c:v>
                </c:pt>
                <c:pt idx="10">
                  <c:v>2149069323</c:v>
                </c:pt>
                <c:pt idx="11">
                  <c:v>1954309692</c:v>
                </c:pt>
                <c:pt idx="12">
                  <c:v>1647267538</c:v>
                </c:pt>
                <c:pt idx="13">
                  <c:v>1119956307</c:v>
                </c:pt>
                <c:pt idx="14">
                  <c:v>1057255032</c:v>
                </c:pt>
                <c:pt idx="15">
                  <c:v>853342198</c:v>
                </c:pt>
                <c:pt idx="16">
                  <c:v>788150113</c:v>
                </c:pt>
                <c:pt idx="17">
                  <c:v>919440089</c:v>
                </c:pt>
                <c:pt idx="18">
                  <c:v>1103822335</c:v>
                </c:pt>
                <c:pt idx="19">
                  <c:v>1242904724</c:v>
                </c:pt>
                <c:pt idx="20">
                  <c:v>1429370650</c:v>
                </c:pt>
              </c:numCache>
            </c:numRef>
          </c:val>
          <c:extLst>
            <c:ext xmlns:c16="http://schemas.microsoft.com/office/drawing/2014/chart" uri="{C3380CC4-5D6E-409C-BE32-E72D297353CC}">
              <c16:uniqueId val="{00000000-9CF8-436D-870D-E9A9BF16FD81}"/>
            </c:ext>
          </c:extLst>
        </c:ser>
        <c:dLbls>
          <c:showLegendKey val="0"/>
          <c:showVal val="0"/>
          <c:showCatName val="0"/>
          <c:showSerName val="0"/>
          <c:showPercent val="0"/>
          <c:showBubbleSize val="0"/>
        </c:dLbls>
        <c:gapWidth val="219"/>
        <c:overlap val="-27"/>
        <c:axId val="568812783"/>
        <c:axId val="991400560"/>
      </c:barChart>
      <c:lineChart>
        <c:grouping val="standard"/>
        <c:varyColors val="0"/>
        <c:ser>
          <c:idx val="1"/>
          <c:order val="1"/>
          <c:tx>
            <c:strRef>
              <c:f>Orlando!$S$1</c:f>
              <c:strCache>
                <c:ptCount val="1"/>
                <c:pt idx="0">
                  <c:v>12 Mo Sales Vol Growth</c:v>
                </c:pt>
              </c:strCache>
            </c:strRef>
          </c:tx>
          <c:spPr>
            <a:ln w="28575" cap="rnd">
              <a:solidFill>
                <a:schemeClr val="accent4"/>
              </a:solidFill>
              <a:round/>
            </a:ln>
            <a:effectLst/>
          </c:spPr>
          <c:marker>
            <c:symbol val="none"/>
          </c:marker>
          <c:cat>
            <c:strRef>
              <c:f>Orlando!$A$6:$A$26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Orlando!$S$6:$S$26</c:f>
              <c:numCache>
                <c:formatCode>#,##0.0%_);[Red]\-#,##0.0%</c:formatCode>
                <c:ptCount val="21"/>
                <c:pt idx="0">
                  <c:v>-0.29900040335893602</c:v>
                </c:pt>
                <c:pt idx="1">
                  <c:v>-0.16459080635926401</c:v>
                </c:pt>
                <c:pt idx="2">
                  <c:v>-8.4582811079689194E-2</c:v>
                </c:pt>
                <c:pt idx="3">
                  <c:v>0.85758694693663795</c:v>
                </c:pt>
                <c:pt idx="4">
                  <c:v>0.51286191631229605</c:v>
                </c:pt>
                <c:pt idx="5">
                  <c:v>0.73127362087950398</c:v>
                </c:pt>
                <c:pt idx="6">
                  <c:v>0.90113949474833399</c:v>
                </c:pt>
                <c:pt idx="7">
                  <c:v>0.53978899903843902</c:v>
                </c:pt>
                <c:pt idx="8">
                  <c:v>0.96147713464517404</c:v>
                </c:pt>
                <c:pt idx="9">
                  <c:v>1.1701361028816399</c:v>
                </c:pt>
                <c:pt idx="10">
                  <c:v>0.90511387164937596</c:v>
                </c:pt>
                <c:pt idx="11">
                  <c:v>0.43983793100180402</c:v>
                </c:pt>
                <c:pt idx="12">
                  <c:v>-1.9504150888629199E-2</c:v>
                </c:pt>
                <c:pt idx="13">
                  <c:v>-0.48362544614202402</c:v>
                </c:pt>
                <c:pt idx="14">
                  <c:v>-0.50804051749986301</c:v>
                </c:pt>
                <c:pt idx="15">
                  <c:v>-0.56335364784139896</c:v>
                </c:pt>
                <c:pt idx="16">
                  <c:v>-0.52154091863127605</c:v>
                </c:pt>
                <c:pt idx="17">
                  <c:v>-0.17903932211169701</c:v>
                </c:pt>
                <c:pt idx="18">
                  <c:v>4.4045477761320298E-2</c:v>
                </c:pt>
                <c:pt idx="19">
                  <c:v>0.45651384276205698</c:v>
                </c:pt>
                <c:pt idx="20">
                  <c:v>0.81357666061769596</c:v>
                </c:pt>
              </c:numCache>
            </c:numRef>
          </c:val>
          <c:smooth val="1"/>
          <c:extLst>
            <c:ext xmlns:c16="http://schemas.microsoft.com/office/drawing/2014/chart" uri="{C3380CC4-5D6E-409C-BE32-E72D297353CC}">
              <c16:uniqueId val="{00000001-9CF8-436D-870D-E9A9BF16FD81}"/>
            </c:ext>
          </c:extLst>
        </c:ser>
        <c:dLbls>
          <c:showLegendKey val="0"/>
          <c:showVal val="0"/>
          <c:showCatName val="0"/>
          <c:showSerName val="0"/>
          <c:showPercent val="0"/>
          <c:showBubbleSize val="0"/>
        </c:dLbls>
        <c:marker val="1"/>
        <c:smooth val="0"/>
        <c:axId val="1703038736"/>
        <c:axId val="1703038256"/>
      </c:lineChart>
      <c:catAx>
        <c:axId val="56881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91400560"/>
        <c:crosses val="autoZero"/>
        <c:auto val="1"/>
        <c:lblAlgn val="ctr"/>
        <c:lblOffset val="100"/>
        <c:noMultiLvlLbl val="0"/>
      </c:catAx>
      <c:valAx>
        <c:axId val="991400560"/>
        <c:scaling>
          <c:orientation val="minMax"/>
        </c:scaling>
        <c:delete val="0"/>
        <c:axPos val="l"/>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568812783"/>
        <c:crosses val="autoZero"/>
        <c:crossBetween val="between"/>
        <c:dispUnits>
          <c:builtInUnit val="b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1703038256"/>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703038736"/>
        <c:crosses val="max"/>
        <c:crossBetween val="between"/>
      </c:valAx>
      <c:catAx>
        <c:axId val="1703038736"/>
        <c:scaling>
          <c:orientation val="minMax"/>
        </c:scaling>
        <c:delete val="1"/>
        <c:axPos val="b"/>
        <c:numFmt formatCode="General" sourceLinked="1"/>
        <c:majorTickMark val="out"/>
        <c:minorTickMark val="none"/>
        <c:tickLblPos val="nextTo"/>
        <c:crossAx val="17030382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Orlando!$D$1</c:f>
              <c:strCache>
                <c:ptCount val="1"/>
                <c:pt idx="0">
                  <c:v>Market Asking Rent/SF</c:v>
                </c:pt>
              </c:strCache>
            </c:strRef>
          </c:tx>
          <c:spPr>
            <a:solidFill>
              <a:schemeClr val="accent6"/>
            </a:solidFill>
            <a:ln>
              <a:noFill/>
            </a:ln>
            <a:effectLst/>
          </c:spPr>
          <c:invertIfNegative val="0"/>
          <c:cat>
            <c:strRef>
              <c:f>Orlando!$A$6:$A$26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Orlando!$D$6:$D$26</c:f>
              <c:numCache>
                <c:formatCode>\$##,###,###,##0.00_);[Red]\(\$##,###,###,##0.00\)</c:formatCode>
                <c:ptCount val="21"/>
                <c:pt idx="0">
                  <c:v>8.7371096872023397</c:v>
                </c:pt>
                <c:pt idx="1">
                  <c:v>8.8817243521241505</c:v>
                </c:pt>
                <c:pt idx="2">
                  <c:v>9.0246582487089508</c:v>
                </c:pt>
                <c:pt idx="3">
                  <c:v>9.2009713392889996</c:v>
                </c:pt>
                <c:pt idx="4">
                  <c:v>9.4023638354662307</c:v>
                </c:pt>
                <c:pt idx="5">
                  <c:v>9.6459231621194395</c:v>
                </c:pt>
                <c:pt idx="6">
                  <c:v>9.9399757935143001</c:v>
                </c:pt>
                <c:pt idx="7">
                  <c:v>10.2491974861481</c:v>
                </c:pt>
                <c:pt idx="8">
                  <c:v>10.575010858739599</c:v>
                </c:pt>
                <c:pt idx="9">
                  <c:v>10.946035527744399</c:v>
                </c:pt>
                <c:pt idx="10">
                  <c:v>11.333265410507501</c:v>
                </c:pt>
                <c:pt idx="11">
                  <c:v>11.7154199595688</c:v>
                </c:pt>
                <c:pt idx="12">
                  <c:v>12.1097745370484</c:v>
                </c:pt>
                <c:pt idx="13">
                  <c:v>12.472565681612799</c:v>
                </c:pt>
                <c:pt idx="14">
                  <c:v>12.822432204151999</c:v>
                </c:pt>
                <c:pt idx="15">
                  <c:v>13.1859148197341</c:v>
                </c:pt>
                <c:pt idx="16">
                  <c:v>13.5193713741065</c:v>
                </c:pt>
                <c:pt idx="17">
                  <c:v>13.727073115497801</c:v>
                </c:pt>
                <c:pt idx="18">
                  <c:v>13.8656465018802</c:v>
                </c:pt>
                <c:pt idx="19">
                  <c:v>14.124265888050299</c:v>
                </c:pt>
                <c:pt idx="20">
                  <c:v>14.369789672968301</c:v>
                </c:pt>
              </c:numCache>
            </c:numRef>
          </c:val>
          <c:extLst>
            <c:ext xmlns:c16="http://schemas.microsoft.com/office/drawing/2014/chart" uri="{C3380CC4-5D6E-409C-BE32-E72D297353CC}">
              <c16:uniqueId val="{00000000-CE5B-402A-ABFC-1C8019BE5828}"/>
            </c:ext>
          </c:extLst>
        </c:ser>
        <c:dLbls>
          <c:showLegendKey val="0"/>
          <c:showVal val="0"/>
          <c:showCatName val="0"/>
          <c:showSerName val="0"/>
          <c:showPercent val="0"/>
          <c:showBubbleSize val="0"/>
        </c:dLbls>
        <c:gapWidth val="219"/>
        <c:overlap val="-27"/>
        <c:axId val="1383667232"/>
        <c:axId val="1383667712"/>
      </c:barChart>
      <c:lineChart>
        <c:grouping val="standard"/>
        <c:varyColors val="0"/>
        <c:ser>
          <c:idx val="1"/>
          <c:order val="1"/>
          <c:tx>
            <c:strRef>
              <c:f>Orlando!$E$1</c:f>
              <c:strCache>
                <c:ptCount val="1"/>
                <c:pt idx="0">
                  <c:v>Market Asking Rent Growth</c:v>
                </c:pt>
              </c:strCache>
            </c:strRef>
          </c:tx>
          <c:spPr>
            <a:ln w="28575" cap="rnd">
              <a:solidFill>
                <a:schemeClr val="accent1"/>
              </a:solidFill>
              <a:round/>
            </a:ln>
            <a:effectLst/>
          </c:spPr>
          <c:marker>
            <c:symbol val="none"/>
          </c:marker>
          <c:cat>
            <c:strRef>
              <c:f>Orlando!$A$6:$A$26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Orlando!$E$6:$E$26</c:f>
              <c:numCache>
                <c:formatCode>#,##0.0%_);[Red]\-#,##0.0%</c:formatCode>
                <c:ptCount val="21"/>
                <c:pt idx="0">
                  <c:v>7.2893843259921695E-2</c:v>
                </c:pt>
                <c:pt idx="1">
                  <c:v>7.3657479964485101E-2</c:v>
                </c:pt>
                <c:pt idx="2">
                  <c:v>7.3137912022201407E-2</c:v>
                </c:pt>
                <c:pt idx="3">
                  <c:v>7.2631429216941906E-2</c:v>
                </c:pt>
                <c:pt idx="4">
                  <c:v>7.6141215124988101E-2</c:v>
                </c:pt>
                <c:pt idx="5">
                  <c:v>8.6041716641714894E-2</c:v>
                </c:pt>
                <c:pt idx="6">
                  <c:v>0.101424067214544</c:v>
                </c:pt>
                <c:pt idx="7">
                  <c:v>0.113925596353404</c:v>
                </c:pt>
                <c:pt idx="8">
                  <c:v>0.124718320179241</c:v>
                </c:pt>
                <c:pt idx="9">
                  <c:v>0.134783612078791</c:v>
                </c:pt>
                <c:pt idx="10">
                  <c:v>0.14017032294005699</c:v>
                </c:pt>
                <c:pt idx="11">
                  <c:v>0.14305729550068499</c:v>
                </c:pt>
                <c:pt idx="12">
                  <c:v>0.145131168072553</c:v>
                </c:pt>
                <c:pt idx="13">
                  <c:v>0.13945963814928</c:v>
                </c:pt>
                <c:pt idx="14">
                  <c:v>0.13139785751984101</c:v>
                </c:pt>
                <c:pt idx="15">
                  <c:v>0.125517895665722</c:v>
                </c:pt>
                <c:pt idx="16">
                  <c:v>0.11640157566480799</c:v>
                </c:pt>
                <c:pt idx="17">
                  <c:v>0.10058134516256401</c:v>
                </c:pt>
                <c:pt idx="18">
                  <c:v>8.1358534880022801E-2</c:v>
                </c:pt>
                <c:pt idx="19">
                  <c:v>7.11631374193189E-2</c:v>
                </c:pt>
                <c:pt idx="20">
                  <c:v>6.2903686519822699E-2</c:v>
                </c:pt>
              </c:numCache>
            </c:numRef>
          </c:val>
          <c:smooth val="1"/>
          <c:extLst>
            <c:ext xmlns:c16="http://schemas.microsoft.com/office/drawing/2014/chart" uri="{C3380CC4-5D6E-409C-BE32-E72D297353CC}">
              <c16:uniqueId val="{00000001-CE5B-402A-ABFC-1C8019BE5828}"/>
            </c:ext>
          </c:extLst>
        </c:ser>
        <c:dLbls>
          <c:showLegendKey val="0"/>
          <c:showVal val="0"/>
          <c:showCatName val="0"/>
          <c:showSerName val="0"/>
          <c:showPercent val="0"/>
          <c:showBubbleSize val="0"/>
        </c:dLbls>
        <c:marker val="1"/>
        <c:smooth val="0"/>
        <c:axId val="1394835392"/>
        <c:axId val="1383669632"/>
      </c:lineChart>
      <c:catAx>
        <c:axId val="138366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83667712"/>
        <c:crosses val="autoZero"/>
        <c:auto val="1"/>
        <c:lblAlgn val="ctr"/>
        <c:lblOffset val="100"/>
        <c:noMultiLvlLbl val="0"/>
      </c:catAx>
      <c:valAx>
        <c:axId val="1383667712"/>
        <c:scaling>
          <c:orientation val="minMax"/>
        </c:scaling>
        <c:delete val="0"/>
        <c:axPos val="l"/>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83667232"/>
        <c:crosses val="autoZero"/>
        <c:crossBetween val="between"/>
      </c:valAx>
      <c:valAx>
        <c:axId val="1383669632"/>
        <c:scaling>
          <c:orientation val="minMax"/>
        </c:scaling>
        <c:delete val="0"/>
        <c:axPos val="r"/>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4835392"/>
        <c:crosses val="max"/>
        <c:crossBetween val="between"/>
      </c:valAx>
      <c:catAx>
        <c:axId val="1394835392"/>
        <c:scaling>
          <c:orientation val="minMax"/>
        </c:scaling>
        <c:delete val="1"/>
        <c:axPos val="b"/>
        <c:numFmt formatCode="General" sourceLinked="1"/>
        <c:majorTickMark val="none"/>
        <c:minorTickMark val="none"/>
        <c:tickLblPos val="nextTo"/>
        <c:crossAx val="13836696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Orlando!$AB$1</c:f>
              <c:strCache>
                <c:ptCount val="1"/>
                <c:pt idx="0">
                  <c:v>Job Growth</c:v>
                </c:pt>
              </c:strCache>
            </c:strRef>
          </c:tx>
          <c:spPr>
            <a:ln w="28575" cap="rnd">
              <a:solidFill>
                <a:schemeClr val="accent5"/>
              </a:solidFill>
              <a:round/>
            </a:ln>
            <a:effectLst/>
          </c:spPr>
          <c:marker>
            <c:symbol val="none"/>
          </c:marker>
          <c:cat>
            <c:strRef>
              <c:f>Orlando!$A$6:$A$26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Orlando!$AB$6:$AB$26</c:f>
              <c:numCache>
                <c:formatCode>#,##0.0%_);[Red]\-#,##0.0%</c:formatCode>
                <c:ptCount val="21"/>
                <c:pt idx="0">
                  <c:v>2.0267817011705699E-2</c:v>
                </c:pt>
                <c:pt idx="1">
                  <c:v>-0.15031659875141201</c:v>
                </c:pt>
                <c:pt idx="2">
                  <c:v>-0.1133506204505</c:v>
                </c:pt>
                <c:pt idx="3">
                  <c:v>-9.2057669741975198E-2</c:v>
                </c:pt>
                <c:pt idx="4">
                  <c:v>-8.4688454013582701E-2</c:v>
                </c:pt>
                <c:pt idx="5">
                  <c:v>0.114585640133736</c:v>
                </c:pt>
                <c:pt idx="6">
                  <c:v>0.104734860360578</c:v>
                </c:pt>
                <c:pt idx="7">
                  <c:v>0.101306444391244</c:v>
                </c:pt>
                <c:pt idx="8">
                  <c:v>0.107704428777079</c:v>
                </c:pt>
                <c:pt idx="9">
                  <c:v>0.101798013622123</c:v>
                </c:pt>
                <c:pt idx="10">
                  <c:v>8.1751093475029193E-2</c:v>
                </c:pt>
                <c:pt idx="11">
                  <c:v>6.6293677349518895E-2</c:v>
                </c:pt>
                <c:pt idx="12">
                  <c:v>5.8035840150061399E-2</c:v>
                </c:pt>
                <c:pt idx="13">
                  <c:v>5.0481065268227703E-2</c:v>
                </c:pt>
                <c:pt idx="14">
                  <c:v>3.3954537646643197E-2</c:v>
                </c:pt>
                <c:pt idx="15">
                  <c:v>2.62597347303779E-2</c:v>
                </c:pt>
                <c:pt idx="16">
                  <c:v>2.1287764500126202E-2</c:v>
                </c:pt>
                <c:pt idx="17">
                  <c:v>1.7644229456795099E-2</c:v>
                </c:pt>
                <c:pt idx="18">
                  <c:v>1.0179611526910199E-2</c:v>
                </c:pt>
                <c:pt idx="19">
                  <c:v>8.6919776184186705E-3</c:v>
                </c:pt>
                <c:pt idx="20">
                  <c:v>1.01615579382115E-2</c:v>
                </c:pt>
              </c:numCache>
            </c:numRef>
          </c:val>
          <c:smooth val="1"/>
          <c:extLst>
            <c:ext xmlns:c16="http://schemas.microsoft.com/office/drawing/2014/chart" uri="{C3380CC4-5D6E-409C-BE32-E72D297353CC}">
              <c16:uniqueId val="{00000000-52FF-4471-B615-132C7349A3DF}"/>
            </c:ext>
          </c:extLst>
        </c:ser>
        <c:dLbls>
          <c:showLegendKey val="0"/>
          <c:showVal val="0"/>
          <c:showCatName val="0"/>
          <c:showSerName val="0"/>
          <c:showPercent val="0"/>
          <c:showBubbleSize val="0"/>
        </c:dLbls>
        <c:smooth val="0"/>
        <c:axId val="180816208"/>
        <c:axId val="180813328"/>
      </c:lineChart>
      <c:catAx>
        <c:axId val="1808162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80813328"/>
        <c:crosses val="autoZero"/>
        <c:auto val="1"/>
        <c:lblAlgn val="ctr"/>
        <c:lblOffset val="100"/>
        <c:noMultiLvlLbl val="0"/>
      </c:catAx>
      <c:valAx>
        <c:axId val="180813328"/>
        <c:scaling>
          <c:orientation val="minMax"/>
        </c:scaling>
        <c:delete val="0"/>
        <c:axPos val="l"/>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80816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Orlando!$AD$1</c:f>
              <c:strCache>
                <c:ptCount val="1"/>
                <c:pt idx="0">
                  <c:v>Population Growth</c:v>
                </c:pt>
              </c:strCache>
            </c:strRef>
          </c:tx>
          <c:spPr>
            <a:ln w="28575" cap="rnd">
              <a:solidFill>
                <a:schemeClr val="accent4"/>
              </a:solidFill>
              <a:round/>
            </a:ln>
            <a:effectLst/>
          </c:spPr>
          <c:marker>
            <c:symbol val="none"/>
          </c:marker>
          <c:cat>
            <c:strRef>
              <c:f>Orlando!$A$6:$A$26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Orlando!$AD$6:$AD$26</c:f>
              <c:numCache>
                <c:formatCode>#,##0.0%_);[Red]\-#,##0.0%</c:formatCode>
                <c:ptCount val="21"/>
                <c:pt idx="0">
                  <c:v>1.39475695452698E-2</c:v>
                </c:pt>
                <c:pt idx="1">
                  <c:v>1.4050129476592E-2</c:v>
                </c:pt>
                <c:pt idx="2">
                  <c:v>1.3319225242469399E-2</c:v>
                </c:pt>
                <c:pt idx="3">
                  <c:v>1.14932951563136E-2</c:v>
                </c:pt>
                <c:pt idx="4">
                  <c:v>9.4041620505616007E-3</c:v>
                </c:pt>
                <c:pt idx="5">
                  <c:v>7.5858909205013302E-3</c:v>
                </c:pt>
                <c:pt idx="6">
                  <c:v>6.9835184156519202E-3</c:v>
                </c:pt>
                <c:pt idx="7">
                  <c:v>1.2898541896053399E-2</c:v>
                </c:pt>
                <c:pt idx="8">
                  <c:v>1.9189538970792799E-2</c:v>
                </c:pt>
                <c:pt idx="9">
                  <c:v>2.5291518448212501E-2</c:v>
                </c:pt>
                <c:pt idx="10">
                  <c:v>3.12872578797447E-2</c:v>
                </c:pt>
                <c:pt idx="11">
                  <c:v>3.07487301841631E-2</c:v>
                </c:pt>
                <c:pt idx="12">
                  <c:v>3.0212293647937399E-2</c:v>
                </c:pt>
                <c:pt idx="13">
                  <c:v>2.9796561480977601E-2</c:v>
                </c:pt>
                <c:pt idx="14">
                  <c:v>2.9017102674808899E-2</c:v>
                </c:pt>
                <c:pt idx="15">
                  <c:v>2.83446376313818E-2</c:v>
                </c:pt>
                <c:pt idx="16">
                  <c:v>2.7734856579982401E-2</c:v>
                </c:pt>
                <c:pt idx="17">
                  <c:v>2.7111399919995699E-2</c:v>
                </c:pt>
                <c:pt idx="18">
                  <c:v>2.6520449883458599E-2</c:v>
                </c:pt>
                <c:pt idx="19">
                  <c:v>2.5381956006337102E-2</c:v>
                </c:pt>
                <c:pt idx="20">
                  <c:v>2.3450768765187702E-2</c:v>
                </c:pt>
              </c:numCache>
            </c:numRef>
          </c:val>
          <c:smooth val="1"/>
          <c:extLst>
            <c:ext xmlns:c16="http://schemas.microsoft.com/office/drawing/2014/chart" uri="{C3380CC4-5D6E-409C-BE32-E72D297353CC}">
              <c16:uniqueId val="{00000000-DBBB-4281-9021-4EF98FFF9E88}"/>
            </c:ext>
          </c:extLst>
        </c:ser>
        <c:dLbls>
          <c:showLegendKey val="0"/>
          <c:showVal val="0"/>
          <c:showCatName val="0"/>
          <c:showSerName val="0"/>
          <c:showPercent val="0"/>
          <c:showBubbleSize val="0"/>
        </c:dLbls>
        <c:smooth val="0"/>
        <c:axId val="1377671968"/>
        <c:axId val="1583410448"/>
      </c:lineChart>
      <c:catAx>
        <c:axId val="137767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583410448"/>
        <c:crosses val="autoZero"/>
        <c:auto val="1"/>
        <c:lblAlgn val="ctr"/>
        <c:lblOffset val="100"/>
        <c:noMultiLvlLbl val="0"/>
      </c:catAx>
      <c:valAx>
        <c:axId val="1583410448"/>
        <c:scaling>
          <c:orientation val="minMax"/>
        </c:scaling>
        <c:delete val="0"/>
        <c:axPos val="l"/>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7767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Orlando!$AE$1</c:f>
              <c:strCache>
                <c:ptCount val="1"/>
                <c:pt idx="0">
                  <c:v>Median Household Income</c:v>
                </c:pt>
              </c:strCache>
            </c:strRef>
          </c:tx>
          <c:spPr>
            <a:solidFill>
              <a:schemeClr val="accent6"/>
            </a:solidFill>
            <a:ln>
              <a:noFill/>
            </a:ln>
            <a:effectLst/>
          </c:spPr>
          <c:invertIfNegative val="0"/>
          <c:cat>
            <c:strRef>
              <c:f>Orlando!$A$6:$A$26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Orlando!$AE$6:$AE$26</c:f>
              <c:numCache>
                <c:formatCode>\$##,###,###,##0_);[Red]\(\$##,###,###,##0\)</c:formatCode>
                <c:ptCount val="21"/>
                <c:pt idx="0">
                  <c:v>62421.0703125</c:v>
                </c:pt>
                <c:pt idx="1">
                  <c:v>61107.328125</c:v>
                </c:pt>
                <c:pt idx="2">
                  <c:v>60588.01953125</c:v>
                </c:pt>
                <c:pt idx="3">
                  <c:v>60361.1484375</c:v>
                </c:pt>
                <c:pt idx="4">
                  <c:v>59550.12109375</c:v>
                </c:pt>
                <c:pt idx="5">
                  <c:v>61388.921875</c:v>
                </c:pt>
                <c:pt idx="6">
                  <c:v>63167.71875</c:v>
                </c:pt>
                <c:pt idx="7">
                  <c:v>64936</c:v>
                </c:pt>
                <c:pt idx="8">
                  <c:v>67252.75</c:v>
                </c:pt>
                <c:pt idx="9">
                  <c:v>68950.578125</c:v>
                </c:pt>
                <c:pt idx="10">
                  <c:v>70449.8203125</c:v>
                </c:pt>
                <c:pt idx="11">
                  <c:v>71857</c:v>
                </c:pt>
                <c:pt idx="12">
                  <c:v>73435.171875</c:v>
                </c:pt>
                <c:pt idx="13">
                  <c:v>75022.3203125</c:v>
                </c:pt>
                <c:pt idx="14">
                  <c:v>76242.5390625</c:v>
                </c:pt>
                <c:pt idx="15">
                  <c:v>77378.0078125</c:v>
                </c:pt>
                <c:pt idx="16">
                  <c:v>78386.34375</c:v>
                </c:pt>
                <c:pt idx="17">
                  <c:v>79015.34375</c:v>
                </c:pt>
                <c:pt idx="18">
                  <c:v>79279.7890625</c:v>
                </c:pt>
                <c:pt idx="19">
                  <c:v>79346.7578125</c:v>
                </c:pt>
                <c:pt idx="20">
                  <c:v>79387.2421875</c:v>
                </c:pt>
              </c:numCache>
            </c:numRef>
          </c:val>
          <c:extLst>
            <c:ext xmlns:c16="http://schemas.microsoft.com/office/drawing/2014/chart" uri="{C3380CC4-5D6E-409C-BE32-E72D297353CC}">
              <c16:uniqueId val="{00000000-7E7C-49DB-AEB9-5E6BC2BD344A}"/>
            </c:ext>
          </c:extLst>
        </c:ser>
        <c:dLbls>
          <c:showLegendKey val="0"/>
          <c:showVal val="0"/>
          <c:showCatName val="0"/>
          <c:showSerName val="0"/>
          <c:showPercent val="0"/>
          <c:showBubbleSize val="0"/>
        </c:dLbls>
        <c:gapWidth val="219"/>
        <c:overlap val="-27"/>
        <c:axId val="1393279856"/>
        <c:axId val="1393286096"/>
      </c:barChart>
      <c:lineChart>
        <c:grouping val="standard"/>
        <c:varyColors val="0"/>
        <c:ser>
          <c:idx val="1"/>
          <c:order val="1"/>
          <c:tx>
            <c:strRef>
              <c:f>Orlando!$AF$1</c:f>
              <c:strCache>
                <c:ptCount val="1"/>
                <c:pt idx="0">
                  <c:v>Median Household Income Growth</c:v>
                </c:pt>
              </c:strCache>
            </c:strRef>
          </c:tx>
          <c:spPr>
            <a:ln w="28575" cap="rnd">
              <a:solidFill>
                <a:schemeClr val="accent2"/>
              </a:solidFill>
              <a:round/>
            </a:ln>
            <a:effectLst/>
          </c:spPr>
          <c:marker>
            <c:symbol val="none"/>
          </c:marker>
          <c:cat>
            <c:strRef>
              <c:f>Orlando!$A$6:$A$26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Orlando!$AF$6:$AF$26</c:f>
              <c:numCache>
                <c:formatCode>#,##0.0%_);[Red]\-#,##0.0%</c:formatCode>
                <c:ptCount val="21"/>
                <c:pt idx="0">
                  <c:v>4.74799686538563E-2</c:v>
                </c:pt>
                <c:pt idx="1">
                  <c:v>9.2242860631224204E-3</c:v>
                </c:pt>
                <c:pt idx="2">
                  <c:v>-1.0470344094401601E-2</c:v>
                </c:pt>
                <c:pt idx="3">
                  <c:v>-2.4482053825392699E-2</c:v>
                </c:pt>
                <c:pt idx="4">
                  <c:v>-4.5993271252432903E-2</c:v>
                </c:pt>
                <c:pt idx="5">
                  <c:v>4.6081829895094897E-3</c:v>
                </c:pt>
                <c:pt idx="6">
                  <c:v>4.2577711546082801E-2</c:v>
                </c:pt>
                <c:pt idx="7">
                  <c:v>7.5791327383987001E-2</c:v>
                </c:pt>
                <c:pt idx="8">
                  <c:v>0.12934698980920101</c:v>
                </c:pt>
                <c:pt idx="9">
                  <c:v>0.12317623471865199</c:v>
                </c:pt>
                <c:pt idx="10">
                  <c:v>0.115282009649905</c:v>
                </c:pt>
                <c:pt idx="11">
                  <c:v>0.10658186522114101</c:v>
                </c:pt>
                <c:pt idx="12">
                  <c:v>9.1928164647542304E-2</c:v>
                </c:pt>
                <c:pt idx="13">
                  <c:v>8.8059336884639003E-2</c:v>
                </c:pt>
                <c:pt idx="14">
                  <c:v>8.2224748399708697E-2</c:v>
                </c:pt>
                <c:pt idx="15">
                  <c:v>7.6833263460762205E-2</c:v>
                </c:pt>
                <c:pt idx="16">
                  <c:v>6.7422350197910499E-2</c:v>
                </c:pt>
                <c:pt idx="17">
                  <c:v>5.3224472675163198E-2</c:v>
                </c:pt>
                <c:pt idx="18">
                  <c:v>3.9836684839551502E-2</c:v>
                </c:pt>
                <c:pt idx="19">
                  <c:v>2.5443275882349101E-2</c:v>
                </c:pt>
                <c:pt idx="20">
                  <c:v>1.2768785857549401E-2</c:v>
                </c:pt>
              </c:numCache>
            </c:numRef>
          </c:val>
          <c:smooth val="1"/>
          <c:extLst>
            <c:ext xmlns:c16="http://schemas.microsoft.com/office/drawing/2014/chart" uri="{C3380CC4-5D6E-409C-BE32-E72D297353CC}">
              <c16:uniqueId val="{00000001-7E7C-49DB-AEB9-5E6BC2BD344A}"/>
            </c:ext>
          </c:extLst>
        </c:ser>
        <c:dLbls>
          <c:showLegendKey val="0"/>
          <c:showVal val="0"/>
          <c:showCatName val="0"/>
          <c:showSerName val="0"/>
          <c:showPercent val="0"/>
          <c:showBubbleSize val="0"/>
        </c:dLbls>
        <c:marker val="1"/>
        <c:smooth val="0"/>
        <c:axId val="1393281296"/>
        <c:axId val="1393278416"/>
      </c:lineChart>
      <c:catAx>
        <c:axId val="139327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3286096"/>
        <c:crosses val="autoZero"/>
        <c:auto val="1"/>
        <c:lblAlgn val="ctr"/>
        <c:lblOffset val="100"/>
        <c:noMultiLvlLbl val="0"/>
      </c:catAx>
      <c:valAx>
        <c:axId val="1393286096"/>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3279856"/>
        <c:crosses val="autoZero"/>
        <c:crossBetween val="between"/>
      </c:valAx>
      <c:valAx>
        <c:axId val="1393278416"/>
        <c:scaling>
          <c:orientation val="minMax"/>
        </c:scaling>
        <c:delete val="0"/>
        <c:axPos val="r"/>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3281296"/>
        <c:crosses val="max"/>
        <c:crossBetween val="between"/>
      </c:valAx>
      <c:catAx>
        <c:axId val="1393281296"/>
        <c:scaling>
          <c:orientation val="minMax"/>
        </c:scaling>
        <c:delete val="1"/>
        <c:axPos val="b"/>
        <c:numFmt formatCode="General" sourceLinked="1"/>
        <c:majorTickMark val="none"/>
        <c:minorTickMark val="none"/>
        <c:tickLblPos val="nextTo"/>
        <c:crossAx val="1393278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Tampa!$Z$32</c:f>
              <c:strCache>
                <c:ptCount val="1"/>
                <c:pt idx="0">
                  <c:v>Net Absorption SF</c:v>
                </c:pt>
              </c:strCache>
            </c:strRef>
          </c:tx>
          <c:spPr>
            <a:solidFill>
              <a:schemeClr val="accent6"/>
            </a:solidFill>
            <a:ln>
              <a:noFill/>
            </a:ln>
            <a:effectLst/>
          </c:spPr>
          <c:invertIfNegative val="0"/>
          <c:cat>
            <c:strRef>
              <c:f>Tampa!$A$33:$A$53</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Tampa!$Z$33:$Z$53</c:f>
              <c:numCache>
                <c:formatCode>##,###,###,##0_);[Red]\(##,###,###,##0\)</c:formatCode>
                <c:ptCount val="21"/>
                <c:pt idx="0">
                  <c:v>84242</c:v>
                </c:pt>
                <c:pt idx="1">
                  <c:v>269668</c:v>
                </c:pt>
                <c:pt idx="2">
                  <c:v>114727</c:v>
                </c:pt>
                <c:pt idx="3">
                  <c:v>1382639</c:v>
                </c:pt>
                <c:pt idx="4">
                  <c:v>641367</c:v>
                </c:pt>
                <c:pt idx="5">
                  <c:v>905296</c:v>
                </c:pt>
                <c:pt idx="6">
                  <c:v>282998</c:v>
                </c:pt>
                <c:pt idx="7">
                  <c:v>1248434</c:v>
                </c:pt>
                <c:pt idx="8">
                  <c:v>374868</c:v>
                </c:pt>
                <c:pt idx="9">
                  <c:v>769005</c:v>
                </c:pt>
                <c:pt idx="10">
                  <c:v>1252719</c:v>
                </c:pt>
                <c:pt idx="11">
                  <c:v>1215277</c:v>
                </c:pt>
                <c:pt idx="12">
                  <c:v>725669</c:v>
                </c:pt>
                <c:pt idx="13">
                  <c:v>599285</c:v>
                </c:pt>
                <c:pt idx="14">
                  <c:v>42206</c:v>
                </c:pt>
                <c:pt idx="15">
                  <c:v>856692</c:v>
                </c:pt>
                <c:pt idx="16">
                  <c:v>189745</c:v>
                </c:pt>
                <c:pt idx="17">
                  <c:v>-324933</c:v>
                </c:pt>
                <c:pt idx="18">
                  <c:v>1554613</c:v>
                </c:pt>
                <c:pt idx="19">
                  <c:v>1413577</c:v>
                </c:pt>
                <c:pt idx="20">
                  <c:v>382042</c:v>
                </c:pt>
              </c:numCache>
            </c:numRef>
          </c:val>
          <c:extLst>
            <c:ext xmlns:c16="http://schemas.microsoft.com/office/drawing/2014/chart" uri="{C3380CC4-5D6E-409C-BE32-E72D297353CC}">
              <c16:uniqueId val="{00000000-0057-4D44-BAA1-CA30EB8B5759}"/>
            </c:ext>
          </c:extLst>
        </c:ser>
        <c:ser>
          <c:idx val="2"/>
          <c:order val="2"/>
          <c:tx>
            <c:strRef>
              <c:f>Tampa!$AK$32</c:f>
              <c:strCache>
                <c:ptCount val="1"/>
                <c:pt idx="0">
                  <c:v>Deliveries SF</c:v>
                </c:pt>
              </c:strCache>
            </c:strRef>
          </c:tx>
          <c:spPr>
            <a:solidFill>
              <a:schemeClr val="accent5"/>
            </a:solidFill>
            <a:ln>
              <a:noFill/>
            </a:ln>
            <a:effectLst/>
          </c:spPr>
          <c:invertIfNegative val="0"/>
          <c:cat>
            <c:strRef>
              <c:f>Tampa!$A$33:$A$53</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Tampa!$AK$33:$AK$53</c:f>
              <c:numCache>
                <c:formatCode>##,###,###,##0_);[Red]\(##,###,###,##0\)</c:formatCode>
                <c:ptCount val="21"/>
                <c:pt idx="0">
                  <c:v>511704</c:v>
                </c:pt>
                <c:pt idx="1">
                  <c:v>341468</c:v>
                </c:pt>
                <c:pt idx="2">
                  <c:v>1120528</c:v>
                </c:pt>
                <c:pt idx="3">
                  <c:v>198300</c:v>
                </c:pt>
                <c:pt idx="4">
                  <c:v>426238</c:v>
                </c:pt>
                <c:pt idx="5">
                  <c:v>173489</c:v>
                </c:pt>
                <c:pt idx="6">
                  <c:v>128480</c:v>
                </c:pt>
                <c:pt idx="7">
                  <c:v>1262629</c:v>
                </c:pt>
                <c:pt idx="8">
                  <c:v>1156777</c:v>
                </c:pt>
                <c:pt idx="9">
                  <c:v>479386</c:v>
                </c:pt>
                <c:pt idx="10">
                  <c:v>2376871</c:v>
                </c:pt>
                <c:pt idx="11">
                  <c:v>620442</c:v>
                </c:pt>
                <c:pt idx="12">
                  <c:v>775357</c:v>
                </c:pt>
                <c:pt idx="13">
                  <c:v>870653</c:v>
                </c:pt>
                <c:pt idx="14">
                  <c:v>2149191</c:v>
                </c:pt>
                <c:pt idx="15">
                  <c:v>1173925</c:v>
                </c:pt>
                <c:pt idx="16">
                  <c:v>416696</c:v>
                </c:pt>
                <c:pt idx="17">
                  <c:v>1560374</c:v>
                </c:pt>
                <c:pt idx="18">
                  <c:v>1763518</c:v>
                </c:pt>
                <c:pt idx="19">
                  <c:v>2429024</c:v>
                </c:pt>
                <c:pt idx="20">
                  <c:v>1431895</c:v>
                </c:pt>
              </c:numCache>
            </c:numRef>
          </c:val>
          <c:extLst>
            <c:ext xmlns:c16="http://schemas.microsoft.com/office/drawing/2014/chart" uri="{C3380CC4-5D6E-409C-BE32-E72D297353CC}">
              <c16:uniqueId val="{00000001-0057-4D44-BAA1-CA30EB8B5759}"/>
            </c:ext>
          </c:extLst>
        </c:ser>
        <c:dLbls>
          <c:showLegendKey val="0"/>
          <c:showVal val="0"/>
          <c:showCatName val="0"/>
          <c:showSerName val="0"/>
          <c:showPercent val="0"/>
          <c:showBubbleSize val="0"/>
        </c:dLbls>
        <c:gapWidth val="219"/>
        <c:axId val="938572943"/>
        <c:axId val="938568143"/>
      </c:barChart>
      <c:lineChart>
        <c:grouping val="standard"/>
        <c:varyColors val="0"/>
        <c:ser>
          <c:idx val="0"/>
          <c:order val="0"/>
          <c:tx>
            <c:strRef>
              <c:f>Tampa!$I$32</c:f>
              <c:strCache>
                <c:ptCount val="1"/>
                <c:pt idx="0">
                  <c:v>Vacancy Rate</c:v>
                </c:pt>
              </c:strCache>
            </c:strRef>
          </c:tx>
          <c:spPr>
            <a:ln w="28575" cap="rnd">
              <a:solidFill>
                <a:schemeClr val="accent2"/>
              </a:solidFill>
              <a:round/>
            </a:ln>
            <a:effectLst/>
          </c:spPr>
          <c:marker>
            <c:symbol val="none"/>
          </c:marker>
          <c:cat>
            <c:strRef>
              <c:f>Tampa!$A$33:$A$53</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Tampa!$I$33:$I$53</c:f>
              <c:numCache>
                <c:formatCode>#,##0.0%_);[Red]\-#,##0.0%</c:formatCode>
                <c:ptCount val="21"/>
                <c:pt idx="0">
                  <c:v>4.9000000000000002E-2</c:v>
                </c:pt>
                <c:pt idx="1">
                  <c:v>4.8000000000000001E-2</c:v>
                </c:pt>
                <c:pt idx="2">
                  <c:v>5.3999999999999999E-2</c:v>
                </c:pt>
                <c:pt idx="3">
                  <c:v>4.7E-2</c:v>
                </c:pt>
                <c:pt idx="4">
                  <c:v>4.4999999999999998E-2</c:v>
                </c:pt>
                <c:pt idx="5">
                  <c:v>3.7999999999999999E-2</c:v>
                </c:pt>
                <c:pt idx="6">
                  <c:v>3.6999999999999998E-2</c:v>
                </c:pt>
                <c:pt idx="7">
                  <c:v>3.5000000000000003E-2</c:v>
                </c:pt>
                <c:pt idx="8">
                  <c:v>3.9E-2</c:v>
                </c:pt>
                <c:pt idx="9">
                  <c:v>3.5000000000000003E-2</c:v>
                </c:pt>
                <c:pt idx="10">
                  <c:v>4.1000000000000002E-2</c:v>
                </c:pt>
                <c:pt idx="11">
                  <c:v>3.6999999999999998E-2</c:v>
                </c:pt>
                <c:pt idx="12">
                  <c:v>3.7999999999999999E-2</c:v>
                </c:pt>
                <c:pt idx="13">
                  <c:v>3.9E-2</c:v>
                </c:pt>
                <c:pt idx="14">
                  <c:v>5.0999999999999997E-2</c:v>
                </c:pt>
                <c:pt idx="15">
                  <c:v>5.1999999999999998E-2</c:v>
                </c:pt>
                <c:pt idx="16">
                  <c:v>5.2999999999999999E-2</c:v>
                </c:pt>
                <c:pt idx="17">
                  <c:v>6.3E-2</c:v>
                </c:pt>
                <c:pt idx="18">
                  <c:v>6.3E-2</c:v>
                </c:pt>
                <c:pt idx="19">
                  <c:v>6.8000000000000005E-2</c:v>
                </c:pt>
                <c:pt idx="20">
                  <c:v>7.0000000000000007E-2</c:v>
                </c:pt>
              </c:numCache>
            </c:numRef>
          </c:val>
          <c:smooth val="1"/>
          <c:extLst>
            <c:ext xmlns:c16="http://schemas.microsoft.com/office/drawing/2014/chart" uri="{C3380CC4-5D6E-409C-BE32-E72D297353CC}">
              <c16:uniqueId val="{00000002-0057-4D44-BAA1-CA30EB8B5759}"/>
            </c:ext>
          </c:extLst>
        </c:ser>
        <c:dLbls>
          <c:showLegendKey val="0"/>
          <c:showVal val="0"/>
          <c:showCatName val="0"/>
          <c:showSerName val="0"/>
          <c:showPercent val="0"/>
          <c:showBubbleSize val="0"/>
        </c:dLbls>
        <c:marker val="1"/>
        <c:smooth val="0"/>
        <c:axId val="938559983"/>
        <c:axId val="938571023"/>
      </c:lineChart>
      <c:catAx>
        <c:axId val="93857294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38568143"/>
        <c:crosses val="autoZero"/>
        <c:auto val="1"/>
        <c:lblAlgn val="ctr"/>
        <c:lblOffset val="100"/>
        <c:noMultiLvlLbl val="0"/>
      </c:catAx>
      <c:valAx>
        <c:axId val="938568143"/>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38572943"/>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938571023"/>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38559983"/>
        <c:crosses val="max"/>
        <c:crossBetween val="between"/>
      </c:valAx>
      <c:catAx>
        <c:axId val="938559983"/>
        <c:scaling>
          <c:orientation val="minMax"/>
        </c:scaling>
        <c:delete val="1"/>
        <c:axPos val="b"/>
        <c:numFmt formatCode="General" sourceLinked="1"/>
        <c:majorTickMark val="out"/>
        <c:minorTickMark val="none"/>
        <c:tickLblPos val="nextTo"/>
        <c:crossAx val="93857102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Austin!$R$1</c:f>
              <c:strCache>
                <c:ptCount val="1"/>
                <c:pt idx="0">
                  <c:v>12 Mo Sales Vol</c:v>
                </c:pt>
              </c:strCache>
            </c:strRef>
          </c:tx>
          <c:spPr>
            <a:solidFill>
              <a:schemeClr val="accent6"/>
            </a:solidFill>
            <a:ln>
              <a:noFill/>
            </a:ln>
            <a:effectLst/>
          </c:spPr>
          <c:invertIfNegative val="0"/>
          <c:cat>
            <c:strRef>
              <c:f>Austin!$A$6:$A$26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Austin!$R$6:$R$26</c:f>
              <c:numCache>
                <c:formatCode>\$##,###,###,##0_);[Red]\(\$##,###,###,##0\)</c:formatCode>
                <c:ptCount val="21"/>
                <c:pt idx="0">
                  <c:v>483532146</c:v>
                </c:pt>
                <c:pt idx="1">
                  <c:v>291774111</c:v>
                </c:pt>
                <c:pt idx="2">
                  <c:v>339510032</c:v>
                </c:pt>
                <c:pt idx="3">
                  <c:v>257714042</c:v>
                </c:pt>
                <c:pt idx="4">
                  <c:v>193421897</c:v>
                </c:pt>
                <c:pt idx="5">
                  <c:v>332848424</c:v>
                </c:pt>
                <c:pt idx="6">
                  <c:v>386291387</c:v>
                </c:pt>
                <c:pt idx="7">
                  <c:v>413767029</c:v>
                </c:pt>
                <c:pt idx="8">
                  <c:v>424777529</c:v>
                </c:pt>
                <c:pt idx="9">
                  <c:v>339689002</c:v>
                </c:pt>
                <c:pt idx="10">
                  <c:v>581151594</c:v>
                </c:pt>
                <c:pt idx="11">
                  <c:v>463018288</c:v>
                </c:pt>
                <c:pt idx="12">
                  <c:v>551491995</c:v>
                </c:pt>
                <c:pt idx="13">
                  <c:v>589945778</c:v>
                </c:pt>
                <c:pt idx="14">
                  <c:v>371638505</c:v>
                </c:pt>
                <c:pt idx="15">
                  <c:v>359130052</c:v>
                </c:pt>
                <c:pt idx="16">
                  <c:v>335570614</c:v>
                </c:pt>
                <c:pt idx="17">
                  <c:v>450034468</c:v>
                </c:pt>
                <c:pt idx="18">
                  <c:v>423443709</c:v>
                </c:pt>
                <c:pt idx="19">
                  <c:v>514221901</c:v>
                </c:pt>
                <c:pt idx="20">
                  <c:v>669804263</c:v>
                </c:pt>
              </c:numCache>
            </c:numRef>
          </c:val>
          <c:extLst>
            <c:ext xmlns:c16="http://schemas.microsoft.com/office/drawing/2014/chart" uri="{C3380CC4-5D6E-409C-BE32-E72D297353CC}">
              <c16:uniqueId val="{00000000-59FF-41F2-B2F7-EDC16E180FBD}"/>
            </c:ext>
          </c:extLst>
        </c:ser>
        <c:dLbls>
          <c:showLegendKey val="0"/>
          <c:showVal val="0"/>
          <c:showCatName val="0"/>
          <c:showSerName val="0"/>
          <c:showPercent val="0"/>
          <c:showBubbleSize val="0"/>
        </c:dLbls>
        <c:gapWidth val="219"/>
        <c:overlap val="-27"/>
        <c:axId val="1746404176"/>
        <c:axId val="1746405136"/>
      </c:barChart>
      <c:lineChart>
        <c:grouping val="standard"/>
        <c:varyColors val="0"/>
        <c:ser>
          <c:idx val="1"/>
          <c:order val="1"/>
          <c:tx>
            <c:strRef>
              <c:f>Austin!$S$1</c:f>
              <c:strCache>
                <c:ptCount val="1"/>
                <c:pt idx="0">
                  <c:v>12 Mo Sales Vol Growth</c:v>
                </c:pt>
              </c:strCache>
            </c:strRef>
          </c:tx>
          <c:spPr>
            <a:ln w="28575" cap="rnd">
              <a:solidFill>
                <a:schemeClr val="accent4"/>
              </a:solidFill>
              <a:round/>
            </a:ln>
            <a:effectLst/>
          </c:spPr>
          <c:marker>
            <c:symbol val="none"/>
          </c:marker>
          <c:cat>
            <c:strRef>
              <c:f>Austin!$A$6:$A$26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Austin!$S$6:$S$26</c:f>
              <c:numCache>
                <c:formatCode>#,##0.0%_);[Red]\-#,##0.0%</c:formatCode>
                <c:ptCount val="21"/>
                <c:pt idx="0">
                  <c:v>0.456254332670958</c:v>
                </c:pt>
                <c:pt idx="1">
                  <c:v>-0.38550256167182201</c:v>
                </c:pt>
                <c:pt idx="2">
                  <c:v>-0.25986705996336101</c:v>
                </c:pt>
                <c:pt idx="3">
                  <c:v>-0.51074435233968796</c:v>
                </c:pt>
                <c:pt idx="4">
                  <c:v>-0.599981307137334</c:v>
                </c:pt>
                <c:pt idx="5">
                  <c:v>0.14077435746175601</c:v>
                </c:pt>
                <c:pt idx="6">
                  <c:v>0.137790788461886</c:v>
                </c:pt>
                <c:pt idx="7">
                  <c:v>0.60552768405223301</c:v>
                </c:pt>
                <c:pt idx="8">
                  <c:v>1.1961191343294499</c:v>
                </c:pt>
                <c:pt idx="9">
                  <c:v>2.0551631033109499E-2</c:v>
                </c:pt>
                <c:pt idx="10">
                  <c:v>0.50443839432536997</c:v>
                </c:pt>
                <c:pt idx="11">
                  <c:v>0.11903137647055</c:v>
                </c:pt>
                <c:pt idx="12">
                  <c:v>0.29830783727733401</c:v>
                </c:pt>
                <c:pt idx="13">
                  <c:v>0.73672322190754902</c:v>
                </c:pt>
                <c:pt idx="14">
                  <c:v>-0.36051366143202901</c:v>
                </c:pt>
                <c:pt idx="15">
                  <c:v>-0.22437177686597101</c:v>
                </c:pt>
                <c:pt idx="16">
                  <c:v>-0.39152223959297899</c:v>
                </c:pt>
                <c:pt idx="17">
                  <c:v>-0.23715960892934801</c:v>
                </c:pt>
                <c:pt idx="18">
                  <c:v>0.139396761377027</c:v>
                </c:pt>
                <c:pt idx="19">
                  <c:v>0.43185427712409902</c:v>
                </c:pt>
                <c:pt idx="20">
                  <c:v>0.99601584601207105</c:v>
                </c:pt>
              </c:numCache>
            </c:numRef>
          </c:val>
          <c:smooth val="1"/>
          <c:extLst>
            <c:ext xmlns:c16="http://schemas.microsoft.com/office/drawing/2014/chart" uri="{C3380CC4-5D6E-409C-BE32-E72D297353CC}">
              <c16:uniqueId val="{00000001-59FF-41F2-B2F7-EDC16E180FBD}"/>
            </c:ext>
          </c:extLst>
        </c:ser>
        <c:dLbls>
          <c:showLegendKey val="0"/>
          <c:showVal val="0"/>
          <c:showCatName val="0"/>
          <c:showSerName val="0"/>
          <c:showPercent val="0"/>
          <c:showBubbleSize val="0"/>
        </c:dLbls>
        <c:marker val="1"/>
        <c:smooth val="0"/>
        <c:axId val="994388976"/>
        <c:axId val="994384656"/>
      </c:lineChart>
      <c:catAx>
        <c:axId val="174640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746405136"/>
        <c:crosses val="autoZero"/>
        <c:auto val="1"/>
        <c:lblAlgn val="ctr"/>
        <c:lblOffset val="100"/>
        <c:noMultiLvlLbl val="0"/>
      </c:catAx>
      <c:valAx>
        <c:axId val="1746405136"/>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746404176"/>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994384656"/>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94388976"/>
        <c:crosses val="max"/>
        <c:crossBetween val="between"/>
      </c:valAx>
      <c:catAx>
        <c:axId val="994388976"/>
        <c:scaling>
          <c:orientation val="minMax"/>
        </c:scaling>
        <c:delete val="1"/>
        <c:axPos val="b"/>
        <c:numFmt formatCode="General" sourceLinked="1"/>
        <c:majorTickMark val="out"/>
        <c:minorTickMark val="none"/>
        <c:tickLblPos val="nextTo"/>
        <c:crossAx val="9943846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1"/>
          <c:order val="1"/>
          <c:tx>
            <c:strRef>
              <c:f>Tampa!$AT$32</c:f>
              <c:strCache>
                <c:ptCount val="1"/>
                <c:pt idx="0">
                  <c:v>Under Constr % of Inventory</c:v>
                </c:pt>
              </c:strCache>
            </c:strRef>
          </c:tx>
          <c:spPr>
            <a:solidFill>
              <a:schemeClr val="accent6"/>
            </a:solidFill>
            <a:ln w="25400">
              <a:noFill/>
            </a:ln>
            <a:effectLst/>
          </c:spPr>
          <c:cat>
            <c:strRef>
              <c:f>Tampa!$A$33:$A$53</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Tampa!$AT$33:$AT$53</c:f>
              <c:numCache>
                <c:formatCode>0.0%</c:formatCode>
                <c:ptCount val="21"/>
                <c:pt idx="0">
                  <c:v>1.3103405468604402E-2</c:v>
                </c:pt>
                <c:pt idx="1">
                  <c:v>1.0905902409442277E-2</c:v>
                </c:pt>
                <c:pt idx="2">
                  <c:v>4.4179963867578588E-3</c:v>
                </c:pt>
                <c:pt idx="3">
                  <c:v>6.3274659779121202E-3</c:v>
                </c:pt>
                <c:pt idx="4">
                  <c:v>1.1900918304016283E-2</c:v>
                </c:pt>
                <c:pt idx="5">
                  <c:v>2.1350788686148002E-2</c:v>
                </c:pt>
                <c:pt idx="6">
                  <c:v>3.1755193603239272E-2</c:v>
                </c:pt>
                <c:pt idx="7">
                  <c:v>2.6528675330251956E-2</c:v>
                </c:pt>
                <c:pt idx="8">
                  <c:v>3.2043639770849473E-2</c:v>
                </c:pt>
                <c:pt idx="9">
                  <c:v>3.512394039440081E-2</c:v>
                </c:pt>
                <c:pt idx="10">
                  <c:v>2.9731855542556578E-2</c:v>
                </c:pt>
                <c:pt idx="11">
                  <c:v>2.9105707803922371E-2</c:v>
                </c:pt>
                <c:pt idx="12">
                  <c:v>3.7999244894409132E-2</c:v>
                </c:pt>
                <c:pt idx="13">
                  <c:v>4.4368817151591182E-2</c:v>
                </c:pt>
                <c:pt idx="14">
                  <c:v>3.8480221786807989E-2</c:v>
                </c:pt>
                <c:pt idx="15">
                  <c:v>3.5369153678059109E-2</c:v>
                </c:pt>
                <c:pt idx="16">
                  <c:v>3.961798660338494E-2</c:v>
                </c:pt>
                <c:pt idx="17">
                  <c:v>3.3369778768703465E-2</c:v>
                </c:pt>
                <c:pt idx="18">
                  <c:v>2.7046338134825269E-2</c:v>
                </c:pt>
                <c:pt idx="19">
                  <c:v>1.7876640719482983E-2</c:v>
                </c:pt>
                <c:pt idx="20">
                  <c:v>1.3345830105659318E-2</c:v>
                </c:pt>
              </c:numCache>
            </c:numRef>
          </c:val>
          <c:extLst>
            <c:ext xmlns:c16="http://schemas.microsoft.com/office/drawing/2014/chart" uri="{C3380CC4-5D6E-409C-BE32-E72D297353CC}">
              <c16:uniqueId val="{00000000-6E2A-4606-ABB0-538BF5372F10}"/>
            </c:ext>
          </c:extLst>
        </c:ser>
        <c:dLbls>
          <c:showLegendKey val="0"/>
          <c:showVal val="0"/>
          <c:showCatName val="0"/>
          <c:showSerName val="0"/>
          <c:showPercent val="0"/>
          <c:showBubbleSize val="0"/>
        </c:dLbls>
        <c:axId val="1051820479"/>
        <c:axId val="1051821919"/>
      </c:areaChart>
      <c:barChart>
        <c:barDir val="col"/>
        <c:grouping val="clustered"/>
        <c:varyColors val="0"/>
        <c:ser>
          <c:idx val="0"/>
          <c:order val="0"/>
          <c:tx>
            <c:strRef>
              <c:f>Tampa!$AM$32</c:f>
              <c:strCache>
                <c:ptCount val="1"/>
                <c:pt idx="0">
                  <c:v>Under Construction SF</c:v>
                </c:pt>
              </c:strCache>
            </c:strRef>
          </c:tx>
          <c:spPr>
            <a:solidFill>
              <a:schemeClr val="accent2"/>
            </a:solidFill>
            <a:ln>
              <a:noFill/>
            </a:ln>
            <a:effectLst/>
          </c:spPr>
          <c:invertIfNegative val="0"/>
          <c:cat>
            <c:strRef>
              <c:f>Tampa!$A$33:$A$53</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Tampa!$AM$33:$AM$53</c:f>
              <c:numCache>
                <c:formatCode>##,###,###,##0_);[Red]\(##,###,###,##0\)</c:formatCode>
                <c:ptCount val="21"/>
                <c:pt idx="0">
                  <c:v>2048353</c:v>
                </c:pt>
                <c:pt idx="1">
                  <c:v>1706885</c:v>
                </c:pt>
                <c:pt idx="2">
                  <c:v>696412</c:v>
                </c:pt>
                <c:pt idx="3">
                  <c:v>998468</c:v>
                </c:pt>
                <c:pt idx="4">
                  <c:v>1883026</c:v>
                </c:pt>
                <c:pt idx="5">
                  <c:v>3374675</c:v>
                </c:pt>
                <c:pt idx="6">
                  <c:v>5021990</c:v>
                </c:pt>
                <c:pt idx="7">
                  <c:v>4222587</c:v>
                </c:pt>
                <c:pt idx="8">
                  <c:v>5129124</c:v>
                </c:pt>
                <c:pt idx="9">
                  <c:v>5631154</c:v>
                </c:pt>
                <c:pt idx="10">
                  <c:v>4835339</c:v>
                </c:pt>
                <c:pt idx="11">
                  <c:v>4751566</c:v>
                </c:pt>
                <c:pt idx="12">
                  <c:v>6232917</c:v>
                </c:pt>
                <c:pt idx="13">
                  <c:v>7315123</c:v>
                </c:pt>
                <c:pt idx="14">
                  <c:v>6424296</c:v>
                </c:pt>
                <c:pt idx="15">
                  <c:v>5945564</c:v>
                </c:pt>
                <c:pt idx="16">
                  <c:v>6674372</c:v>
                </c:pt>
                <c:pt idx="17">
                  <c:v>5668476</c:v>
                </c:pt>
                <c:pt idx="18">
                  <c:v>4642019</c:v>
                </c:pt>
                <c:pt idx="19">
                  <c:v>3110942</c:v>
                </c:pt>
                <c:pt idx="20">
                  <c:v>2336273</c:v>
                </c:pt>
              </c:numCache>
            </c:numRef>
          </c:val>
          <c:extLst>
            <c:ext xmlns:c16="http://schemas.microsoft.com/office/drawing/2014/chart" uri="{C3380CC4-5D6E-409C-BE32-E72D297353CC}">
              <c16:uniqueId val="{00000001-6E2A-4606-ABB0-538BF5372F10}"/>
            </c:ext>
          </c:extLst>
        </c:ser>
        <c:dLbls>
          <c:showLegendKey val="0"/>
          <c:showVal val="0"/>
          <c:showCatName val="0"/>
          <c:showSerName val="0"/>
          <c:showPercent val="0"/>
          <c:showBubbleSize val="0"/>
        </c:dLbls>
        <c:gapWidth val="219"/>
        <c:overlap val="-27"/>
        <c:axId val="932434496"/>
        <c:axId val="932433536"/>
      </c:barChart>
      <c:catAx>
        <c:axId val="93243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32433536"/>
        <c:crosses val="autoZero"/>
        <c:auto val="1"/>
        <c:lblAlgn val="ctr"/>
        <c:lblOffset val="100"/>
        <c:noMultiLvlLbl val="0"/>
      </c:catAx>
      <c:valAx>
        <c:axId val="932433536"/>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32434496"/>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1051821919"/>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051820479"/>
        <c:crosses val="max"/>
        <c:crossBetween val="between"/>
      </c:valAx>
      <c:catAx>
        <c:axId val="1051820479"/>
        <c:scaling>
          <c:orientation val="minMax"/>
        </c:scaling>
        <c:delete val="1"/>
        <c:axPos val="b"/>
        <c:numFmt formatCode="General" sourceLinked="1"/>
        <c:majorTickMark val="out"/>
        <c:minorTickMark val="none"/>
        <c:tickLblPos val="nextTo"/>
        <c:crossAx val="10518219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Tampa!$AH$56</c:f>
              <c:strCache>
                <c:ptCount val="1"/>
                <c:pt idx="0">
                  <c:v>Sales Volume</c:v>
                </c:pt>
              </c:strCache>
            </c:strRef>
          </c:tx>
          <c:spPr>
            <a:solidFill>
              <a:schemeClr val="accent6"/>
            </a:solidFill>
            <a:ln>
              <a:noFill/>
            </a:ln>
            <a:effectLst/>
          </c:spPr>
          <c:invertIfNegative val="0"/>
          <c:cat>
            <c:strRef>
              <c:f>Tampa!$AG$61:$AG$81</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Tampa!$AH$61:$AH$81</c:f>
              <c:numCache>
                <c:formatCode>\$##,###,###,##0_);[Red]\(\$##,###,###,##0\)</c:formatCode>
                <c:ptCount val="21"/>
                <c:pt idx="0">
                  <c:v>123147720</c:v>
                </c:pt>
                <c:pt idx="1">
                  <c:v>26019000</c:v>
                </c:pt>
                <c:pt idx="2">
                  <c:v>122399870</c:v>
                </c:pt>
                <c:pt idx="3">
                  <c:v>307783217</c:v>
                </c:pt>
                <c:pt idx="4">
                  <c:v>102092843</c:v>
                </c:pt>
                <c:pt idx="5">
                  <c:v>328519213</c:v>
                </c:pt>
                <c:pt idx="6">
                  <c:v>351848525</c:v>
                </c:pt>
                <c:pt idx="7">
                  <c:v>679130996</c:v>
                </c:pt>
                <c:pt idx="8">
                  <c:v>246098002</c:v>
                </c:pt>
                <c:pt idx="9">
                  <c:v>354952425</c:v>
                </c:pt>
                <c:pt idx="10">
                  <c:v>194041009</c:v>
                </c:pt>
                <c:pt idx="11">
                  <c:v>414479958</c:v>
                </c:pt>
                <c:pt idx="12">
                  <c:v>120049113</c:v>
                </c:pt>
                <c:pt idx="13">
                  <c:v>145961304</c:v>
                </c:pt>
                <c:pt idx="14">
                  <c:v>153608624</c:v>
                </c:pt>
                <c:pt idx="15">
                  <c:v>240965045</c:v>
                </c:pt>
                <c:pt idx="16">
                  <c:v>184086017</c:v>
                </c:pt>
                <c:pt idx="17">
                  <c:v>228170999</c:v>
                </c:pt>
                <c:pt idx="18">
                  <c:v>142838541</c:v>
                </c:pt>
                <c:pt idx="19">
                  <c:v>147264209</c:v>
                </c:pt>
                <c:pt idx="20">
                  <c:v>113055674</c:v>
                </c:pt>
              </c:numCache>
            </c:numRef>
          </c:val>
          <c:extLst>
            <c:ext xmlns:c16="http://schemas.microsoft.com/office/drawing/2014/chart" uri="{C3380CC4-5D6E-409C-BE32-E72D297353CC}">
              <c16:uniqueId val="{00000000-8345-446C-AEEE-CC17D7249143}"/>
            </c:ext>
          </c:extLst>
        </c:ser>
        <c:dLbls>
          <c:showLegendKey val="0"/>
          <c:showVal val="0"/>
          <c:showCatName val="0"/>
          <c:showSerName val="0"/>
          <c:showPercent val="0"/>
          <c:showBubbleSize val="0"/>
        </c:dLbls>
        <c:gapWidth val="219"/>
        <c:overlap val="-27"/>
        <c:axId val="934372384"/>
        <c:axId val="934368064"/>
      </c:barChart>
      <c:lineChart>
        <c:grouping val="standard"/>
        <c:varyColors val="0"/>
        <c:ser>
          <c:idx val="1"/>
          <c:order val="1"/>
          <c:tx>
            <c:strRef>
              <c:f>Tampa!$AI$56</c:f>
              <c:strCache>
                <c:ptCount val="1"/>
                <c:pt idx="0">
                  <c:v>Price/SF</c:v>
                </c:pt>
              </c:strCache>
            </c:strRef>
          </c:tx>
          <c:spPr>
            <a:ln w="28575" cap="rnd">
              <a:solidFill>
                <a:schemeClr val="accent4"/>
              </a:solidFill>
              <a:round/>
            </a:ln>
            <a:effectLst/>
          </c:spPr>
          <c:marker>
            <c:symbol val="none"/>
          </c:marker>
          <c:cat>
            <c:strRef>
              <c:f>Tampa!$AG$61:$AG$81</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Tampa!$AI$61:$AI$81</c:f>
              <c:numCache>
                <c:formatCode>\$##,###,###,##0_);[Red]\(\$##,###,###,##0\)</c:formatCode>
                <c:ptCount val="21"/>
                <c:pt idx="0">
                  <c:v>74</c:v>
                </c:pt>
                <c:pt idx="1">
                  <c:v>76</c:v>
                </c:pt>
                <c:pt idx="2">
                  <c:v>79</c:v>
                </c:pt>
                <c:pt idx="3">
                  <c:v>84</c:v>
                </c:pt>
                <c:pt idx="4">
                  <c:v>87</c:v>
                </c:pt>
                <c:pt idx="5">
                  <c:v>94</c:v>
                </c:pt>
                <c:pt idx="6">
                  <c:v>100</c:v>
                </c:pt>
                <c:pt idx="7">
                  <c:v>109</c:v>
                </c:pt>
                <c:pt idx="8">
                  <c:v>114</c:v>
                </c:pt>
                <c:pt idx="9">
                  <c:v>118</c:v>
                </c:pt>
                <c:pt idx="10">
                  <c:v>119</c:v>
                </c:pt>
                <c:pt idx="11">
                  <c:v>119</c:v>
                </c:pt>
                <c:pt idx="12">
                  <c:v>119</c:v>
                </c:pt>
                <c:pt idx="13">
                  <c:v>120</c:v>
                </c:pt>
                <c:pt idx="14">
                  <c:v>122</c:v>
                </c:pt>
                <c:pt idx="15">
                  <c:v>124</c:v>
                </c:pt>
                <c:pt idx="16">
                  <c:v>126</c:v>
                </c:pt>
                <c:pt idx="17">
                  <c:v>127</c:v>
                </c:pt>
                <c:pt idx="18">
                  <c:v>128</c:v>
                </c:pt>
                <c:pt idx="19">
                  <c:v>132</c:v>
                </c:pt>
                <c:pt idx="20">
                  <c:v>135</c:v>
                </c:pt>
              </c:numCache>
            </c:numRef>
          </c:val>
          <c:smooth val="0"/>
          <c:extLst>
            <c:ext xmlns:c16="http://schemas.microsoft.com/office/drawing/2014/chart" uri="{C3380CC4-5D6E-409C-BE32-E72D297353CC}">
              <c16:uniqueId val="{00000001-8345-446C-AEEE-CC17D7249143}"/>
            </c:ext>
          </c:extLst>
        </c:ser>
        <c:dLbls>
          <c:showLegendKey val="0"/>
          <c:showVal val="0"/>
          <c:showCatName val="0"/>
          <c:showSerName val="0"/>
          <c:showPercent val="0"/>
          <c:showBubbleSize val="0"/>
        </c:dLbls>
        <c:marker val="1"/>
        <c:smooth val="0"/>
        <c:axId val="1369832703"/>
        <c:axId val="934371424"/>
      </c:lineChart>
      <c:catAx>
        <c:axId val="93437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34368064"/>
        <c:crosses val="autoZero"/>
        <c:auto val="1"/>
        <c:lblAlgn val="ctr"/>
        <c:lblOffset val="100"/>
        <c:noMultiLvlLbl val="0"/>
      </c:catAx>
      <c:valAx>
        <c:axId val="934368064"/>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34372384"/>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934371424"/>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69832703"/>
        <c:crosses val="max"/>
        <c:crossBetween val="between"/>
      </c:valAx>
      <c:catAx>
        <c:axId val="1369832703"/>
        <c:scaling>
          <c:orientation val="minMax"/>
        </c:scaling>
        <c:delete val="1"/>
        <c:axPos val="b"/>
        <c:numFmt formatCode="General" sourceLinked="1"/>
        <c:majorTickMark val="out"/>
        <c:minorTickMark val="none"/>
        <c:tickLblPos val="nextTo"/>
        <c:crossAx val="934371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Tampa!$F$108</c:f>
              <c:strCache>
                <c:ptCount val="1"/>
                <c:pt idx="0">
                  <c:v>Market Asking Rent</c:v>
                </c:pt>
              </c:strCache>
            </c:strRef>
          </c:tx>
          <c:spPr>
            <a:solidFill>
              <a:schemeClr val="accent6"/>
            </a:solidFill>
            <a:ln>
              <a:noFill/>
            </a:ln>
            <a:effectLst/>
          </c:spPr>
          <c:invertIfNegative val="0"/>
          <c:cat>
            <c:strRef>
              <c:f>Tampa!$E$113:$E$133</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Tampa!$F$113:$F$133</c:f>
              <c:numCache>
                <c:formatCode>\$##,###,###,##0.00_);[Red]\(\$##,###,###,##0.00\)</c:formatCode>
                <c:ptCount val="21"/>
                <c:pt idx="0">
                  <c:v>7.36</c:v>
                </c:pt>
                <c:pt idx="1">
                  <c:v>7.48</c:v>
                </c:pt>
                <c:pt idx="2">
                  <c:v>7.65</c:v>
                </c:pt>
                <c:pt idx="3">
                  <c:v>7.84</c:v>
                </c:pt>
                <c:pt idx="4">
                  <c:v>8.0399999999999991</c:v>
                </c:pt>
                <c:pt idx="5">
                  <c:v>8.25</c:v>
                </c:pt>
                <c:pt idx="6">
                  <c:v>8.5399999999999991</c:v>
                </c:pt>
                <c:pt idx="7">
                  <c:v>8.8000000000000007</c:v>
                </c:pt>
                <c:pt idx="8">
                  <c:v>9.15</c:v>
                </c:pt>
                <c:pt idx="9">
                  <c:v>9.49</c:v>
                </c:pt>
                <c:pt idx="10">
                  <c:v>9.81</c:v>
                </c:pt>
                <c:pt idx="11">
                  <c:v>10.1</c:v>
                </c:pt>
                <c:pt idx="12">
                  <c:v>10.4</c:v>
                </c:pt>
                <c:pt idx="13">
                  <c:v>10.74</c:v>
                </c:pt>
                <c:pt idx="14">
                  <c:v>11.01</c:v>
                </c:pt>
                <c:pt idx="15">
                  <c:v>11.28</c:v>
                </c:pt>
                <c:pt idx="16">
                  <c:v>11.55</c:v>
                </c:pt>
                <c:pt idx="17">
                  <c:v>11.76</c:v>
                </c:pt>
                <c:pt idx="18">
                  <c:v>11.76</c:v>
                </c:pt>
                <c:pt idx="19">
                  <c:v>12.01</c:v>
                </c:pt>
                <c:pt idx="20">
                  <c:v>12.04</c:v>
                </c:pt>
              </c:numCache>
            </c:numRef>
          </c:val>
          <c:extLst>
            <c:ext xmlns:c16="http://schemas.microsoft.com/office/drawing/2014/chart" uri="{C3380CC4-5D6E-409C-BE32-E72D297353CC}">
              <c16:uniqueId val="{00000000-BF88-48BE-9B50-E33CB67093D8}"/>
            </c:ext>
          </c:extLst>
        </c:ser>
        <c:dLbls>
          <c:showLegendKey val="0"/>
          <c:showVal val="0"/>
          <c:showCatName val="0"/>
          <c:showSerName val="0"/>
          <c:showPercent val="0"/>
          <c:showBubbleSize val="0"/>
        </c:dLbls>
        <c:gapWidth val="219"/>
        <c:overlap val="-27"/>
        <c:axId val="990641344"/>
        <c:axId val="990641824"/>
      </c:barChart>
      <c:lineChart>
        <c:grouping val="standard"/>
        <c:varyColors val="0"/>
        <c:ser>
          <c:idx val="1"/>
          <c:order val="1"/>
          <c:tx>
            <c:strRef>
              <c:f>Tampa!$G$108</c:f>
              <c:strCache>
                <c:ptCount val="1"/>
                <c:pt idx="0">
                  <c:v>Market Asking Rent Growth (YOY)</c:v>
                </c:pt>
              </c:strCache>
            </c:strRef>
          </c:tx>
          <c:spPr>
            <a:ln w="28575" cap="rnd">
              <a:solidFill>
                <a:schemeClr val="accent1"/>
              </a:solidFill>
              <a:round/>
            </a:ln>
            <a:effectLst/>
          </c:spPr>
          <c:marker>
            <c:symbol val="none"/>
          </c:marker>
          <c:cat>
            <c:strRef>
              <c:f>Tampa!$E$113:$E$133</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Tampa!$G$113:$G$133</c:f>
              <c:numCache>
                <c:formatCode>#,##0.000%_);[Red]\-#,##0.000%</c:formatCode>
                <c:ptCount val="21"/>
                <c:pt idx="0">
                  <c:v>6.8699999999999997E-2</c:v>
                </c:pt>
                <c:pt idx="1">
                  <c:v>6.7820000000000005E-2</c:v>
                </c:pt>
                <c:pt idx="2">
                  <c:v>7.0499999999999993E-2</c:v>
                </c:pt>
                <c:pt idx="3">
                  <c:v>8.0399999999999999E-2</c:v>
                </c:pt>
                <c:pt idx="4">
                  <c:v>9.2039999999999997E-2</c:v>
                </c:pt>
                <c:pt idx="5">
                  <c:v>0.10231</c:v>
                </c:pt>
                <c:pt idx="6">
                  <c:v>0.11631</c:v>
                </c:pt>
                <c:pt idx="7">
                  <c:v>0.12268</c:v>
                </c:pt>
                <c:pt idx="8">
                  <c:v>0.13802</c:v>
                </c:pt>
                <c:pt idx="9">
                  <c:v>0.14965999999999999</c:v>
                </c:pt>
                <c:pt idx="10">
                  <c:v>0.14892</c:v>
                </c:pt>
                <c:pt idx="11">
                  <c:v>0.14757999999999999</c:v>
                </c:pt>
                <c:pt idx="12">
                  <c:v>0.13727</c:v>
                </c:pt>
                <c:pt idx="13">
                  <c:v>0.13184999999999999</c:v>
                </c:pt>
                <c:pt idx="14">
                  <c:v>0.12280000000000001</c:v>
                </c:pt>
                <c:pt idx="15">
                  <c:v>0.11772000000000001</c:v>
                </c:pt>
                <c:pt idx="16">
                  <c:v>0.11</c:v>
                </c:pt>
                <c:pt idx="17">
                  <c:v>9.5259999999999997E-2</c:v>
                </c:pt>
                <c:pt idx="18">
                  <c:v>6.8180000000000004E-2</c:v>
                </c:pt>
                <c:pt idx="19">
                  <c:v>6.4689999999999998E-2</c:v>
                </c:pt>
                <c:pt idx="20">
                  <c:v>4.2320000000000003E-2</c:v>
                </c:pt>
              </c:numCache>
            </c:numRef>
          </c:val>
          <c:smooth val="1"/>
          <c:extLst>
            <c:ext xmlns:c16="http://schemas.microsoft.com/office/drawing/2014/chart" uri="{C3380CC4-5D6E-409C-BE32-E72D297353CC}">
              <c16:uniqueId val="{00000001-BF88-48BE-9B50-E33CB67093D8}"/>
            </c:ext>
          </c:extLst>
        </c:ser>
        <c:dLbls>
          <c:showLegendKey val="0"/>
          <c:showVal val="0"/>
          <c:showCatName val="0"/>
          <c:showSerName val="0"/>
          <c:showPercent val="0"/>
          <c:showBubbleSize val="0"/>
        </c:dLbls>
        <c:marker val="1"/>
        <c:smooth val="0"/>
        <c:axId val="990637504"/>
        <c:axId val="990651904"/>
      </c:lineChart>
      <c:catAx>
        <c:axId val="99064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90641824"/>
        <c:crosses val="autoZero"/>
        <c:auto val="1"/>
        <c:lblAlgn val="ctr"/>
        <c:lblOffset val="100"/>
        <c:noMultiLvlLbl val="0"/>
      </c:catAx>
      <c:valAx>
        <c:axId val="990641824"/>
        <c:scaling>
          <c:orientation val="minMax"/>
        </c:scaling>
        <c:delete val="0"/>
        <c:axPos val="l"/>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90641344"/>
        <c:crosses val="autoZero"/>
        <c:crossBetween val="between"/>
      </c:valAx>
      <c:valAx>
        <c:axId val="990651904"/>
        <c:scaling>
          <c:orientation val="minMax"/>
        </c:scaling>
        <c:delete val="0"/>
        <c:axPos val="r"/>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990637504"/>
        <c:crosses val="max"/>
        <c:crossBetween val="between"/>
      </c:valAx>
      <c:catAx>
        <c:axId val="990637504"/>
        <c:scaling>
          <c:orientation val="minMax"/>
        </c:scaling>
        <c:delete val="1"/>
        <c:axPos val="b"/>
        <c:numFmt formatCode="General" sourceLinked="1"/>
        <c:majorTickMark val="none"/>
        <c:minorTickMark val="none"/>
        <c:tickLblPos val="nextTo"/>
        <c:crossAx val="9906519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Tampa!$AB$1</c:f>
              <c:strCache>
                <c:ptCount val="1"/>
                <c:pt idx="0">
                  <c:v>Job Growth</c:v>
                </c:pt>
              </c:strCache>
            </c:strRef>
          </c:tx>
          <c:spPr>
            <a:ln w="28575" cap="rnd">
              <a:solidFill>
                <a:schemeClr val="accent5"/>
              </a:solidFill>
              <a:round/>
            </a:ln>
            <a:effectLst/>
          </c:spPr>
          <c:marker>
            <c:symbol val="none"/>
          </c:marker>
          <c:cat>
            <c:strRef>
              <c:f>Tampa!$A$6:$A$26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Tampa!$AB$6:$AB$26</c:f>
              <c:numCache>
                <c:formatCode>#,##0.0%_);[Red]\-#,##0.0%</c:formatCode>
                <c:ptCount val="21"/>
                <c:pt idx="0">
                  <c:v>2.3458389870263399E-2</c:v>
                </c:pt>
                <c:pt idx="1">
                  <c:v>-6.7720014012391805E-2</c:v>
                </c:pt>
                <c:pt idx="2">
                  <c:v>-3.45613948452487E-2</c:v>
                </c:pt>
                <c:pt idx="3">
                  <c:v>-2.7010034590070502E-2</c:v>
                </c:pt>
                <c:pt idx="4">
                  <c:v>-1.9922788458126499E-2</c:v>
                </c:pt>
                <c:pt idx="5">
                  <c:v>7.9109541792132101E-2</c:v>
                </c:pt>
                <c:pt idx="6">
                  <c:v>5.4271311962931897E-2</c:v>
                </c:pt>
                <c:pt idx="7">
                  <c:v>5.8017351707162698E-2</c:v>
                </c:pt>
                <c:pt idx="8">
                  <c:v>5.6853322842644903E-2</c:v>
                </c:pt>
                <c:pt idx="9">
                  <c:v>6.2652000840626595E-2</c:v>
                </c:pt>
                <c:pt idx="10">
                  <c:v>5.4372077929757803E-2</c:v>
                </c:pt>
                <c:pt idx="11">
                  <c:v>4.4793430295760897E-2</c:v>
                </c:pt>
                <c:pt idx="12">
                  <c:v>4.1424528481263802E-2</c:v>
                </c:pt>
                <c:pt idx="13">
                  <c:v>3.7231097979657103E-2</c:v>
                </c:pt>
                <c:pt idx="14">
                  <c:v>3.2781602163387998E-2</c:v>
                </c:pt>
                <c:pt idx="15">
                  <c:v>2.81623346170536E-2</c:v>
                </c:pt>
                <c:pt idx="16">
                  <c:v>2.0754830190312198E-2</c:v>
                </c:pt>
                <c:pt idx="17">
                  <c:v>1.6101824384130201E-2</c:v>
                </c:pt>
                <c:pt idx="18">
                  <c:v>1.36845229657776E-2</c:v>
                </c:pt>
                <c:pt idx="19">
                  <c:v>6.33147741909701E-3</c:v>
                </c:pt>
                <c:pt idx="20">
                  <c:v>1.03581205310577E-2</c:v>
                </c:pt>
              </c:numCache>
            </c:numRef>
          </c:val>
          <c:smooth val="1"/>
          <c:extLst>
            <c:ext xmlns:c16="http://schemas.microsoft.com/office/drawing/2014/chart" uri="{C3380CC4-5D6E-409C-BE32-E72D297353CC}">
              <c16:uniqueId val="{00000000-CF8A-47CA-ACA9-84973C3976BC}"/>
            </c:ext>
          </c:extLst>
        </c:ser>
        <c:dLbls>
          <c:showLegendKey val="0"/>
          <c:showVal val="0"/>
          <c:showCatName val="0"/>
          <c:showSerName val="0"/>
          <c:showPercent val="0"/>
          <c:showBubbleSize val="0"/>
        </c:dLbls>
        <c:smooth val="0"/>
        <c:axId val="1571492720"/>
        <c:axId val="1571497520"/>
      </c:lineChart>
      <c:catAx>
        <c:axId val="15714927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571497520"/>
        <c:crosses val="autoZero"/>
        <c:auto val="1"/>
        <c:lblAlgn val="ctr"/>
        <c:lblOffset val="100"/>
        <c:noMultiLvlLbl val="0"/>
      </c:catAx>
      <c:valAx>
        <c:axId val="1571497520"/>
        <c:scaling>
          <c:orientation val="minMax"/>
        </c:scaling>
        <c:delete val="0"/>
        <c:axPos val="l"/>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571492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Tampa!$AD$1</c:f>
              <c:strCache>
                <c:ptCount val="1"/>
                <c:pt idx="0">
                  <c:v>Population Growth</c:v>
                </c:pt>
              </c:strCache>
            </c:strRef>
          </c:tx>
          <c:spPr>
            <a:ln w="28575" cap="rnd">
              <a:solidFill>
                <a:schemeClr val="accent4"/>
              </a:solidFill>
              <a:round/>
            </a:ln>
            <a:effectLst/>
          </c:spPr>
          <c:marker>
            <c:symbol val="none"/>
          </c:marker>
          <c:cat>
            <c:strRef>
              <c:f>Tampa!$A$6:$A$26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Tampa!$AD$6:$AD$26</c:f>
              <c:numCache>
                <c:formatCode>#,##0.0%_);[Red]\-#,##0.0%</c:formatCode>
                <c:ptCount val="21"/>
                <c:pt idx="0">
                  <c:v>1.21477367902663E-2</c:v>
                </c:pt>
                <c:pt idx="1">
                  <c:v>1.2538103570087099E-2</c:v>
                </c:pt>
                <c:pt idx="2">
                  <c:v>1.3709061499375799E-2</c:v>
                </c:pt>
                <c:pt idx="3">
                  <c:v>1.3802700521970499E-2</c:v>
                </c:pt>
                <c:pt idx="4">
                  <c:v>1.3617970383247699E-2</c:v>
                </c:pt>
                <c:pt idx="5">
                  <c:v>1.36916291403275E-2</c:v>
                </c:pt>
                <c:pt idx="6">
                  <c:v>1.33608517432899E-2</c:v>
                </c:pt>
                <c:pt idx="7">
                  <c:v>1.5711927139109301E-2</c:v>
                </c:pt>
                <c:pt idx="8">
                  <c:v>1.8445195763469702E-2</c:v>
                </c:pt>
                <c:pt idx="9">
                  <c:v>2.0993171369432899E-2</c:v>
                </c:pt>
                <c:pt idx="10">
                  <c:v>2.3438925243285599E-2</c:v>
                </c:pt>
                <c:pt idx="11">
                  <c:v>2.2734469910289198E-2</c:v>
                </c:pt>
                <c:pt idx="12">
                  <c:v>2.20316531805833E-2</c:v>
                </c:pt>
                <c:pt idx="13">
                  <c:v>2.14482412072248E-2</c:v>
                </c:pt>
                <c:pt idx="14">
                  <c:v>2.05042730896259E-2</c:v>
                </c:pt>
                <c:pt idx="15">
                  <c:v>1.9062859101153001E-2</c:v>
                </c:pt>
                <c:pt idx="16">
                  <c:v>1.7689279028767001E-2</c:v>
                </c:pt>
                <c:pt idx="17">
                  <c:v>1.63065150930559E-2</c:v>
                </c:pt>
                <c:pt idx="18">
                  <c:v>1.4961770153781201E-2</c:v>
                </c:pt>
                <c:pt idx="19">
                  <c:v>1.51858790619641E-2</c:v>
                </c:pt>
                <c:pt idx="20">
                  <c:v>1.4725316596462E-2</c:v>
                </c:pt>
              </c:numCache>
            </c:numRef>
          </c:val>
          <c:smooth val="1"/>
          <c:extLst>
            <c:ext xmlns:c16="http://schemas.microsoft.com/office/drawing/2014/chart" uri="{C3380CC4-5D6E-409C-BE32-E72D297353CC}">
              <c16:uniqueId val="{00000000-BD17-4EC7-B6B8-779635E5C57B}"/>
            </c:ext>
          </c:extLst>
        </c:ser>
        <c:dLbls>
          <c:showLegendKey val="0"/>
          <c:showVal val="0"/>
          <c:showCatName val="0"/>
          <c:showSerName val="0"/>
          <c:showPercent val="0"/>
          <c:showBubbleSize val="0"/>
        </c:dLbls>
        <c:smooth val="0"/>
        <c:axId val="1383652752"/>
        <c:axId val="1383654672"/>
      </c:lineChart>
      <c:catAx>
        <c:axId val="138365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83654672"/>
        <c:crosses val="autoZero"/>
        <c:auto val="1"/>
        <c:lblAlgn val="ctr"/>
        <c:lblOffset val="100"/>
        <c:noMultiLvlLbl val="0"/>
      </c:catAx>
      <c:valAx>
        <c:axId val="1383654672"/>
        <c:scaling>
          <c:orientation val="minMax"/>
        </c:scaling>
        <c:delete val="0"/>
        <c:axPos val="l"/>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8365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30693696182713"/>
          <c:y val="6.6250883706715169E-2"/>
          <c:w val="0.68689002279320344"/>
          <c:h val="0.52272055520087024"/>
        </c:manualLayout>
      </c:layout>
      <c:barChart>
        <c:barDir val="col"/>
        <c:grouping val="clustered"/>
        <c:varyColors val="0"/>
        <c:ser>
          <c:idx val="0"/>
          <c:order val="0"/>
          <c:tx>
            <c:strRef>
              <c:f>Tampa!$AE$1</c:f>
              <c:strCache>
                <c:ptCount val="1"/>
                <c:pt idx="0">
                  <c:v>Median Household Income</c:v>
                </c:pt>
              </c:strCache>
            </c:strRef>
          </c:tx>
          <c:spPr>
            <a:solidFill>
              <a:schemeClr val="accent6"/>
            </a:solidFill>
            <a:ln>
              <a:noFill/>
            </a:ln>
            <a:effectLst/>
          </c:spPr>
          <c:invertIfNegative val="0"/>
          <c:cat>
            <c:strRef>
              <c:f>Tampa!$A$6:$A$26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Tampa!$AE$6:$AE$26</c:f>
              <c:numCache>
                <c:formatCode>\$##,###,###,##0_);[Red]\(\$##,###,###,##0\)</c:formatCode>
                <c:ptCount val="21"/>
                <c:pt idx="0">
                  <c:v>58306.1015625</c:v>
                </c:pt>
                <c:pt idx="1">
                  <c:v>57995.1796875</c:v>
                </c:pt>
                <c:pt idx="2">
                  <c:v>58226.69921875</c:v>
                </c:pt>
                <c:pt idx="3">
                  <c:v>58589.3984375</c:v>
                </c:pt>
                <c:pt idx="4">
                  <c:v>58874.4609375</c:v>
                </c:pt>
                <c:pt idx="5">
                  <c:v>60318.328125</c:v>
                </c:pt>
                <c:pt idx="6">
                  <c:v>61541.140625</c:v>
                </c:pt>
                <c:pt idx="7">
                  <c:v>62951.01171875</c:v>
                </c:pt>
                <c:pt idx="8">
                  <c:v>64682.3515625</c:v>
                </c:pt>
                <c:pt idx="9">
                  <c:v>66231.7421875</c:v>
                </c:pt>
                <c:pt idx="10">
                  <c:v>67887.8515625</c:v>
                </c:pt>
                <c:pt idx="11">
                  <c:v>69290</c:v>
                </c:pt>
                <c:pt idx="12">
                  <c:v>70482.53125</c:v>
                </c:pt>
                <c:pt idx="13">
                  <c:v>71467.2578125</c:v>
                </c:pt>
                <c:pt idx="14">
                  <c:v>72067.03125</c:v>
                </c:pt>
                <c:pt idx="15">
                  <c:v>72743</c:v>
                </c:pt>
                <c:pt idx="16">
                  <c:v>73626.75</c:v>
                </c:pt>
                <c:pt idx="17">
                  <c:v>74301.609375</c:v>
                </c:pt>
                <c:pt idx="18">
                  <c:v>74869.4609375</c:v>
                </c:pt>
                <c:pt idx="19">
                  <c:v>75217.7890625</c:v>
                </c:pt>
                <c:pt idx="20">
                  <c:v>75497.640625</c:v>
                </c:pt>
              </c:numCache>
            </c:numRef>
          </c:val>
          <c:extLst>
            <c:ext xmlns:c16="http://schemas.microsoft.com/office/drawing/2014/chart" uri="{C3380CC4-5D6E-409C-BE32-E72D297353CC}">
              <c16:uniqueId val="{00000000-58CF-4789-AC7A-397863B9EAD6}"/>
            </c:ext>
          </c:extLst>
        </c:ser>
        <c:dLbls>
          <c:showLegendKey val="0"/>
          <c:showVal val="0"/>
          <c:showCatName val="0"/>
          <c:showSerName val="0"/>
          <c:showPercent val="0"/>
          <c:showBubbleSize val="0"/>
        </c:dLbls>
        <c:gapWidth val="219"/>
        <c:overlap val="-27"/>
        <c:axId val="2068690784"/>
        <c:axId val="2068687904"/>
      </c:barChart>
      <c:lineChart>
        <c:grouping val="standard"/>
        <c:varyColors val="0"/>
        <c:ser>
          <c:idx val="1"/>
          <c:order val="1"/>
          <c:tx>
            <c:strRef>
              <c:f>Tampa!$AF$1</c:f>
              <c:strCache>
                <c:ptCount val="1"/>
                <c:pt idx="0">
                  <c:v>Median Household Income Growth</c:v>
                </c:pt>
              </c:strCache>
            </c:strRef>
          </c:tx>
          <c:spPr>
            <a:ln w="28575" cap="rnd">
              <a:solidFill>
                <a:schemeClr val="accent2"/>
              </a:solidFill>
              <a:round/>
            </a:ln>
            <a:effectLst/>
          </c:spPr>
          <c:marker>
            <c:symbol val="none"/>
          </c:marker>
          <c:cat>
            <c:strRef>
              <c:f>Tampa!$A$6:$A$26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Tampa!$AF$6:$AF$26</c:f>
              <c:numCache>
                <c:formatCode>#,##0.0%_);[Red]\-#,##0.0%</c:formatCode>
                <c:ptCount val="21"/>
                <c:pt idx="0">
                  <c:v>4.6106630764713101E-2</c:v>
                </c:pt>
                <c:pt idx="1">
                  <c:v>2.49544123854166E-2</c:v>
                </c:pt>
                <c:pt idx="2">
                  <c:v>1.66553481668088E-2</c:v>
                </c:pt>
                <c:pt idx="3">
                  <c:v>1.1802063595403501E-2</c:v>
                </c:pt>
                <c:pt idx="4">
                  <c:v>9.7478541656701393E-3</c:v>
                </c:pt>
                <c:pt idx="5">
                  <c:v>4.0057612546732499E-2</c:v>
                </c:pt>
                <c:pt idx="6">
                  <c:v>5.6923051636467999E-2</c:v>
                </c:pt>
                <c:pt idx="7">
                  <c:v>7.4443728687583893E-2</c:v>
                </c:pt>
                <c:pt idx="8">
                  <c:v>9.8648727011964504E-2</c:v>
                </c:pt>
                <c:pt idx="9">
                  <c:v>9.8036770021964204E-2</c:v>
                </c:pt>
                <c:pt idx="10">
                  <c:v>0.103129562972737</c:v>
                </c:pt>
                <c:pt idx="11">
                  <c:v>0.100697162891854</c:v>
                </c:pt>
                <c:pt idx="12">
                  <c:v>8.96717504448723E-2</c:v>
                </c:pt>
                <c:pt idx="13">
                  <c:v>7.9048435872008493E-2</c:v>
                </c:pt>
                <c:pt idx="14">
                  <c:v>6.1560052223076998E-2</c:v>
                </c:pt>
                <c:pt idx="15">
                  <c:v>4.9834030884687602E-2</c:v>
                </c:pt>
                <c:pt idx="16">
                  <c:v>4.4609901123549699E-2</c:v>
                </c:pt>
                <c:pt idx="17">
                  <c:v>3.9659441949432897E-2</c:v>
                </c:pt>
                <c:pt idx="18">
                  <c:v>3.8886431685778697E-2</c:v>
                </c:pt>
                <c:pt idx="19">
                  <c:v>3.40209925697319E-2</c:v>
                </c:pt>
                <c:pt idx="20">
                  <c:v>2.54104741143675E-2</c:v>
                </c:pt>
              </c:numCache>
            </c:numRef>
          </c:val>
          <c:smooth val="1"/>
          <c:extLst>
            <c:ext xmlns:c16="http://schemas.microsoft.com/office/drawing/2014/chart" uri="{C3380CC4-5D6E-409C-BE32-E72D297353CC}">
              <c16:uniqueId val="{00000001-58CF-4789-AC7A-397863B9EAD6}"/>
            </c:ext>
          </c:extLst>
        </c:ser>
        <c:dLbls>
          <c:showLegendKey val="0"/>
          <c:showVal val="0"/>
          <c:showCatName val="0"/>
          <c:showSerName val="0"/>
          <c:showPercent val="0"/>
          <c:showBubbleSize val="0"/>
        </c:dLbls>
        <c:marker val="1"/>
        <c:smooth val="0"/>
        <c:axId val="2116358736"/>
        <c:axId val="2116358256"/>
      </c:lineChart>
      <c:catAx>
        <c:axId val="206869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068687904"/>
        <c:crosses val="autoZero"/>
        <c:auto val="1"/>
        <c:lblAlgn val="ctr"/>
        <c:lblOffset val="100"/>
        <c:noMultiLvlLbl val="0"/>
      </c:catAx>
      <c:valAx>
        <c:axId val="2068687904"/>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068690784"/>
        <c:crosses val="autoZero"/>
        <c:crossBetween val="between"/>
      </c:valAx>
      <c:valAx>
        <c:axId val="2116358256"/>
        <c:scaling>
          <c:orientation val="minMax"/>
        </c:scaling>
        <c:delete val="0"/>
        <c:axPos val="r"/>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116358736"/>
        <c:crosses val="max"/>
        <c:crossBetween val="between"/>
      </c:valAx>
      <c:catAx>
        <c:axId val="2116358736"/>
        <c:scaling>
          <c:orientation val="minMax"/>
        </c:scaling>
        <c:delete val="1"/>
        <c:axPos val="b"/>
        <c:numFmt formatCode="General" sourceLinked="1"/>
        <c:majorTickMark val="none"/>
        <c:minorTickMark val="none"/>
        <c:tickLblPos val="nextTo"/>
        <c:crossAx val="21163582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SFL!$C$95</c:f>
              <c:strCache>
                <c:ptCount val="1"/>
                <c:pt idx="0">
                  <c:v>12 Mo Net Absorp SF</c:v>
                </c:pt>
              </c:strCache>
            </c:strRef>
          </c:tx>
          <c:spPr>
            <a:solidFill>
              <a:schemeClr val="accent6"/>
            </a:solidFill>
            <a:ln>
              <a:noFill/>
            </a:ln>
            <a:effectLst/>
          </c:spPr>
          <c:invertIfNegative val="0"/>
          <c:cat>
            <c:strRef>
              <c:f>SFL!$A$100:$A$120</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SFL!$C$100:$C$120</c:f>
              <c:numCache>
                <c:formatCode>##,###,###,##0_);[Red]\(##,###,###,##0\)</c:formatCode>
                <c:ptCount val="21"/>
                <c:pt idx="0">
                  <c:v>1465763</c:v>
                </c:pt>
                <c:pt idx="1">
                  <c:v>1063563</c:v>
                </c:pt>
                <c:pt idx="2">
                  <c:v>2999620</c:v>
                </c:pt>
                <c:pt idx="3">
                  <c:v>4457521</c:v>
                </c:pt>
                <c:pt idx="4">
                  <c:v>7646634</c:v>
                </c:pt>
                <c:pt idx="5">
                  <c:v>11475507</c:v>
                </c:pt>
                <c:pt idx="6">
                  <c:v>13515499</c:v>
                </c:pt>
                <c:pt idx="7">
                  <c:v>14796190</c:v>
                </c:pt>
                <c:pt idx="8">
                  <c:v>13465321</c:v>
                </c:pt>
                <c:pt idx="9">
                  <c:v>12963679</c:v>
                </c:pt>
                <c:pt idx="10">
                  <c:v>10807998</c:v>
                </c:pt>
                <c:pt idx="11">
                  <c:v>9387139</c:v>
                </c:pt>
                <c:pt idx="12">
                  <c:v>9173957</c:v>
                </c:pt>
                <c:pt idx="13">
                  <c:v>6865498</c:v>
                </c:pt>
                <c:pt idx="14">
                  <c:v>4016818</c:v>
                </c:pt>
                <c:pt idx="15">
                  <c:v>3377844</c:v>
                </c:pt>
                <c:pt idx="16">
                  <c:v>3126835</c:v>
                </c:pt>
                <c:pt idx="17">
                  <c:v>1371867</c:v>
                </c:pt>
                <c:pt idx="18">
                  <c:v>2552393</c:v>
                </c:pt>
                <c:pt idx="19">
                  <c:v>-268263</c:v>
                </c:pt>
                <c:pt idx="20">
                  <c:v>-2440121</c:v>
                </c:pt>
              </c:numCache>
            </c:numRef>
          </c:val>
          <c:extLst>
            <c:ext xmlns:c16="http://schemas.microsoft.com/office/drawing/2014/chart" uri="{C3380CC4-5D6E-409C-BE32-E72D297353CC}">
              <c16:uniqueId val="{00000000-2799-4550-AB1F-22FA15590C2F}"/>
            </c:ext>
          </c:extLst>
        </c:ser>
        <c:ser>
          <c:idx val="2"/>
          <c:order val="2"/>
          <c:tx>
            <c:strRef>
              <c:f>SFL!$G$95</c:f>
              <c:strCache>
                <c:ptCount val="1"/>
                <c:pt idx="0">
                  <c:v>Net Delivered SF 12 Mo</c:v>
                </c:pt>
              </c:strCache>
            </c:strRef>
          </c:tx>
          <c:spPr>
            <a:solidFill>
              <a:schemeClr val="accent5"/>
            </a:solidFill>
            <a:ln>
              <a:noFill/>
            </a:ln>
            <a:effectLst/>
          </c:spPr>
          <c:invertIfNegative val="0"/>
          <c:cat>
            <c:strRef>
              <c:f>SFL!$A$100:$A$120</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SFL!$G$100:$G$120</c:f>
              <c:numCache>
                <c:formatCode>##,###,###,##0_);[Red]\(##,###,###,##0\)</c:formatCode>
                <c:ptCount val="21"/>
                <c:pt idx="0">
                  <c:v>5604906</c:v>
                </c:pt>
                <c:pt idx="1">
                  <c:v>5525054</c:v>
                </c:pt>
                <c:pt idx="2">
                  <c:v>7049501</c:v>
                </c:pt>
                <c:pt idx="3">
                  <c:v>6673741</c:v>
                </c:pt>
                <c:pt idx="4">
                  <c:v>8034243</c:v>
                </c:pt>
                <c:pt idx="5">
                  <c:v>8820837</c:v>
                </c:pt>
                <c:pt idx="6">
                  <c:v>8031450</c:v>
                </c:pt>
                <c:pt idx="7">
                  <c:v>8326046</c:v>
                </c:pt>
                <c:pt idx="8">
                  <c:v>6543857</c:v>
                </c:pt>
                <c:pt idx="9">
                  <c:v>6439412</c:v>
                </c:pt>
                <c:pt idx="10">
                  <c:v>6965483</c:v>
                </c:pt>
                <c:pt idx="11">
                  <c:v>7272455</c:v>
                </c:pt>
                <c:pt idx="12">
                  <c:v>7323700</c:v>
                </c:pt>
                <c:pt idx="13">
                  <c:v>6477316</c:v>
                </c:pt>
                <c:pt idx="14">
                  <c:v>5935380</c:v>
                </c:pt>
                <c:pt idx="15">
                  <c:v>7275457</c:v>
                </c:pt>
                <c:pt idx="16">
                  <c:v>7786979</c:v>
                </c:pt>
                <c:pt idx="17">
                  <c:v>9871902</c:v>
                </c:pt>
                <c:pt idx="18">
                  <c:v>11196247</c:v>
                </c:pt>
                <c:pt idx="19">
                  <c:v>8944546</c:v>
                </c:pt>
                <c:pt idx="20">
                  <c:v>8140428</c:v>
                </c:pt>
              </c:numCache>
            </c:numRef>
          </c:val>
          <c:extLst>
            <c:ext xmlns:c16="http://schemas.microsoft.com/office/drawing/2014/chart" uri="{C3380CC4-5D6E-409C-BE32-E72D297353CC}">
              <c16:uniqueId val="{00000001-2799-4550-AB1F-22FA15590C2F}"/>
            </c:ext>
          </c:extLst>
        </c:ser>
        <c:dLbls>
          <c:showLegendKey val="0"/>
          <c:showVal val="0"/>
          <c:showCatName val="0"/>
          <c:showSerName val="0"/>
          <c:showPercent val="0"/>
          <c:showBubbleSize val="0"/>
        </c:dLbls>
        <c:gapWidth val="219"/>
        <c:axId val="2043712464"/>
        <c:axId val="2043713904"/>
      </c:barChart>
      <c:lineChart>
        <c:grouping val="standard"/>
        <c:varyColors val="0"/>
        <c:ser>
          <c:idx val="0"/>
          <c:order val="0"/>
          <c:tx>
            <c:strRef>
              <c:f>SFL!$B$95</c:f>
              <c:strCache>
                <c:ptCount val="1"/>
                <c:pt idx="0">
                  <c:v>Vacancy Rate</c:v>
                </c:pt>
              </c:strCache>
            </c:strRef>
          </c:tx>
          <c:spPr>
            <a:ln w="28575" cap="rnd">
              <a:solidFill>
                <a:schemeClr val="accent2"/>
              </a:solidFill>
              <a:round/>
            </a:ln>
            <a:effectLst/>
          </c:spPr>
          <c:marker>
            <c:symbol val="none"/>
          </c:marker>
          <c:cat>
            <c:strRef>
              <c:f>SFL!$A$100:$A$120</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SFL!$B$100:$B$120</c:f>
              <c:numCache>
                <c:formatCode>#,##0.0%_);[Red]\-#,##0.0%</c:formatCode>
                <c:ptCount val="21"/>
                <c:pt idx="0">
                  <c:v>4.4165004668122933E-2</c:v>
                </c:pt>
                <c:pt idx="1">
                  <c:v>4.63108361646161E-2</c:v>
                </c:pt>
                <c:pt idx="2">
                  <c:v>4.7164439332500696E-2</c:v>
                </c:pt>
                <c:pt idx="3">
                  <c:v>4.5092303265170601E-2</c:v>
                </c:pt>
                <c:pt idx="4">
                  <c:v>4.5313059549820005E-2</c:v>
                </c:pt>
                <c:pt idx="5">
                  <c:v>4.2066989617510535E-2</c:v>
                </c:pt>
                <c:pt idx="6">
                  <c:v>3.6534336494764896E-2</c:v>
                </c:pt>
                <c:pt idx="7">
                  <c:v>3.168999887022627E-2</c:v>
                </c:pt>
                <c:pt idx="8">
                  <c:v>3.0000404317626534E-2</c:v>
                </c:pt>
                <c:pt idx="9">
                  <c:v>2.87108514397518E-2</c:v>
                </c:pt>
                <c:pt idx="10">
                  <c:v>2.8772117002737903E-2</c:v>
                </c:pt>
                <c:pt idx="11">
                  <c:v>2.9028084810784033E-2</c:v>
                </c:pt>
                <c:pt idx="12">
                  <c:v>2.9041574364144701E-2</c:v>
                </c:pt>
                <c:pt idx="13">
                  <c:v>2.9833516526832832E-2</c:v>
                </c:pt>
                <c:pt idx="14">
                  <c:v>3.3958622593654474E-2</c:v>
                </c:pt>
                <c:pt idx="15">
                  <c:v>3.7497028189079358E-2</c:v>
                </c:pt>
                <c:pt idx="16">
                  <c:v>3.8434830729501129E-2</c:v>
                </c:pt>
                <c:pt idx="17">
                  <c:v>4.78303091792186E-2</c:v>
                </c:pt>
                <c:pt idx="18">
                  <c:v>5.0494186226341768E-2</c:v>
                </c:pt>
                <c:pt idx="19">
                  <c:v>5.3683988442737307E-2</c:v>
                </c:pt>
                <c:pt idx="20">
                  <c:v>5.6473305313110601E-2</c:v>
                </c:pt>
              </c:numCache>
            </c:numRef>
          </c:val>
          <c:smooth val="1"/>
          <c:extLst>
            <c:ext xmlns:c16="http://schemas.microsoft.com/office/drawing/2014/chart" uri="{C3380CC4-5D6E-409C-BE32-E72D297353CC}">
              <c16:uniqueId val="{00000002-2799-4550-AB1F-22FA15590C2F}"/>
            </c:ext>
          </c:extLst>
        </c:ser>
        <c:dLbls>
          <c:showLegendKey val="0"/>
          <c:showVal val="0"/>
          <c:showCatName val="0"/>
          <c:showSerName val="0"/>
          <c:showPercent val="0"/>
          <c:showBubbleSize val="0"/>
        </c:dLbls>
        <c:marker val="1"/>
        <c:smooth val="0"/>
        <c:axId val="1733352384"/>
        <c:axId val="2043710544"/>
      </c:lineChart>
      <c:catAx>
        <c:axId val="20437124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043713904"/>
        <c:crosses val="autoZero"/>
        <c:auto val="1"/>
        <c:lblAlgn val="ctr"/>
        <c:lblOffset val="100"/>
        <c:noMultiLvlLbl val="0"/>
      </c:catAx>
      <c:valAx>
        <c:axId val="2043713904"/>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043712464"/>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2043710544"/>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733352384"/>
        <c:crosses val="max"/>
        <c:crossBetween val="between"/>
      </c:valAx>
      <c:catAx>
        <c:axId val="1733352384"/>
        <c:scaling>
          <c:orientation val="minMax"/>
        </c:scaling>
        <c:delete val="1"/>
        <c:axPos val="b"/>
        <c:numFmt formatCode="General" sourceLinked="1"/>
        <c:majorTickMark val="out"/>
        <c:minorTickMark val="none"/>
        <c:tickLblPos val="nextTo"/>
        <c:crossAx val="20437105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1"/>
          <c:order val="1"/>
          <c:tx>
            <c:strRef>
              <c:f>SFL!$Q$95</c:f>
              <c:strCache>
                <c:ptCount val="1"/>
                <c:pt idx="0">
                  <c:v>Under Constr % of Inventory</c:v>
                </c:pt>
              </c:strCache>
            </c:strRef>
          </c:tx>
          <c:spPr>
            <a:solidFill>
              <a:schemeClr val="accent6"/>
            </a:solidFill>
            <a:ln>
              <a:noFill/>
            </a:ln>
            <a:effectLst/>
          </c:spPr>
          <c:cat>
            <c:strRef>
              <c:f>SFL!$A$100:$A$120</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SFL!$Q$100:$Q$120</c:f>
              <c:numCache>
                <c:formatCode>#,##0.0%_);[Red]\-#,##0.0%</c:formatCode>
                <c:ptCount val="21"/>
                <c:pt idx="0">
                  <c:v>1.8739854938921233E-2</c:v>
                </c:pt>
                <c:pt idx="1">
                  <c:v>1.8721735876925234E-2</c:v>
                </c:pt>
                <c:pt idx="2">
                  <c:v>1.42992962192144E-2</c:v>
                </c:pt>
                <c:pt idx="3">
                  <c:v>1.9815776405450333E-2</c:v>
                </c:pt>
                <c:pt idx="4">
                  <c:v>1.7587221422197066E-2</c:v>
                </c:pt>
                <c:pt idx="5">
                  <c:v>1.3957754522180753E-2</c:v>
                </c:pt>
                <c:pt idx="6">
                  <c:v>1.4810408341306265E-2</c:v>
                </c:pt>
                <c:pt idx="7">
                  <c:v>1.6855861867542832E-2</c:v>
                </c:pt>
                <c:pt idx="8">
                  <c:v>1.9579033195387032E-2</c:v>
                </c:pt>
                <c:pt idx="9">
                  <c:v>2.1420876671799233E-2</c:v>
                </c:pt>
                <c:pt idx="10">
                  <c:v>2.1447816696744223E-2</c:v>
                </c:pt>
                <c:pt idx="11">
                  <c:v>2.3428360994814972E-2</c:v>
                </c:pt>
                <c:pt idx="12">
                  <c:v>2.822716444165883E-2</c:v>
                </c:pt>
                <c:pt idx="13">
                  <c:v>2.6131058902946536E-2</c:v>
                </c:pt>
                <c:pt idx="14">
                  <c:v>2.6212373953958989E-2</c:v>
                </c:pt>
                <c:pt idx="15">
                  <c:v>2.1143709276401929E-2</c:v>
                </c:pt>
                <c:pt idx="16">
                  <c:v>1.8739531454687135E-2</c:v>
                </c:pt>
                <c:pt idx="17">
                  <c:v>1.4137801756361416E-2</c:v>
                </c:pt>
                <c:pt idx="18">
                  <c:v>8.7689447535865828E-3</c:v>
                </c:pt>
                <c:pt idx="19">
                  <c:v>1.5117651039813967E-2</c:v>
                </c:pt>
                <c:pt idx="20">
                  <c:v>1.6161195297428443E-2</c:v>
                </c:pt>
              </c:numCache>
            </c:numRef>
          </c:val>
          <c:extLst>
            <c:ext xmlns:c16="http://schemas.microsoft.com/office/drawing/2014/chart" uri="{C3380CC4-5D6E-409C-BE32-E72D297353CC}">
              <c16:uniqueId val="{00000000-CF62-4D93-9520-2F49832233AD}"/>
            </c:ext>
          </c:extLst>
        </c:ser>
        <c:dLbls>
          <c:showLegendKey val="0"/>
          <c:showVal val="0"/>
          <c:showCatName val="0"/>
          <c:showSerName val="0"/>
          <c:showPercent val="0"/>
          <c:showBubbleSize val="0"/>
        </c:dLbls>
        <c:axId val="2040457984"/>
        <c:axId val="2040457504"/>
      </c:areaChart>
      <c:barChart>
        <c:barDir val="col"/>
        <c:grouping val="clustered"/>
        <c:varyColors val="0"/>
        <c:ser>
          <c:idx val="0"/>
          <c:order val="0"/>
          <c:tx>
            <c:strRef>
              <c:f>SFL!$I$95</c:f>
              <c:strCache>
                <c:ptCount val="1"/>
                <c:pt idx="0">
                  <c:v>Under Constr SF</c:v>
                </c:pt>
              </c:strCache>
            </c:strRef>
          </c:tx>
          <c:spPr>
            <a:solidFill>
              <a:schemeClr val="accent2"/>
            </a:solidFill>
            <a:ln>
              <a:noFill/>
            </a:ln>
            <a:effectLst/>
          </c:spPr>
          <c:invertIfNegative val="0"/>
          <c:cat>
            <c:strRef>
              <c:f>SFL!$A$100:$A$120</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SFL!$I$100:$I$120</c:f>
              <c:numCache>
                <c:formatCode>##,###,###,##0_);[Red]\(##,###,###,##0\)</c:formatCode>
                <c:ptCount val="21"/>
                <c:pt idx="0">
                  <c:v>8751267</c:v>
                </c:pt>
                <c:pt idx="1">
                  <c:v>7997757</c:v>
                </c:pt>
                <c:pt idx="2">
                  <c:v>6934368</c:v>
                </c:pt>
                <c:pt idx="3">
                  <c:v>8290343</c:v>
                </c:pt>
                <c:pt idx="4">
                  <c:v>7183574</c:v>
                </c:pt>
                <c:pt idx="5">
                  <c:v>8350377</c:v>
                </c:pt>
                <c:pt idx="6">
                  <c:v>7899115</c:v>
                </c:pt>
                <c:pt idx="7">
                  <c:v>9231618</c:v>
                </c:pt>
                <c:pt idx="8">
                  <c:v>10854956</c:v>
                </c:pt>
                <c:pt idx="9">
                  <c:v>11514268</c:v>
                </c:pt>
                <c:pt idx="10">
                  <c:v>11434838</c:v>
                </c:pt>
                <c:pt idx="11">
                  <c:v>11942516</c:v>
                </c:pt>
                <c:pt idx="12">
                  <c:v>13038687</c:v>
                </c:pt>
                <c:pt idx="13">
                  <c:v>12651033</c:v>
                </c:pt>
                <c:pt idx="14">
                  <c:v>12502139</c:v>
                </c:pt>
                <c:pt idx="15">
                  <c:v>10316193</c:v>
                </c:pt>
                <c:pt idx="16">
                  <c:v>9213233</c:v>
                </c:pt>
                <c:pt idx="17">
                  <c:v>8209352</c:v>
                </c:pt>
                <c:pt idx="18">
                  <c:v>5578874</c:v>
                </c:pt>
                <c:pt idx="19">
                  <c:v>6980194</c:v>
                </c:pt>
                <c:pt idx="20">
                  <c:v>8132514</c:v>
                </c:pt>
              </c:numCache>
            </c:numRef>
          </c:val>
          <c:extLst>
            <c:ext xmlns:c16="http://schemas.microsoft.com/office/drawing/2014/chart" uri="{C3380CC4-5D6E-409C-BE32-E72D297353CC}">
              <c16:uniqueId val="{00000001-CF62-4D93-9520-2F49832233AD}"/>
            </c:ext>
          </c:extLst>
        </c:ser>
        <c:dLbls>
          <c:showLegendKey val="0"/>
          <c:showVal val="0"/>
          <c:showCatName val="0"/>
          <c:showSerName val="0"/>
          <c:showPercent val="0"/>
          <c:showBubbleSize val="0"/>
        </c:dLbls>
        <c:gapWidth val="219"/>
        <c:overlap val="-27"/>
        <c:axId val="2040452224"/>
        <c:axId val="2040464704"/>
      </c:barChart>
      <c:catAx>
        <c:axId val="204045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040464704"/>
        <c:crosses val="autoZero"/>
        <c:auto val="1"/>
        <c:lblAlgn val="ctr"/>
        <c:lblOffset val="100"/>
        <c:noMultiLvlLbl val="0"/>
      </c:catAx>
      <c:valAx>
        <c:axId val="2040464704"/>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040452224"/>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2040457504"/>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040457984"/>
        <c:crosses val="max"/>
        <c:crossBetween val="between"/>
      </c:valAx>
      <c:catAx>
        <c:axId val="2040457984"/>
        <c:scaling>
          <c:orientation val="minMax"/>
        </c:scaling>
        <c:delete val="1"/>
        <c:axPos val="b"/>
        <c:numFmt formatCode="General" sourceLinked="1"/>
        <c:majorTickMark val="out"/>
        <c:minorTickMark val="none"/>
        <c:tickLblPos val="nextTo"/>
        <c:crossAx val="20404575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SFL!$R$95</c:f>
              <c:strCache>
                <c:ptCount val="1"/>
                <c:pt idx="0">
                  <c:v>12 Mo Sales Vol</c:v>
                </c:pt>
              </c:strCache>
            </c:strRef>
          </c:tx>
          <c:spPr>
            <a:solidFill>
              <a:schemeClr val="accent6"/>
            </a:solidFill>
            <a:ln>
              <a:noFill/>
            </a:ln>
            <a:effectLst/>
          </c:spPr>
          <c:invertIfNegative val="0"/>
          <c:cat>
            <c:strRef>
              <c:f>SFL!$A$100:$A$120</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SFL!$R$100:$R$120</c:f>
              <c:numCache>
                <c:formatCode>\$##,###,###,##0_);[Red]\(\$##,###,###,##0\)</c:formatCode>
                <c:ptCount val="21"/>
                <c:pt idx="0">
                  <c:v>2487841734</c:v>
                </c:pt>
                <c:pt idx="1">
                  <c:v>2444915892</c:v>
                </c:pt>
                <c:pt idx="2">
                  <c:v>1930657457</c:v>
                </c:pt>
                <c:pt idx="3">
                  <c:v>2029819587</c:v>
                </c:pt>
                <c:pt idx="4">
                  <c:v>2122414094</c:v>
                </c:pt>
                <c:pt idx="5">
                  <c:v>2625162711</c:v>
                </c:pt>
                <c:pt idx="6">
                  <c:v>3209147077</c:v>
                </c:pt>
                <c:pt idx="7">
                  <c:v>4379942994</c:v>
                </c:pt>
                <c:pt idx="8">
                  <c:v>4819652627</c:v>
                </c:pt>
                <c:pt idx="9">
                  <c:v>5364086476</c:v>
                </c:pt>
                <c:pt idx="10">
                  <c:v>6024670396</c:v>
                </c:pt>
                <c:pt idx="11">
                  <c:v>7044499829</c:v>
                </c:pt>
                <c:pt idx="12">
                  <c:v>6510086890</c:v>
                </c:pt>
                <c:pt idx="13">
                  <c:v>5780884666</c:v>
                </c:pt>
                <c:pt idx="14">
                  <c:v>4827103075</c:v>
                </c:pt>
                <c:pt idx="15">
                  <c:v>2910368136</c:v>
                </c:pt>
                <c:pt idx="16">
                  <c:v>3044765187</c:v>
                </c:pt>
                <c:pt idx="17">
                  <c:v>3074581475</c:v>
                </c:pt>
                <c:pt idx="18">
                  <c:v>2991362721</c:v>
                </c:pt>
                <c:pt idx="19">
                  <c:v>3852952148</c:v>
                </c:pt>
                <c:pt idx="20">
                  <c:v>4077511731</c:v>
                </c:pt>
              </c:numCache>
            </c:numRef>
          </c:val>
          <c:extLst>
            <c:ext xmlns:c16="http://schemas.microsoft.com/office/drawing/2014/chart" uri="{C3380CC4-5D6E-409C-BE32-E72D297353CC}">
              <c16:uniqueId val="{00000000-1533-4EDF-9E70-AD1EA0BAA255}"/>
            </c:ext>
          </c:extLst>
        </c:ser>
        <c:dLbls>
          <c:showLegendKey val="0"/>
          <c:showVal val="0"/>
          <c:showCatName val="0"/>
          <c:showSerName val="0"/>
          <c:showPercent val="0"/>
          <c:showBubbleSize val="0"/>
        </c:dLbls>
        <c:gapWidth val="219"/>
        <c:overlap val="-27"/>
        <c:axId val="2040464224"/>
        <c:axId val="2040457024"/>
      </c:barChart>
      <c:lineChart>
        <c:grouping val="standard"/>
        <c:varyColors val="0"/>
        <c:ser>
          <c:idx val="1"/>
          <c:order val="1"/>
          <c:tx>
            <c:strRef>
              <c:f>SFL!$S$95</c:f>
              <c:strCache>
                <c:ptCount val="1"/>
                <c:pt idx="0">
                  <c:v>12 Mo Sales Vol Growth</c:v>
                </c:pt>
              </c:strCache>
            </c:strRef>
          </c:tx>
          <c:spPr>
            <a:ln w="28575" cap="rnd">
              <a:solidFill>
                <a:schemeClr val="accent4"/>
              </a:solidFill>
              <a:round/>
            </a:ln>
            <a:effectLst/>
          </c:spPr>
          <c:marker>
            <c:symbol val="none"/>
          </c:marker>
          <c:cat>
            <c:strRef>
              <c:f>SFL!$A$100:$A$120</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SFL!$S$100:$S$120</c:f>
              <c:numCache>
                <c:formatCode>#,##0.0%_);[Red]\-#,##0.0%</c:formatCode>
                <c:ptCount val="21"/>
                <c:pt idx="0">
                  <c:v>-0.1974906896973572</c:v>
                </c:pt>
                <c:pt idx="1">
                  <c:v>-0.15423327825408001</c:v>
                </c:pt>
                <c:pt idx="2">
                  <c:v>-0.35706063120609671</c:v>
                </c:pt>
                <c:pt idx="3">
                  <c:v>-0.16423274180079803</c:v>
                </c:pt>
                <c:pt idx="4">
                  <c:v>-7.7677138738439996E-2</c:v>
                </c:pt>
                <c:pt idx="5">
                  <c:v>0.3028988993288228</c:v>
                </c:pt>
                <c:pt idx="6">
                  <c:v>0.72571370066253638</c:v>
                </c:pt>
                <c:pt idx="7">
                  <c:v>1.1875900319592576</c:v>
                </c:pt>
                <c:pt idx="8">
                  <c:v>1.5208393255496464</c:v>
                </c:pt>
                <c:pt idx="9">
                  <c:v>1.129326144841394</c:v>
                </c:pt>
                <c:pt idx="10">
                  <c:v>0.82306356883960541</c:v>
                </c:pt>
                <c:pt idx="11">
                  <c:v>0.57237607571427496</c:v>
                </c:pt>
                <c:pt idx="12">
                  <c:v>0.35239870544590574</c:v>
                </c:pt>
                <c:pt idx="13">
                  <c:v>6.2003569377683233E-2</c:v>
                </c:pt>
                <c:pt idx="14">
                  <c:v>-0.14931888712582062</c:v>
                </c:pt>
                <c:pt idx="15">
                  <c:v>-0.60360036320657395</c:v>
                </c:pt>
                <c:pt idx="16">
                  <c:v>-0.55108709379577669</c:v>
                </c:pt>
                <c:pt idx="17">
                  <c:v>-0.41751275291134599</c:v>
                </c:pt>
                <c:pt idx="18">
                  <c:v>-0.38892750538413701</c:v>
                </c:pt>
                <c:pt idx="19">
                  <c:v>0.40283163252042886</c:v>
                </c:pt>
                <c:pt idx="20">
                  <c:v>0.47064897637045067</c:v>
                </c:pt>
              </c:numCache>
            </c:numRef>
          </c:val>
          <c:smooth val="1"/>
          <c:extLst>
            <c:ext xmlns:c16="http://schemas.microsoft.com/office/drawing/2014/chart" uri="{C3380CC4-5D6E-409C-BE32-E72D297353CC}">
              <c16:uniqueId val="{00000001-1533-4EDF-9E70-AD1EA0BAA255}"/>
            </c:ext>
          </c:extLst>
        </c:ser>
        <c:dLbls>
          <c:showLegendKey val="0"/>
          <c:showVal val="0"/>
          <c:showCatName val="0"/>
          <c:showSerName val="0"/>
          <c:showPercent val="0"/>
          <c:showBubbleSize val="0"/>
        </c:dLbls>
        <c:marker val="1"/>
        <c:smooth val="0"/>
        <c:axId val="560902623"/>
        <c:axId val="560905503"/>
      </c:lineChart>
      <c:catAx>
        <c:axId val="204046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040457024"/>
        <c:crosses val="autoZero"/>
        <c:auto val="1"/>
        <c:lblAlgn val="ctr"/>
        <c:lblOffset val="100"/>
        <c:noMultiLvlLbl val="0"/>
      </c:catAx>
      <c:valAx>
        <c:axId val="2040457024"/>
        <c:scaling>
          <c:orientation val="minMax"/>
        </c:scaling>
        <c:delete val="0"/>
        <c:axPos val="l"/>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040464224"/>
        <c:crosses val="autoZero"/>
        <c:crossBetween val="between"/>
        <c:dispUnits>
          <c:builtInUnit val="b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560905503"/>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560902623"/>
        <c:crosses val="max"/>
        <c:crossBetween val="between"/>
      </c:valAx>
      <c:catAx>
        <c:axId val="560902623"/>
        <c:scaling>
          <c:orientation val="minMax"/>
        </c:scaling>
        <c:delete val="1"/>
        <c:axPos val="b"/>
        <c:numFmt formatCode="General" sourceLinked="1"/>
        <c:majorTickMark val="out"/>
        <c:minorTickMark val="none"/>
        <c:tickLblPos val="nextTo"/>
        <c:crossAx val="56090550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89422457061289"/>
          <c:y val="5.1048788384586118E-2"/>
          <c:w val="0.75617651452105072"/>
          <c:h val="0.56623822411663194"/>
        </c:manualLayout>
      </c:layout>
      <c:barChart>
        <c:barDir val="col"/>
        <c:grouping val="clustered"/>
        <c:varyColors val="0"/>
        <c:ser>
          <c:idx val="0"/>
          <c:order val="0"/>
          <c:tx>
            <c:strRef>
              <c:f>SFL!$D$95</c:f>
              <c:strCache>
                <c:ptCount val="1"/>
                <c:pt idx="0">
                  <c:v>Market Asking Rent/SF</c:v>
                </c:pt>
              </c:strCache>
            </c:strRef>
          </c:tx>
          <c:spPr>
            <a:solidFill>
              <a:schemeClr val="accent6"/>
            </a:solidFill>
            <a:ln>
              <a:solidFill>
                <a:schemeClr val="accent6"/>
              </a:solidFill>
            </a:ln>
            <a:effectLst/>
          </c:spPr>
          <c:invertIfNegative val="0"/>
          <c:cat>
            <c:strRef>
              <c:f>SFL!$A$100:$A$120</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SFL!$D$100:$D$120</c:f>
              <c:numCache>
                <c:formatCode>\$##,###,###,##0.00_);[Red]\(\$##,###,###,##0.00\)</c:formatCode>
                <c:ptCount val="21"/>
                <c:pt idx="0">
                  <c:v>12.823554501835835</c:v>
                </c:pt>
                <c:pt idx="1">
                  <c:v>13.016131357555766</c:v>
                </c:pt>
                <c:pt idx="2">
                  <c:v>13.240582318634367</c:v>
                </c:pt>
                <c:pt idx="3">
                  <c:v>13.503848370374802</c:v>
                </c:pt>
                <c:pt idx="4">
                  <c:v>13.818422399350601</c:v>
                </c:pt>
                <c:pt idx="5">
                  <c:v>14.200647686487299</c:v>
                </c:pt>
                <c:pt idx="6">
                  <c:v>14.642881484305798</c:v>
                </c:pt>
                <c:pt idx="7">
                  <c:v>15.137553591754502</c:v>
                </c:pt>
                <c:pt idx="8">
                  <c:v>15.669620653646234</c:v>
                </c:pt>
                <c:pt idx="9">
                  <c:v>16.194389130033798</c:v>
                </c:pt>
                <c:pt idx="10">
                  <c:v>16.726046686295732</c:v>
                </c:pt>
                <c:pt idx="11">
                  <c:v>17.236559029530536</c:v>
                </c:pt>
                <c:pt idx="12">
                  <c:v>17.759364236648167</c:v>
                </c:pt>
                <c:pt idx="13">
                  <c:v>18.202614212326665</c:v>
                </c:pt>
                <c:pt idx="14">
                  <c:v>18.615955688793665</c:v>
                </c:pt>
                <c:pt idx="15">
                  <c:v>18.9577750891834</c:v>
                </c:pt>
                <c:pt idx="16">
                  <c:v>19.284172137181933</c:v>
                </c:pt>
                <c:pt idx="17">
                  <c:v>19.482978353971031</c:v>
                </c:pt>
                <c:pt idx="18">
                  <c:v>19.634999708286163</c:v>
                </c:pt>
                <c:pt idx="19">
                  <c:v>19.822461822467901</c:v>
                </c:pt>
                <c:pt idx="20">
                  <c:v>19.958245403435999</c:v>
                </c:pt>
              </c:numCache>
            </c:numRef>
          </c:val>
          <c:extLst>
            <c:ext xmlns:c16="http://schemas.microsoft.com/office/drawing/2014/chart" uri="{C3380CC4-5D6E-409C-BE32-E72D297353CC}">
              <c16:uniqueId val="{00000000-4A11-4F1A-8158-2691CC6E8EFB}"/>
            </c:ext>
          </c:extLst>
        </c:ser>
        <c:dLbls>
          <c:showLegendKey val="0"/>
          <c:showVal val="0"/>
          <c:showCatName val="0"/>
          <c:showSerName val="0"/>
          <c:showPercent val="0"/>
          <c:showBubbleSize val="0"/>
        </c:dLbls>
        <c:gapWidth val="219"/>
        <c:overlap val="-27"/>
        <c:axId val="1509122991"/>
        <c:axId val="1509113871"/>
      </c:barChart>
      <c:lineChart>
        <c:grouping val="standard"/>
        <c:varyColors val="0"/>
        <c:ser>
          <c:idx val="1"/>
          <c:order val="1"/>
          <c:tx>
            <c:strRef>
              <c:f>SFL!$E$95</c:f>
              <c:strCache>
                <c:ptCount val="1"/>
                <c:pt idx="0">
                  <c:v>Market Asking Rent Growth</c:v>
                </c:pt>
              </c:strCache>
            </c:strRef>
          </c:tx>
          <c:spPr>
            <a:ln w="28575" cap="rnd">
              <a:solidFill>
                <a:schemeClr val="accent1"/>
              </a:solidFill>
              <a:round/>
            </a:ln>
            <a:effectLst/>
          </c:spPr>
          <c:marker>
            <c:symbol val="none"/>
          </c:marker>
          <c:cat>
            <c:strRef>
              <c:f>SFL!$A$100:$A$120</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SFL!$E$100:$E$120</c:f>
              <c:numCache>
                <c:formatCode>0%</c:formatCode>
                <c:ptCount val="21"/>
                <c:pt idx="0">
                  <c:v>6.4065675858097026E-2</c:v>
                </c:pt>
                <c:pt idx="1">
                  <c:v>6.3829405768111094E-2</c:v>
                </c:pt>
                <c:pt idx="2">
                  <c:v>6.5893705146428005E-2</c:v>
                </c:pt>
                <c:pt idx="3">
                  <c:v>6.9776941218721591E-2</c:v>
                </c:pt>
                <c:pt idx="4">
                  <c:v>7.7527095558374712E-2</c:v>
                </c:pt>
                <c:pt idx="5">
                  <c:v>9.0852848544535528E-2</c:v>
                </c:pt>
                <c:pt idx="6">
                  <c:v>0.10565117807141254</c:v>
                </c:pt>
                <c:pt idx="7">
                  <c:v>0.12054522200755431</c:v>
                </c:pt>
                <c:pt idx="8">
                  <c:v>0.13338100638686098</c:v>
                </c:pt>
                <c:pt idx="9">
                  <c:v>0.13968625122696501</c:v>
                </c:pt>
                <c:pt idx="10">
                  <c:v>0.14140336710121099</c:v>
                </c:pt>
                <c:pt idx="11">
                  <c:v>0.13773125153367502</c:v>
                </c:pt>
                <c:pt idx="12">
                  <c:v>0.13239948846267532</c:v>
                </c:pt>
                <c:pt idx="13">
                  <c:v>0.12314926290137533</c:v>
                </c:pt>
                <c:pt idx="14">
                  <c:v>0.11228218444570574</c:v>
                </c:pt>
                <c:pt idx="15">
                  <c:v>9.943664048042504E-2</c:v>
                </c:pt>
                <c:pt idx="16">
                  <c:v>8.5754180390443135E-2</c:v>
                </c:pt>
                <c:pt idx="17">
                  <c:v>7.0565467147738634E-2</c:v>
                </c:pt>
                <c:pt idx="18">
                  <c:v>5.5214836405563461E-2</c:v>
                </c:pt>
                <c:pt idx="19">
                  <c:v>4.6131472077654771E-2</c:v>
                </c:pt>
                <c:pt idx="20">
                  <c:v>3.5364737138842729E-2</c:v>
                </c:pt>
              </c:numCache>
            </c:numRef>
          </c:val>
          <c:smooth val="1"/>
          <c:extLst>
            <c:ext xmlns:c16="http://schemas.microsoft.com/office/drawing/2014/chart" uri="{C3380CC4-5D6E-409C-BE32-E72D297353CC}">
              <c16:uniqueId val="{00000001-4A11-4F1A-8158-2691CC6E8EFB}"/>
            </c:ext>
          </c:extLst>
        </c:ser>
        <c:dLbls>
          <c:showLegendKey val="0"/>
          <c:showVal val="0"/>
          <c:showCatName val="0"/>
          <c:showSerName val="0"/>
          <c:showPercent val="0"/>
          <c:showBubbleSize val="0"/>
        </c:dLbls>
        <c:marker val="1"/>
        <c:smooth val="0"/>
        <c:axId val="1509112431"/>
        <c:axId val="1509124431"/>
      </c:lineChart>
      <c:catAx>
        <c:axId val="150912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509113871"/>
        <c:crosses val="autoZero"/>
        <c:auto val="1"/>
        <c:lblAlgn val="ctr"/>
        <c:lblOffset val="100"/>
        <c:noMultiLvlLbl val="0"/>
      </c:catAx>
      <c:valAx>
        <c:axId val="1509113871"/>
        <c:scaling>
          <c:orientation val="minMax"/>
        </c:scaling>
        <c:delete val="0"/>
        <c:axPos val="l"/>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509122991"/>
        <c:crosses val="autoZero"/>
        <c:crossBetween val="between"/>
      </c:valAx>
      <c:valAx>
        <c:axId val="1509124431"/>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509112431"/>
        <c:crosses val="max"/>
        <c:crossBetween val="between"/>
      </c:valAx>
      <c:catAx>
        <c:axId val="1509112431"/>
        <c:scaling>
          <c:orientation val="minMax"/>
        </c:scaling>
        <c:delete val="1"/>
        <c:axPos val="b"/>
        <c:numFmt formatCode="General" sourceLinked="1"/>
        <c:majorTickMark val="none"/>
        <c:minorTickMark val="none"/>
        <c:tickLblPos val="nextTo"/>
        <c:crossAx val="1509124431"/>
        <c:crosses val="autoZero"/>
        <c:auto val="1"/>
        <c:lblAlgn val="ctr"/>
        <c:lblOffset val="100"/>
        <c:noMultiLvlLbl val="0"/>
      </c:catAx>
      <c:spPr>
        <a:noFill/>
        <a:ln>
          <a:noFill/>
        </a:ln>
        <a:effectLst/>
      </c:spPr>
    </c:plotArea>
    <c:legend>
      <c:legendPos val="b"/>
      <c:layout>
        <c:manualLayout>
          <c:xMode val="edge"/>
          <c:yMode val="edge"/>
          <c:x val="9.0942003960031312E-2"/>
          <c:y val="0.87122818356414156"/>
          <c:w val="0.81811599207993735"/>
          <c:h val="0.128771661810146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Austin!$D$1</c:f>
              <c:strCache>
                <c:ptCount val="1"/>
                <c:pt idx="0">
                  <c:v>Market Asking Rent/SF</c:v>
                </c:pt>
              </c:strCache>
            </c:strRef>
          </c:tx>
          <c:spPr>
            <a:solidFill>
              <a:schemeClr val="accent6"/>
            </a:solidFill>
            <a:ln>
              <a:solidFill>
                <a:schemeClr val="accent6"/>
              </a:solidFill>
            </a:ln>
            <a:effectLst/>
          </c:spPr>
          <c:invertIfNegative val="0"/>
          <c:cat>
            <c:strRef>
              <c:f>Austin!$A$6:$A$26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Austin!$D$6:$D$26</c:f>
              <c:numCache>
                <c:formatCode>\$##,###,###,##0.00_);[Red]\(\$##,###,###,##0.00\)</c:formatCode>
                <c:ptCount val="21"/>
                <c:pt idx="0">
                  <c:v>11.1705871204415</c:v>
                </c:pt>
                <c:pt idx="1">
                  <c:v>11.2545757553487</c:v>
                </c:pt>
                <c:pt idx="2">
                  <c:v>11.3988577184987</c:v>
                </c:pt>
                <c:pt idx="3">
                  <c:v>11.5638489793534</c:v>
                </c:pt>
                <c:pt idx="4">
                  <c:v>11.721863768398</c:v>
                </c:pt>
                <c:pt idx="5">
                  <c:v>11.942912400921401</c:v>
                </c:pt>
                <c:pt idx="6">
                  <c:v>12.1944236396352</c:v>
                </c:pt>
                <c:pt idx="7">
                  <c:v>12.4521077641755</c:v>
                </c:pt>
                <c:pt idx="8">
                  <c:v>12.7261478576863</c:v>
                </c:pt>
                <c:pt idx="9">
                  <c:v>12.998171675663601</c:v>
                </c:pt>
                <c:pt idx="10">
                  <c:v>13.264217104494501</c:v>
                </c:pt>
                <c:pt idx="11">
                  <c:v>13.4996381905419</c:v>
                </c:pt>
                <c:pt idx="12">
                  <c:v>13.7440625228438</c:v>
                </c:pt>
                <c:pt idx="13">
                  <c:v>13.9086287792921</c:v>
                </c:pt>
                <c:pt idx="14">
                  <c:v>14.1117520244819</c:v>
                </c:pt>
                <c:pt idx="15">
                  <c:v>14.2703304057345</c:v>
                </c:pt>
                <c:pt idx="16">
                  <c:v>14.4763617784406</c:v>
                </c:pt>
                <c:pt idx="17">
                  <c:v>14.457173031242901</c:v>
                </c:pt>
                <c:pt idx="18">
                  <c:v>14.4375712216053</c:v>
                </c:pt>
                <c:pt idx="19">
                  <c:v>14.3547821526096</c:v>
                </c:pt>
                <c:pt idx="20">
                  <c:v>14.2463609184883</c:v>
                </c:pt>
              </c:numCache>
            </c:numRef>
          </c:val>
          <c:extLst>
            <c:ext xmlns:c16="http://schemas.microsoft.com/office/drawing/2014/chart" uri="{C3380CC4-5D6E-409C-BE32-E72D297353CC}">
              <c16:uniqueId val="{00000000-02A2-4389-86CA-B5FC29B3B9E9}"/>
            </c:ext>
          </c:extLst>
        </c:ser>
        <c:dLbls>
          <c:showLegendKey val="0"/>
          <c:showVal val="0"/>
          <c:showCatName val="0"/>
          <c:showSerName val="0"/>
          <c:showPercent val="0"/>
          <c:showBubbleSize val="0"/>
        </c:dLbls>
        <c:gapWidth val="219"/>
        <c:overlap val="-27"/>
        <c:axId val="1394309680"/>
        <c:axId val="1394311120"/>
      </c:barChart>
      <c:lineChart>
        <c:grouping val="standard"/>
        <c:varyColors val="0"/>
        <c:ser>
          <c:idx val="1"/>
          <c:order val="1"/>
          <c:tx>
            <c:strRef>
              <c:f>Austin!$E$1</c:f>
              <c:strCache>
                <c:ptCount val="1"/>
                <c:pt idx="0">
                  <c:v>Market Asking Rent Growth</c:v>
                </c:pt>
              </c:strCache>
            </c:strRef>
          </c:tx>
          <c:spPr>
            <a:ln w="28575" cap="rnd">
              <a:solidFill>
                <a:schemeClr val="accent1"/>
              </a:solidFill>
              <a:round/>
            </a:ln>
            <a:effectLst/>
          </c:spPr>
          <c:marker>
            <c:symbol val="none"/>
          </c:marker>
          <c:cat>
            <c:strRef>
              <c:f>Austin!$A$6:$A$26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Austin!$E$6:$E$26</c:f>
              <c:numCache>
                <c:formatCode>#,##0.0%_);[Red]\-#,##0.0%</c:formatCode>
                <c:ptCount val="21"/>
                <c:pt idx="0">
                  <c:v>5.3170522379913897E-2</c:v>
                </c:pt>
                <c:pt idx="1">
                  <c:v>4.62983961349041E-2</c:v>
                </c:pt>
                <c:pt idx="2">
                  <c:v>4.43110612723773E-2</c:v>
                </c:pt>
                <c:pt idx="3">
                  <c:v>4.6177498850170202E-2</c:v>
                </c:pt>
                <c:pt idx="4">
                  <c:v>4.9350731703952197E-2</c:v>
                </c:pt>
                <c:pt idx="5">
                  <c:v>6.11606035212462E-2</c:v>
                </c:pt>
                <c:pt idx="6">
                  <c:v>6.9793477625872194E-2</c:v>
                </c:pt>
                <c:pt idx="7">
                  <c:v>7.6813419684744505E-2</c:v>
                </c:pt>
                <c:pt idx="8">
                  <c:v>8.5676144095433698E-2</c:v>
                </c:pt>
                <c:pt idx="9">
                  <c:v>8.83586213577848E-2</c:v>
                </c:pt>
                <c:pt idx="10">
                  <c:v>8.7728087564725304E-2</c:v>
                </c:pt>
                <c:pt idx="11">
                  <c:v>8.4124747890486698E-2</c:v>
                </c:pt>
                <c:pt idx="12">
                  <c:v>7.9986078783667106E-2</c:v>
                </c:pt>
                <c:pt idx="13">
                  <c:v>7.0045012971560794E-2</c:v>
                </c:pt>
                <c:pt idx="14">
                  <c:v>6.3896339551033701E-2</c:v>
                </c:pt>
                <c:pt idx="15">
                  <c:v>5.7089842284262803E-2</c:v>
                </c:pt>
                <c:pt idx="16">
                  <c:v>5.3281135354236002E-2</c:v>
                </c:pt>
                <c:pt idx="17">
                  <c:v>3.9439132401575101E-2</c:v>
                </c:pt>
                <c:pt idx="18">
                  <c:v>2.3088500744500501E-2</c:v>
                </c:pt>
                <c:pt idx="19">
                  <c:v>5.9179952022040804E-3</c:v>
                </c:pt>
                <c:pt idx="20">
                  <c:v>-1.58880292902614E-2</c:v>
                </c:pt>
              </c:numCache>
            </c:numRef>
          </c:val>
          <c:smooth val="1"/>
          <c:extLst>
            <c:ext xmlns:c16="http://schemas.microsoft.com/office/drawing/2014/chart" uri="{C3380CC4-5D6E-409C-BE32-E72D297353CC}">
              <c16:uniqueId val="{00000001-02A2-4389-86CA-B5FC29B3B9E9}"/>
            </c:ext>
          </c:extLst>
        </c:ser>
        <c:dLbls>
          <c:showLegendKey val="0"/>
          <c:showVal val="0"/>
          <c:showCatName val="0"/>
          <c:showSerName val="0"/>
          <c:showPercent val="0"/>
          <c:showBubbleSize val="0"/>
        </c:dLbls>
        <c:marker val="1"/>
        <c:smooth val="0"/>
        <c:axId val="1394325520"/>
        <c:axId val="1394330800"/>
      </c:lineChart>
      <c:catAx>
        <c:axId val="139430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4311120"/>
        <c:crosses val="autoZero"/>
        <c:auto val="1"/>
        <c:lblAlgn val="ctr"/>
        <c:lblOffset val="100"/>
        <c:noMultiLvlLbl val="0"/>
      </c:catAx>
      <c:valAx>
        <c:axId val="1394311120"/>
        <c:scaling>
          <c:orientation val="minMax"/>
        </c:scaling>
        <c:delete val="0"/>
        <c:axPos val="l"/>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4309680"/>
        <c:crosses val="autoZero"/>
        <c:crossBetween val="between"/>
      </c:valAx>
      <c:valAx>
        <c:axId val="1394330800"/>
        <c:scaling>
          <c:orientation val="minMax"/>
        </c:scaling>
        <c:delete val="0"/>
        <c:axPos val="r"/>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394325520"/>
        <c:crosses val="max"/>
        <c:crossBetween val="between"/>
      </c:valAx>
      <c:catAx>
        <c:axId val="1394325520"/>
        <c:scaling>
          <c:orientation val="minMax"/>
        </c:scaling>
        <c:delete val="1"/>
        <c:axPos val="b"/>
        <c:numFmt formatCode="General" sourceLinked="1"/>
        <c:majorTickMark val="none"/>
        <c:minorTickMark val="none"/>
        <c:tickLblPos val="nextTo"/>
        <c:crossAx val="13943308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SFL!$AB$95</c:f>
              <c:strCache>
                <c:ptCount val="1"/>
                <c:pt idx="0">
                  <c:v>Job Growth</c:v>
                </c:pt>
              </c:strCache>
            </c:strRef>
          </c:tx>
          <c:spPr>
            <a:ln w="28575" cap="rnd">
              <a:solidFill>
                <a:schemeClr val="accent5"/>
              </a:solidFill>
              <a:round/>
            </a:ln>
            <a:effectLst/>
          </c:spPr>
          <c:marker>
            <c:symbol val="none"/>
          </c:marker>
          <c:cat>
            <c:strRef>
              <c:f>SFL!$A$100:$A$120</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SFL!$AB$100:$AB$120</c:f>
              <c:numCache>
                <c:formatCode>#,##0.0%_);[Red]\-#,##0.0%</c:formatCode>
                <c:ptCount val="21"/>
                <c:pt idx="0">
                  <c:v>1.4118548040992667E-2</c:v>
                </c:pt>
                <c:pt idx="1">
                  <c:v>-0.11250948185844634</c:v>
                </c:pt>
                <c:pt idx="2">
                  <c:v>-7.3305454145093998E-2</c:v>
                </c:pt>
                <c:pt idx="3">
                  <c:v>-6.6258810103534377E-2</c:v>
                </c:pt>
                <c:pt idx="4">
                  <c:v>-5.1036501336288398E-2</c:v>
                </c:pt>
                <c:pt idx="5">
                  <c:v>9.3312072965179335E-2</c:v>
                </c:pt>
                <c:pt idx="6">
                  <c:v>6.4934325823511038E-2</c:v>
                </c:pt>
                <c:pt idx="7">
                  <c:v>6.4061267650478135E-2</c:v>
                </c:pt>
                <c:pt idx="8">
                  <c:v>6.0047040861189234E-2</c:v>
                </c:pt>
                <c:pt idx="9">
                  <c:v>6.1341738156033866E-2</c:v>
                </c:pt>
                <c:pt idx="10">
                  <c:v>5.1946784484854236E-2</c:v>
                </c:pt>
                <c:pt idx="11">
                  <c:v>4.7233570675739335E-2</c:v>
                </c:pt>
                <c:pt idx="12">
                  <c:v>4.2116633059849272E-2</c:v>
                </c:pt>
                <c:pt idx="13">
                  <c:v>3.5807433783482799E-2</c:v>
                </c:pt>
                <c:pt idx="14">
                  <c:v>3.0503826750935201E-2</c:v>
                </c:pt>
                <c:pt idx="15">
                  <c:v>2.6442685596925069E-2</c:v>
                </c:pt>
                <c:pt idx="16">
                  <c:v>2.6275101778371935E-2</c:v>
                </c:pt>
                <c:pt idx="17">
                  <c:v>2.5051295467088664E-2</c:v>
                </c:pt>
                <c:pt idx="18">
                  <c:v>1.6772306650130766E-2</c:v>
                </c:pt>
                <c:pt idx="19">
                  <c:v>1.2971511016050499E-2</c:v>
                </c:pt>
                <c:pt idx="20">
                  <c:v>1.1218705631884868E-2</c:v>
                </c:pt>
              </c:numCache>
            </c:numRef>
          </c:val>
          <c:smooth val="1"/>
          <c:extLst>
            <c:ext xmlns:c16="http://schemas.microsoft.com/office/drawing/2014/chart" uri="{C3380CC4-5D6E-409C-BE32-E72D297353CC}">
              <c16:uniqueId val="{00000000-6664-49C4-858A-801FBA44D70C}"/>
            </c:ext>
          </c:extLst>
        </c:ser>
        <c:dLbls>
          <c:showLegendKey val="0"/>
          <c:showVal val="0"/>
          <c:showCatName val="0"/>
          <c:showSerName val="0"/>
          <c:showPercent val="0"/>
          <c:showBubbleSize val="0"/>
        </c:dLbls>
        <c:smooth val="0"/>
        <c:axId val="1980679615"/>
        <c:axId val="1980676735"/>
      </c:lineChart>
      <c:catAx>
        <c:axId val="198067961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980676735"/>
        <c:crosses val="autoZero"/>
        <c:auto val="1"/>
        <c:lblAlgn val="ctr"/>
        <c:lblOffset val="100"/>
        <c:noMultiLvlLbl val="0"/>
      </c:catAx>
      <c:valAx>
        <c:axId val="1980676735"/>
        <c:scaling>
          <c:orientation val="minMax"/>
        </c:scaling>
        <c:delete val="0"/>
        <c:axPos val="l"/>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980679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SFL!$AD$95</c:f>
              <c:strCache>
                <c:ptCount val="1"/>
                <c:pt idx="0">
                  <c:v>Population Growth</c:v>
                </c:pt>
              </c:strCache>
            </c:strRef>
          </c:tx>
          <c:spPr>
            <a:ln w="28575" cap="rnd">
              <a:solidFill>
                <a:schemeClr val="accent4"/>
              </a:solidFill>
              <a:round/>
            </a:ln>
            <a:effectLst/>
          </c:spPr>
          <c:marker>
            <c:symbol val="none"/>
          </c:marker>
          <c:cat>
            <c:strRef>
              <c:f>SFL!$A$100:$A$120</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SFL!$AD$100:$AD$120</c:f>
              <c:numCache>
                <c:formatCode>#,##0.0%_);[Red]\-#,##0.0%</c:formatCode>
                <c:ptCount val="21"/>
                <c:pt idx="0">
                  <c:v>3.3439733694616072E-3</c:v>
                </c:pt>
                <c:pt idx="1">
                  <c:v>2.929551203337934E-3</c:v>
                </c:pt>
                <c:pt idx="2">
                  <c:v>1.4390831664814118E-3</c:v>
                </c:pt>
                <c:pt idx="3">
                  <c:v>1.8587839010349595E-4</c:v>
                </c:pt>
                <c:pt idx="4">
                  <c:v>-1.3405324493814469E-3</c:v>
                </c:pt>
                <c:pt idx="5">
                  <c:v>-2.6106578915091965E-3</c:v>
                </c:pt>
                <c:pt idx="6">
                  <c:v>-2.4385911469151362E-3</c:v>
                </c:pt>
                <c:pt idx="7">
                  <c:v>2.1827212464828149E-3</c:v>
                </c:pt>
                <c:pt idx="8">
                  <c:v>7.2080306360848235E-3</c:v>
                </c:pt>
                <c:pt idx="9">
                  <c:v>1.2077319710982415E-2</c:v>
                </c:pt>
                <c:pt idx="10">
                  <c:v>1.6873131997924767E-2</c:v>
                </c:pt>
                <c:pt idx="11">
                  <c:v>1.7532462023299E-2</c:v>
                </c:pt>
                <c:pt idx="12">
                  <c:v>1.8180138803440899E-2</c:v>
                </c:pt>
                <c:pt idx="13">
                  <c:v>1.8934205171823534E-2</c:v>
                </c:pt>
                <c:pt idx="14">
                  <c:v>1.9314949048068335E-2</c:v>
                </c:pt>
                <c:pt idx="15">
                  <c:v>1.9136908996314466E-2</c:v>
                </c:pt>
                <c:pt idx="16">
                  <c:v>1.90131291587947E-2</c:v>
                </c:pt>
                <c:pt idx="17">
                  <c:v>1.88675386799435E-2</c:v>
                </c:pt>
                <c:pt idx="18">
                  <c:v>1.8747442814560363E-2</c:v>
                </c:pt>
                <c:pt idx="19">
                  <c:v>1.7596029621801301E-2</c:v>
                </c:pt>
                <c:pt idx="20">
                  <c:v>1.5750214120140899E-2</c:v>
                </c:pt>
              </c:numCache>
            </c:numRef>
          </c:val>
          <c:smooth val="1"/>
          <c:extLst>
            <c:ext xmlns:c16="http://schemas.microsoft.com/office/drawing/2014/chart" uri="{C3380CC4-5D6E-409C-BE32-E72D297353CC}">
              <c16:uniqueId val="{00000000-1F81-4640-AF35-BF13E32DD215}"/>
            </c:ext>
          </c:extLst>
        </c:ser>
        <c:dLbls>
          <c:showLegendKey val="0"/>
          <c:showVal val="0"/>
          <c:showCatName val="0"/>
          <c:showSerName val="0"/>
          <c:showPercent val="0"/>
          <c:showBubbleSize val="0"/>
        </c:dLbls>
        <c:smooth val="0"/>
        <c:axId val="1969849583"/>
        <c:axId val="1970673311"/>
      </c:lineChart>
      <c:catAx>
        <c:axId val="196984958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970673311"/>
        <c:crosses val="autoZero"/>
        <c:auto val="1"/>
        <c:lblAlgn val="ctr"/>
        <c:lblOffset val="100"/>
        <c:noMultiLvlLbl val="0"/>
      </c:catAx>
      <c:valAx>
        <c:axId val="1970673311"/>
        <c:scaling>
          <c:orientation val="minMax"/>
        </c:scaling>
        <c:delete val="0"/>
        <c:axPos val="l"/>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969849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SFL!$AE$95</c:f>
              <c:strCache>
                <c:ptCount val="1"/>
                <c:pt idx="0">
                  <c:v>Median Household Income</c:v>
                </c:pt>
              </c:strCache>
            </c:strRef>
          </c:tx>
          <c:spPr>
            <a:solidFill>
              <a:schemeClr val="accent6"/>
            </a:solidFill>
            <a:ln>
              <a:noFill/>
            </a:ln>
            <a:effectLst/>
          </c:spPr>
          <c:invertIfNegative val="0"/>
          <c:cat>
            <c:strRef>
              <c:f>SFL!$A$100:$A$120</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SFL!$AE$100:$AE$120</c:f>
              <c:numCache>
                <c:formatCode>"$"#,##0.00</c:formatCode>
                <c:ptCount val="21"/>
                <c:pt idx="0">
                  <c:v>61025.315104166664</c:v>
                </c:pt>
                <c:pt idx="1">
                  <c:v>59918.41015625</c:v>
                </c:pt>
                <c:pt idx="2">
                  <c:v>59440.100260416664</c:v>
                </c:pt>
                <c:pt idx="3">
                  <c:v>59143.048177083336</c:v>
                </c:pt>
                <c:pt idx="4">
                  <c:v>59396.739583333336</c:v>
                </c:pt>
                <c:pt idx="5">
                  <c:v>61299.73046875</c:v>
                </c:pt>
                <c:pt idx="6">
                  <c:v>63081.704427083336</c:v>
                </c:pt>
                <c:pt idx="7">
                  <c:v>64931.005208333336</c:v>
                </c:pt>
                <c:pt idx="8">
                  <c:v>66809.692708333328</c:v>
                </c:pt>
                <c:pt idx="9">
                  <c:v>68365.845052083328</c:v>
                </c:pt>
                <c:pt idx="10">
                  <c:v>69970.998697916672</c:v>
                </c:pt>
                <c:pt idx="11">
                  <c:v>71611</c:v>
                </c:pt>
                <c:pt idx="12">
                  <c:v>73412.338541666672</c:v>
                </c:pt>
                <c:pt idx="13">
                  <c:v>75041.380208333328</c:v>
                </c:pt>
                <c:pt idx="14">
                  <c:v>76257.1640625</c:v>
                </c:pt>
                <c:pt idx="15">
                  <c:v>77254.333333333328</c:v>
                </c:pt>
                <c:pt idx="16">
                  <c:v>78042.3984375</c:v>
                </c:pt>
                <c:pt idx="17">
                  <c:v>78529.705729166672</c:v>
                </c:pt>
                <c:pt idx="18">
                  <c:v>78762.072916666672</c:v>
                </c:pt>
                <c:pt idx="19">
                  <c:v>78911.390625</c:v>
                </c:pt>
                <c:pt idx="20">
                  <c:v>79068.4609375</c:v>
                </c:pt>
              </c:numCache>
            </c:numRef>
          </c:val>
          <c:extLst>
            <c:ext xmlns:c16="http://schemas.microsoft.com/office/drawing/2014/chart" uri="{C3380CC4-5D6E-409C-BE32-E72D297353CC}">
              <c16:uniqueId val="{00000000-5AB5-4D03-897A-A3A5934078BB}"/>
            </c:ext>
          </c:extLst>
        </c:ser>
        <c:dLbls>
          <c:showLegendKey val="0"/>
          <c:showVal val="0"/>
          <c:showCatName val="0"/>
          <c:showSerName val="0"/>
          <c:showPercent val="0"/>
          <c:showBubbleSize val="0"/>
        </c:dLbls>
        <c:gapWidth val="219"/>
        <c:overlap val="-27"/>
        <c:axId val="405265263"/>
        <c:axId val="405265743"/>
      </c:barChart>
      <c:lineChart>
        <c:grouping val="standard"/>
        <c:varyColors val="0"/>
        <c:ser>
          <c:idx val="1"/>
          <c:order val="1"/>
          <c:tx>
            <c:strRef>
              <c:f>SFL!$AF$95</c:f>
              <c:strCache>
                <c:ptCount val="1"/>
                <c:pt idx="0">
                  <c:v>Median Household Income Growth</c:v>
                </c:pt>
              </c:strCache>
            </c:strRef>
          </c:tx>
          <c:spPr>
            <a:ln w="28575" cap="rnd">
              <a:solidFill>
                <a:schemeClr val="accent2"/>
              </a:solidFill>
              <a:round/>
            </a:ln>
            <a:effectLst/>
          </c:spPr>
          <c:marker>
            <c:symbol val="none"/>
          </c:marker>
          <c:cat>
            <c:strRef>
              <c:f>SFL!$A$100:$A$120</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SFL!$AF$100:$AF$120</c:f>
              <c:numCache>
                <c:formatCode>#,##0.0%_);[Red]\-#,##0.0%</c:formatCode>
                <c:ptCount val="21"/>
                <c:pt idx="0">
                  <c:v>4.801689525428033E-2</c:v>
                </c:pt>
                <c:pt idx="1">
                  <c:v>8.4419371881797999E-3</c:v>
                </c:pt>
                <c:pt idx="2">
                  <c:v>-1.5083243810573814E-2</c:v>
                </c:pt>
                <c:pt idx="3">
                  <c:v>-3.3004639176454034E-2</c:v>
                </c:pt>
                <c:pt idx="4">
                  <c:v>-2.7467831402634837E-2</c:v>
                </c:pt>
                <c:pt idx="5">
                  <c:v>2.3071232156744698E-2</c:v>
                </c:pt>
                <c:pt idx="6">
                  <c:v>6.2306410695294773E-2</c:v>
                </c:pt>
                <c:pt idx="7">
                  <c:v>0.1000054829909023</c:v>
                </c:pt>
                <c:pt idx="8">
                  <c:v>0.12755745482397499</c:v>
                </c:pt>
                <c:pt idx="9">
                  <c:v>0.11777409286253189</c:v>
                </c:pt>
                <c:pt idx="10">
                  <c:v>0.11126740622790597</c:v>
                </c:pt>
                <c:pt idx="11">
                  <c:v>0.10430125208378981</c:v>
                </c:pt>
                <c:pt idx="12">
                  <c:v>9.9521271155201332E-2</c:v>
                </c:pt>
                <c:pt idx="13">
                  <c:v>9.7739249674268655E-2</c:v>
                </c:pt>
                <c:pt idx="14">
                  <c:v>8.9368105063375267E-2</c:v>
                </c:pt>
                <c:pt idx="15">
                  <c:v>7.7950499525309844E-2</c:v>
                </c:pt>
                <c:pt idx="16">
                  <c:v>6.2136151250371335E-2</c:v>
                </c:pt>
                <c:pt idx="17">
                  <c:v>4.5637851494452673E-2</c:v>
                </c:pt>
                <c:pt idx="18">
                  <c:v>3.2231921970178164E-2</c:v>
                </c:pt>
                <c:pt idx="19">
                  <c:v>2.1096159167320602E-2</c:v>
                </c:pt>
                <c:pt idx="20">
                  <c:v>1.2850506021644186E-2</c:v>
                </c:pt>
              </c:numCache>
            </c:numRef>
          </c:val>
          <c:smooth val="1"/>
          <c:extLst>
            <c:ext xmlns:c16="http://schemas.microsoft.com/office/drawing/2014/chart" uri="{C3380CC4-5D6E-409C-BE32-E72D297353CC}">
              <c16:uniqueId val="{00000001-5AB5-4D03-897A-A3A5934078BB}"/>
            </c:ext>
          </c:extLst>
        </c:ser>
        <c:dLbls>
          <c:showLegendKey val="0"/>
          <c:showVal val="0"/>
          <c:showCatName val="0"/>
          <c:showSerName val="0"/>
          <c:showPercent val="0"/>
          <c:showBubbleSize val="0"/>
        </c:dLbls>
        <c:marker val="1"/>
        <c:smooth val="0"/>
        <c:axId val="1089525311"/>
        <c:axId val="1089525791"/>
      </c:lineChart>
      <c:catAx>
        <c:axId val="40526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405265743"/>
        <c:crosses val="autoZero"/>
        <c:auto val="1"/>
        <c:lblAlgn val="ctr"/>
        <c:lblOffset val="100"/>
        <c:noMultiLvlLbl val="0"/>
      </c:catAx>
      <c:valAx>
        <c:axId val="405265743"/>
        <c:scaling>
          <c:orientation val="minMax"/>
        </c:scaling>
        <c:delete val="0"/>
        <c:axPos val="l"/>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405265263"/>
        <c:crosses val="autoZero"/>
        <c:crossBetween val="between"/>
      </c:valAx>
      <c:valAx>
        <c:axId val="1089525791"/>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089525311"/>
        <c:crosses val="max"/>
        <c:crossBetween val="between"/>
      </c:valAx>
      <c:catAx>
        <c:axId val="1089525311"/>
        <c:scaling>
          <c:orientation val="minMax"/>
        </c:scaling>
        <c:delete val="1"/>
        <c:axPos val="b"/>
        <c:numFmt formatCode="General" sourceLinked="1"/>
        <c:majorTickMark val="out"/>
        <c:minorTickMark val="none"/>
        <c:tickLblPos val="nextTo"/>
        <c:crossAx val="108952579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Austin!$AB$1</c:f>
              <c:strCache>
                <c:ptCount val="1"/>
                <c:pt idx="0">
                  <c:v>Job Growth</c:v>
                </c:pt>
              </c:strCache>
            </c:strRef>
          </c:tx>
          <c:spPr>
            <a:ln w="28575" cap="rnd">
              <a:solidFill>
                <a:schemeClr val="accent5"/>
              </a:solidFill>
              <a:round/>
            </a:ln>
            <a:effectLst/>
          </c:spPr>
          <c:marker>
            <c:symbol val="none"/>
          </c:marker>
          <c:cat>
            <c:strRef>
              <c:f>Austin!$A$6:$A$26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Austin!$AB$6:$AB$26</c:f>
              <c:numCache>
                <c:formatCode>#,##0.0%_);[Red]\-#,##0.0%</c:formatCode>
                <c:ptCount val="21"/>
                <c:pt idx="0">
                  <c:v>3.8840013856013697E-2</c:v>
                </c:pt>
                <c:pt idx="1">
                  <c:v>-6.9901516837337696E-2</c:v>
                </c:pt>
                <c:pt idx="2">
                  <c:v>-3.5028454550636502E-2</c:v>
                </c:pt>
                <c:pt idx="3">
                  <c:v>-2.3650963248128098E-2</c:v>
                </c:pt>
                <c:pt idx="4">
                  <c:v>-1.89771902223623E-2</c:v>
                </c:pt>
                <c:pt idx="5">
                  <c:v>0.113761714446227</c:v>
                </c:pt>
                <c:pt idx="6">
                  <c:v>9.3813037188305207E-2</c:v>
                </c:pt>
                <c:pt idx="7">
                  <c:v>9.7952718689115606E-2</c:v>
                </c:pt>
                <c:pt idx="8">
                  <c:v>0.100878459365551</c:v>
                </c:pt>
                <c:pt idx="9">
                  <c:v>9.4214168001845594E-2</c:v>
                </c:pt>
                <c:pt idx="10">
                  <c:v>8.7190924761348307E-2</c:v>
                </c:pt>
                <c:pt idx="11">
                  <c:v>7.1583952333895001E-2</c:v>
                </c:pt>
                <c:pt idx="12">
                  <c:v>6.38623330733257E-2</c:v>
                </c:pt>
                <c:pt idx="13">
                  <c:v>5.2705736076067898E-2</c:v>
                </c:pt>
                <c:pt idx="14">
                  <c:v>3.7037523213849802E-2</c:v>
                </c:pt>
                <c:pt idx="15">
                  <c:v>3.03889551578422E-2</c:v>
                </c:pt>
                <c:pt idx="16">
                  <c:v>2.6820068717608999E-2</c:v>
                </c:pt>
                <c:pt idx="17">
                  <c:v>2.1050642392330499E-2</c:v>
                </c:pt>
                <c:pt idx="18">
                  <c:v>1.16666273571913E-2</c:v>
                </c:pt>
                <c:pt idx="19">
                  <c:v>1.4524711140084801E-2</c:v>
                </c:pt>
                <c:pt idx="20">
                  <c:v>1.6208403514979201E-2</c:v>
                </c:pt>
              </c:numCache>
            </c:numRef>
          </c:val>
          <c:smooth val="1"/>
          <c:extLst>
            <c:ext xmlns:c16="http://schemas.microsoft.com/office/drawing/2014/chart" uri="{C3380CC4-5D6E-409C-BE32-E72D297353CC}">
              <c16:uniqueId val="{00000000-4683-42A4-9480-6AE7AA213B6C}"/>
            </c:ext>
          </c:extLst>
        </c:ser>
        <c:dLbls>
          <c:showLegendKey val="0"/>
          <c:showVal val="0"/>
          <c:showCatName val="0"/>
          <c:showSerName val="0"/>
          <c:showPercent val="0"/>
          <c:showBubbleSize val="0"/>
        </c:dLbls>
        <c:smooth val="0"/>
        <c:axId val="2064648288"/>
        <c:axId val="2064648768"/>
      </c:lineChart>
      <c:catAx>
        <c:axId val="20646482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064648768"/>
        <c:crosses val="autoZero"/>
        <c:auto val="1"/>
        <c:lblAlgn val="ctr"/>
        <c:lblOffset val="100"/>
        <c:noMultiLvlLbl val="0"/>
      </c:catAx>
      <c:valAx>
        <c:axId val="2064648768"/>
        <c:scaling>
          <c:orientation val="minMax"/>
        </c:scaling>
        <c:delete val="0"/>
        <c:axPos val="l"/>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2064648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Austin!$AD$1</c:f>
              <c:strCache>
                <c:ptCount val="1"/>
                <c:pt idx="0">
                  <c:v>Population Growth</c:v>
                </c:pt>
              </c:strCache>
            </c:strRef>
          </c:tx>
          <c:spPr>
            <a:ln w="28575" cap="rnd">
              <a:solidFill>
                <a:schemeClr val="accent4"/>
              </a:solidFill>
              <a:round/>
            </a:ln>
            <a:effectLst/>
          </c:spPr>
          <c:marker>
            <c:symbol val="none"/>
          </c:marker>
          <c:cat>
            <c:strRef>
              <c:f>Austin!$A$6:$A$26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Austin!$AD$6:$AD$26</c:f>
              <c:numCache>
                <c:formatCode>#,##0.0%_);[Red]\-#,##0.0%</c:formatCode>
                <c:ptCount val="21"/>
                <c:pt idx="0">
                  <c:v>2.9849527538726901E-2</c:v>
                </c:pt>
                <c:pt idx="1">
                  <c:v>3.0577085585034702E-2</c:v>
                </c:pt>
                <c:pt idx="2">
                  <c:v>3.0872158359518599E-2</c:v>
                </c:pt>
                <c:pt idx="3">
                  <c:v>2.93950232411955E-2</c:v>
                </c:pt>
                <c:pt idx="4">
                  <c:v>2.7657896882907498E-2</c:v>
                </c:pt>
                <c:pt idx="5">
                  <c:v>2.6206323240042E-2</c:v>
                </c:pt>
                <c:pt idx="6">
                  <c:v>2.5579346665506299E-2</c:v>
                </c:pt>
                <c:pt idx="7">
                  <c:v>2.6565495714778301E-2</c:v>
                </c:pt>
                <c:pt idx="8">
                  <c:v>2.7940222216864301E-2</c:v>
                </c:pt>
                <c:pt idx="9">
                  <c:v>2.91289757744864E-2</c:v>
                </c:pt>
                <c:pt idx="10">
                  <c:v>3.0218081173785299E-2</c:v>
                </c:pt>
                <c:pt idx="11">
                  <c:v>2.9082377124085099E-2</c:v>
                </c:pt>
                <c:pt idx="12">
                  <c:v>2.7957259439023201E-2</c:v>
                </c:pt>
                <c:pt idx="13">
                  <c:v>2.6961207335058201E-2</c:v>
                </c:pt>
                <c:pt idx="14">
                  <c:v>2.5610418113202599E-2</c:v>
                </c:pt>
                <c:pt idx="15">
                  <c:v>2.4981084163219199E-2</c:v>
                </c:pt>
                <c:pt idx="16">
                  <c:v>2.4413080706499501E-2</c:v>
                </c:pt>
                <c:pt idx="17">
                  <c:v>2.3828369422376899E-2</c:v>
                </c:pt>
                <c:pt idx="18">
                  <c:v>2.3276348334432501E-2</c:v>
                </c:pt>
                <c:pt idx="19">
                  <c:v>2.25956679713037E-2</c:v>
                </c:pt>
                <c:pt idx="20">
                  <c:v>2.16051767900531E-2</c:v>
                </c:pt>
              </c:numCache>
            </c:numRef>
          </c:val>
          <c:smooth val="1"/>
          <c:extLst>
            <c:ext xmlns:c16="http://schemas.microsoft.com/office/drawing/2014/chart" uri="{C3380CC4-5D6E-409C-BE32-E72D297353CC}">
              <c16:uniqueId val="{00000000-6EFA-4876-9CBE-79567B58BF64}"/>
            </c:ext>
          </c:extLst>
        </c:ser>
        <c:dLbls>
          <c:showLegendKey val="0"/>
          <c:showVal val="0"/>
          <c:showCatName val="0"/>
          <c:showSerName val="0"/>
          <c:showPercent val="0"/>
          <c:showBubbleSize val="0"/>
        </c:dLbls>
        <c:smooth val="0"/>
        <c:axId val="856913600"/>
        <c:axId val="856917920"/>
      </c:lineChart>
      <c:catAx>
        <c:axId val="8569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Open Sans" pitchFamily="2" charset="0"/>
                <a:ea typeface="Open Sans" pitchFamily="2" charset="0"/>
                <a:cs typeface="Open Sans" pitchFamily="2" charset="0"/>
              </a:defRPr>
            </a:pPr>
            <a:endParaRPr lang="en-US"/>
          </a:p>
        </c:txPr>
        <c:crossAx val="856917920"/>
        <c:crosses val="autoZero"/>
        <c:auto val="1"/>
        <c:lblAlgn val="ctr"/>
        <c:lblOffset val="100"/>
        <c:noMultiLvlLbl val="0"/>
      </c:catAx>
      <c:valAx>
        <c:axId val="856917920"/>
        <c:scaling>
          <c:orientation val="minMax"/>
        </c:scaling>
        <c:delete val="0"/>
        <c:axPos val="l"/>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Open Sans" pitchFamily="2" charset="0"/>
                <a:ea typeface="Open Sans" pitchFamily="2" charset="0"/>
                <a:cs typeface="Open Sans" pitchFamily="2" charset="0"/>
              </a:defRPr>
            </a:pPr>
            <a:endParaRPr lang="en-US"/>
          </a:p>
        </c:txPr>
        <c:crossAx val="856913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Open Sans" pitchFamily="2" charset="0"/>
          <a:ea typeface="Open Sans" pitchFamily="2" charset="0"/>
          <a:cs typeface="Open Sans" pitchFamily="2"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Austin!$AE$1</c:f>
              <c:strCache>
                <c:ptCount val="1"/>
                <c:pt idx="0">
                  <c:v>Median Household Income</c:v>
                </c:pt>
              </c:strCache>
            </c:strRef>
          </c:tx>
          <c:spPr>
            <a:solidFill>
              <a:schemeClr val="accent6"/>
            </a:solidFill>
            <a:ln>
              <a:noFill/>
            </a:ln>
            <a:effectLst/>
          </c:spPr>
          <c:invertIfNegative val="0"/>
          <c:cat>
            <c:strRef>
              <c:f>Austin!$A$6:$A$26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Austin!$AE$6:$AE$26</c:f>
              <c:numCache>
                <c:formatCode>\$##,###,###,##0_);[Red]\(\$##,###,###,##0\)</c:formatCode>
                <c:ptCount val="21"/>
                <c:pt idx="0">
                  <c:v>81287.5703125</c:v>
                </c:pt>
                <c:pt idx="1">
                  <c:v>80250.71875</c:v>
                </c:pt>
                <c:pt idx="2">
                  <c:v>79823.6171875</c:v>
                </c:pt>
                <c:pt idx="3">
                  <c:v>79617.859375</c:v>
                </c:pt>
                <c:pt idx="4">
                  <c:v>79890.9375</c:v>
                </c:pt>
                <c:pt idx="5">
                  <c:v>82203.8125</c:v>
                </c:pt>
                <c:pt idx="6">
                  <c:v>84294.40625</c:v>
                </c:pt>
                <c:pt idx="7">
                  <c:v>86530</c:v>
                </c:pt>
                <c:pt idx="8">
                  <c:v>88870.890625</c:v>
                </c:pt>
                <c:pt idx="9">
                  <c:v>90872.6796875</c:v>
                </c:pt>
                <c:pt idx="10">
                  <c:v>92946.953125</c:v>
                </c:pt>
                <c:pt idx="11">
                  <c:v>94604</c:v>
                </c:pt>
                <c:pt idx="12">
                  <c:v>96070.796875</c:v>
                </c:pt>
                <c:pt idx="13">
                  <c:v>97175.7734375</c:v>
                </c:pt>
                <c:pt idx="14">
                  <c:v>97828.7890625</c:v>
                </c:pt>
                <c:pt idx="15">
                  <c:v>98508</c:v>
                </c:pt>
                <c:pt idx="16">
                  <c:v>99257.8828125</c:v>
                </c:pt>
                <c:pt idx="17">
                  <c:v>99946.2265625</c:v>
                </c:pt>
                <c:pt idx="18">
                  <c:v>100373.609375</c:v>
                </c:pt>
                <c:pt idx="19">
                  <c:v>100810.78125</c:v>
                </c:pt>
                <c:pt idx="20">
                  <c:v>101465.2265625</c:v>
                </c:pt>
              </c:numCache>
            </c:numRef>
          </c:val>
          <c:extLst>
            <c:ext xmlns:c16="http://schemas.microsoft.com/office/drawing/2014/chart" uri="{C3380CC4-5D6E-409C-BE32-E72D297353CC}">
              <c16:uniqueId val="{00000000-D627-45FA-8B5E-A912044F559B}"/>
            </c:ext>
          </c:extLst>
        </c:ser>
        <c:dLbls>
          <c:showLegendKey val="0"/>
          <c:showVal val="0"/>
          <c:showCatName val="0"/>
          <c:showSerName val="0"/>
          <c:showPercent val="0"/>
          <c:showBubbleSize val="0"/>
        </c:dLbls>
        <c:gapWidth val="219"/>
        <c:overlap val="-27"/>
        <c:axId val="1571498000"/>
        <c:axId val="1571489360"/>
      </c:barChart>
      <c:lineChart>
        <c:grouping val="standard"/>
        <c:varyColors val="0"/>
        <c:ser>
          <c:idx val="1"/>
          <c:order val="1"/>
          <c:tx>
            <c:strRef>
              <c:f>Austin!$AF$1</c:f>
              <c:strCache>
                <c:ptCount val="1"/>
                <c:pt idx="0">
                  <c:v>Median Household Income Growth</c:v>
                </c:pt>
              </c:strCache>
            </c:strRef>
          </c:tx>
          <c:spPr>
            <a:ln w="28575" cap="rnd">
              <a:solidFill>
                <a:schemeClr val="accent2"/>
              </a:solidFill>
              <a:round/>
            </a:ln>
            <a:effectLst/>
          </c:spPr>
          <c:marker>
            <c:symbol val="none"/>
          </c:marker>
          <c:cat>
            <c:strRef>
              <c:f>Austin!$A$6:$A$26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Austin!$AF$6:$AF$26</c:f>
              <c:numCache>
                <c:formatCode>#,##0.0%_);[Red]\-#,##0.0%</c:formatCode>
                <c:ptCount val="21"/>
                <c:pt idx="0">
                  <c:v>4.2254295684106498E-2</c:v>
                </c:pt>
                <c:pt idx="1">
                  <c:v>1.5397487190507601E-2</c:v>
                </c:pt>
                <c:pt idx="2">
                  <c:v>-2.1927997767942102E-3</c:v>
                </c:pt>
                <c:pt idx="3">
                  <c:v>-1.65049364453888E-2</c:v>
                </c:pt>
                <c:pt idx="4">
                  <c:v>-1.7181382185872E-2</c:v>
                </c:pt>
                <c:pt idx="5">
                  <c:v>2.4337398847284399E-2</c:v>
                </c:pt>
                <c:pt idx="6">
                  <c:v>5.6008349659204801E-2</c:v>
                </c:pt>
                <c:pt idx="7">
                  <c:v>8.6816459011336097E-2</c:v>
                </c:pt>
                <c:pt idx="8">
                  <c:v>0.112402650488361</c:v>
                </c:pt>
                <c:pt idx="9">
                  <c:v>0.10545578025958301</c:v>
                </c:pt>
                <c:pt idx="10">
                  <c:v>0.102646750358954</c:v>
                </c:pt>
                <c:pt idx="11">
                  <c:v>9.3308679070842407E-2</c:v>
                </c:pt>
                <c:pt idx="12">
                  <c:v>8.1015349338409995E-2</c:v>
                </c:pt>
                <c:pt idx="13">
                  <c:v>6.9361812281486301E-2</c:v>
                </c:pt>
                <c:pt idx="14">
                  <c:v>5.2522818375064298E-2</c:v>
                </c:pt>
                <c:pt idx="15">
                  <c:v>4.1266754048454597E-2</c:v>
                </c:pt>
                <c:pt idx="16">
                  <c:v>3.3174346848052101E-2</c:v>
                </c:pt>
                <c:pt idx="17">
                  <c:v>2.85097100542437E-2</c:v>
                </c:pt>
                <c:pt idx="18">
                  <c:v>2.6013000231191599E-2</c:v>
                </c:pt>
                <c:pt idx="19">
                  <c:v>2.33765912413204E-2</c:v>
                </c:pt>
                <c:pt idx="20">
                  <c:v>2.2238473030597599E-2</c:v>
                </c:pt>
              </c:numCache>
            </c:numRef>
          </c:val>
          <c:smooth val="1"/>
          <c:extLst>
            <c:ext xmlns:c16="http://schemas.microsoft.com/office/drawing/2014/chart" uri="{C3380CC4-5D6E-409C-BE32-E72D297353CC}">
              <c16:uniqueId val="{00000001-D627-45FA-8B5E-A912044F559B}"/>
            </c:ext>
          </c:extLst>
        </c:ser>
        <c:dLbls>
          <c:showLegendKey val="0"/>
          <c:showVal val="0"/>
          <c:showCatName val="0"/>
          <c:showSerName val="0"/>
          <c:showPercent val="0"/>
          <c:showBubbleSize val="0"/>
        </c:dLbls>
        <c:marker val="1"/>
        <c:smooth val="0"/>
        <c:axId val="1571493200"/>
        <c:axId val="1571502800"/>
      </c:lineChart>
      <c:catAx>
        <c:axId val="157149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571489360"/>
        <c:crosses val="autoZero"/>
        <c:auto val="1"/>
        <c:lblAlgn val="ctr"/>
        <c:lblOffset val="100"/>
        <c:noMultiLvlLbl val="0"/>
      </c:catAx>
      <c:valAx>
        <c:axId val="1571489360"/>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571498000"/>
        <c:crosses val="autoZero"/>
        <c:crossBetween val="between"/>
      </c:valAx>
      <c:valAx>
        <c:axId val="1571502800"/>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571493200"/>
        <c:crosses val="max"/>
        <c:crossBetween val="between"/>
      </c:valAx>
      <c:catAx>
        <c:axId val="1571493200"/>
        <c:scaling>
          <c:orientation val="minMax"/>
        </c:scaling>
        <c:delete val="1"/>
        <c:axPos val="b"/>
        <c:numFmt formatCode="General" sourceLinked="1"/>
        <c:majorTickMark val="out"/>
        <c:minorTickMark val="none"/>
        <c:tickLblPos val="nextTo"/>
        <c:crossAx val="15715028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ATL!$C$1</c:f>
              <c:strCache>
                <c:ptCount val="1"/>
                <c:pt idx="0">
                  <c:v>12 Mo Net Absorp SF</c:v>
                </c:pt>
              </c:strCache>
            </c:strRef>
          </c:tx>
          <c:spPr>
            <a:solidFill>
              <a:schemeClr val="accent6"/>
            </a:solidFill>
            <a:ln>
              <a:noFill/>
            </a:ln>
            <a:effectLst/>
          </c:spPr>
          <c:invertIfNegative val="0"/>
          <c:cat>
            <c:strRef>
              <c:f>ATL!$A$6:$A$26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ATL!$C$6:$C$26</c:f>
              <c:numCache>
                <c:formatCode>##,###,###,##0_);[Red]\(##,###,###,##0\)</c:formatCode>
                <c:ptCount val="21"/>
                <c:pt idx="0">
                  <c:v>11243355</c:v>
                </c:pt>
                <c:pt idx="1">
                  <c:v>11082462</c:v>
                </c:pt>
                <c:pt idx="2">
                  <c:v>12555092</c:v>
                </c:pt>
                <c:pt idx="3">
                  <c:v>15230878</c:v>
                </c:pt>
                <c:pt idx="4">
                  <c:v>26600270</c:v>
                </c:pt>
                <c:pt idx="5">
                  <c:v>32274837</c:v>
                </c:pt>
                <c:pt idx="6">
                  <c:v>30619719</c:v>
                </c:pt>
                <c:pt idx="7">
                  <c:v>37055971</c:v>
                </c:pt>
                <c:pt idx="8">
                  <c:v>29536900</c:v>
                </c:pt>
                <c:pt idx="9">
                  <c:v>26058180</c:v>
                </c:pt>
                <c:pt idx="10">
                  <c:v>26385899</c:v>
                </c:pt>
                <c:pt idx="11">
                  <c:v>18098128</c:v>
                </c:pt>
                <c:pt idx="12">
                  <c:v>18357216</c:v>
                </c:pt>
                <c:pt idx="13">
                  <c:v>12528923</c:v>
                </c:pt>
                <c:pt idx="14">
                  <c:v>10547060</c:v>
                </c:pt>
                <c:pt idx="15">
                  <c:v>6336811</c:v>
                </c:pt>
                <c:pt idx="16">
                  <c:v>4804157</c:v>
                </c:pt>
                <c:pt idx="17">
                  <c:v>9704303</c:v>
                </c:pt>
                <c:pt idx="18">
                  <c:v>6631434</c:v>
                </c:pt>
                <c:pt idx="19">
                  <c:v>6746834</c:v>
                </c:pt>
                <c:pt idx="20">
                  <c:v>4529062</c:v>
                </c:pt>
              </c:numCache>
            </c:numRef>
          </c:val>
          <c:extLst>
            <c:ext xmlns:c16="http://schemas.microsoft.com/office/drawing/2014/chart" uri="{C3380CC4-5D6E-409C-BE32-E72D297353CC}">
              <c16:uniqueId val="{00000000-D5A2-4FE8-AE9E-9ED98B0378C7}"/>
            </c:ext>
          </c:extLst>
        </c:ser>
        <c:ser>
          <c:idx val="2"/>
          <c:order val="2"/>
          <c:tx>
            <c:strRef>
              <c:f>ATL!$G$1</c:f>
              <c:strCache>
                <c:ptCount val="1"/>
                <c:pt idx="0">
                  <c:v>Net Delivered SF 12 Mo</c:v>
                </c:pt>
              </c:strCache>
            </c:strRef>
          </c:tx>
          <c:spPr>
            <a:solidFill>
              <a:schemeClr val="accent5"/>
            </a:solidFill>
            <a:ln>
              <a:noFill/>
            </a:ln>
            <a:effectLst/>
          </c:spPr>
          <c:invertIfNegative val="0"/>
          <c:cat>
            <c:strRef>
              <c:f>ATL!$A$6:$A$26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ATL!$G$6:$G$26</c:f>
              <c:numCache>
                <c:formatCode>##,###,###,##0_);[Red]\(##,###,###,##0\)</c:formatCode>
                <c:ptCount val="21"/>
                <c:pt idx="0">
                  <c:v>16541556</c:v>
                </c:pt>
                <c:pt idx="1">
                  <c:v>16533762</c:v>
                </c:pt>
                <c:pt idx="2">
                  <c:v>15679426</c:v>
                </c:pt>
                <c:pt idx="3">
                  <c:v>17944678</c:v>
                </c:pt>
                <c:pt idx="4">
                  <c:v>19811656</c:v>
                </c:pt>
                <c:pt idx="5">
                  <c:v>20649496</c:v>
                </c:pt>
                <c:pt idx="6">
                  <c:v>19056693</c:v>
                </c:pt>
                <c:pt idx="7">
                  <c:v>21289864</c:v>
                </c:pt>
                <c:pt idx="8">
                  <c:v>20096862</c:v>
                </c:pt>
                <c:pt idx="9">
                  <c:v>17278206</c:v>
                </c:pt>
                <c:pt idx="10">
                  <c:v>22302713</c:v>
                </c:pt>
                <c:pt idx="11">
                  <c:v>19060327</c:v>
                </c:pt>
                <c:pt idx="12">
                  <c:v>22216498</c:v>
                </c:pt>
                <c:pt idx="13">
                  <c:v>23796944</c:v>
                </c:pt>
                <c:pt idx="14">
                  <c:v>26616319</c:v>
                </c:pt>
                <c:pt idx="15">
                  <c:v>29658644</c:v>
                </c:pt>
                <c:pt idx="16">
                  <c:v>26071450</c:v>
                </c:pt>
                <c:pt idx="17">
                  <c:v>29943492</c:v>
                </c:pt>
                <c:pt idx="18">
                  <c:v>23721093</c:v>
                </c:pt>
                <c:pt idx="19">
                  <c:v>19859187</c:v>
                </c:pt>
                <c:pt idx="20">
                  <c:v>16943485</c:v>
                </c:pt>
              </c:numCache>
            </c:numRef>
          </c:val>
          <c:extLst>
            <c:ext xmlns:c16="http://schemas.microsoft.com/office/drawing/2014/chart" uri="{C3380CC4-5D6E-409C-BE32-E72D297353CC}">
              <c16:uniqueId val="{00000001-D5A2-4FE8-AE9E-9ED98B0378C7}"/>
            </c:ext>
          </c:extLst>
        </c:ser>
        <c:dLbls>
          <c:showLegendKey val="0"/>
          <c:showVal val="0"/>
          <c:showCatName val="0"/>
          <c:showSerName val="0"/>
          <c:showPercent val="0"/>
          <c:showBubbleSize val="0"/>
        </c:dLbls>
        <c:gapWidth val="219"/>
        <c:axId val="558806879"/>
        <c:axId val="558807839"/>
      </c:barChart>
      <c:lineChart>
        <c:grouping val="standard"/>
        <c:varyColors val="0"/>
        <c:ser>
          <c:idx val="0"/>
          <c:order val="0"/>
          <c:tx>
            <c:strRef>
              <c:f>ATL!$B$1</c:f>
              <c:strCache>
                <c:ptCount val="1"/>
                <c:pt idx="0">
                  <c:v>Vacancy Rate</c:v>
                </c:pt>
              </c:strCache>
            </c:strRef>
          </c:tx>
          <c:spPr>
            <a:ln w="28575" cap="rnd">
              <a:solidFill>
                <a:schemeClr val="accent2"/>
              </a:solidFill>
              <a:round/>
            </a:ln>
            <a:effectLst/>
          </c:spPr>
          <c:marker>
            <c:symbol val="none"/>
          </c:marker>
          <c:cat>
            <c:strRef>
              <c:f>ATL!$A$6:$A$26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ATL!$B$6:$B$26</c:f>
              <c:numCache>
                <c:formatCode>#,##0.0%_);[Red]\-#,##0.0%</c:formatCode>
                <c:ptCount val="21"/>
                <c:pt idx="0">
                  <c:v>6.0699156171855603E-2</c:v>
                </c:pt>
                <c:pt idx="1">
                  <c:v>6.18989876888986E-2</c:v>
                </c:pt>
                <c:pt idx="2">
                  <c:v>5.67954685538287E-2</c:v>
                </c:pt>
                <c:pt idx="3">
                  <c:v>5.7103316914554302E-2</c:v>
                </c:pt>
                <c:pt idx="4">
                  <c:v>5.0352520130028201E-2</c:v>
                </c:pt>
                <c:pt idx="5">
                  <c:v>4.5340847843122201E-2</c:v>
                </c:pt>
                <c:pt idx="6">
                  <c:v>4.0638850742710703E-2</c:v>
                </c:pt>
                <c:pt idx="7">
                  <c:v>3.5562845428723899E-2</c:v>
                </c:pt>
                <c:pt idx="8">
                  <c:v>3.72154272118531E-2</c:v>
                </c:pt>
                <c:pt idx="9">
                  <c:v>3.3270867532108298E-2</c:v>
                </c:pt>
                <c:pt idx="10">
                  <c:v>3.4416911083284901E-2</c:v>
                </c:pt>
                <c:pt idx="11">
                  <c:v>3.59393530858029E-2</c:v>
                </c:pt>
                <c:pt idx="12">
                  <c:v>4.0934672133143502E-2</c:v>
                </c:pt>
                <c:pt idx="13">
                  <c:v>4.61172862588803E-2</c:v>
                </c:pt>
                <c:pt idx="14">
                  <c:v>5.2705881114765603E-2</c:v>
                </c:pt>
                <c:pt idx="15">
                  <c:v>6.2530361167910206E-2</c:v>
                </c:pt>
                <c:pt idx="16">
                  <c:v>6.4941752028429903E-2</c:v>
                </c:pt>
                <c:pt idx="17">
                  <c:v>6.8344272130548098E-2</c:v>
                </c:pt>
                <c:pt idx="18">
                  <c:v>7.1730673651548602E-2</c:v>
                </c:pt>
                <c:pt idx="19">
                  <c:v>7.6819365578329302E-2</c:v>
                </c:pt>
                <c:pt idx="20">
                  <c:v>7.8556127447568902E-2</c:v>
                </c:pt>
              </c:numCache>
            </c:numRef>
          </c:val>
          <c:smooth val="1"/>
          <c:extLst>
            <c:ext xmlns:c16="http://schemas.microsoft.com/office/drawing/2014/chart" uri="{C3380CC4-5D6E-409C-BE32-E72D297353CC}">
              <c16:uniqueId val="{00000002-D5A2-4FE8-AE9E-9ED98B0378C7}"/>
            </c:ext>
          </c:extLst>
        </c:ser>
        <c:dLbls>
          <c:showLegendKey val="0"/>
          <c:showVal val="0"/>
          <c:showCatName val="0"/>
          <c:showSerName val="0"/>
          <c:showPercent val="0"/>
          <c:showBubbleSize val="0"/>
        </c:dLbls>
        <c:marker val="1"/>
        <c:smooth val="0"/>
        <c:axId val="1742197968"/>
        <c:axId val="1742198928"/>
      </c:lineChart>
      <c:catAx>
        <c:axId val="558806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558807839"/>
        <c:crosses val="autoZero"/>
        <c:auto val="1"/>
        <c:lblAlgn val="ctr"/>
        <c:lblOffset val="100"/>
        <c:noMultiLvlLbl val="0"/>
      </c:catAx>
      <c:valAx>
        <c:axId val="558807839"/>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558806879"/>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1742198928"/>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742197968"/>
        <c:crosses val="max"/>
        <c:crossBetween val="between"/>
      </c:valAx>
      <c:catAx>
        <c:axId val="1742197968"/>
        <c:scaling>
          <c:orientation val="minMax"/>
        </c:scaling>
        <c:delete val="1"/>
        <c:axPos val="b"/>
        <c:numFmt formatCode="General" sourceLinked="1"/>
        <c:majorTickMark val="out"/>
        <c:minorTickMark val="none"/>
        <c:tickLblPos val="nextTo"/>
        <c:crossAx val="17421989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1"/>
          <c:order val="1"/>
          <c:tx>
            <c:strRef>
              <c:f>ATL!$Q$1</c:f>
              <c:strCache>
                <c:ptCount val="1"/>
                <c:pt idx="0">
                  <c:v>Under Constr % of Inventory</c:v>
                </c:pt>
              </c:strCache>
            </c:strRef>
          </c:tx>
          <c:spPr>
            <a:solidFill>
              <a:schemeClr val="accent6"/>
            </a:solidFill>
            <a:ln>
              <a:noFill/>
            </a:ln>
            <a:effectLst/>
          </c:spPr>
          <c:cat>
            <c:strRef>
              <c:f>ATL!$A$6:$A$26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ATL!$Q$6:$Q$26</c:f>
              <c:numCache>
                <c:formatCode>#,##0.0%_);[Red]\-#,##0.0%</c:formatCode>
                <c:ptCount val="21"/>
                <c:pt idx="0">
                  <c:v>2.8593408315511701E-2</c:v>
                </c:pt>
                <c:pt idx="1">
                  <c:v>2.6802957818395999E-2</c:v>
                </c:pt>
                <c:pt idx="2">
                  <c:v>2.66136934355319E-2</c:v>
                </c:pt>
                <c:pt idx="3">
                  <c:v>2.2085139149858001E-2</c:v>
                </c:pt>
                <c:pt idx="4">
                  <c:v>2.4276292120166101E-2</c:v>
                </c:pt>
                <c:pt idx="5">
                  <c:v>3.1658031963014602E-2</c:v>
                </c:pt>
                <c:pt idx="6">
                  <c:v>3.8877968382119203E-2</c:v>
                </c:pt>
                <c:pt idx="7">
                  <c:v>3.8511525457479497E-2</c:v>
                </c:pt>
                <c:pt idx="8">
                  <c:v>4.4525865592093802E-2</c:v>
                </c:pt>
                <c:pt idx="9">
                  <c:v>5.0098922024777101E-2</c:v>
                </c:pt>
                <c:pt idx="10">
                  <c:v>4.9263687772474501E-2</c:v>
                </c:pt>
                <c:pt idx="11">
                  <c:v>4.6493577647933597E-2</c:v>
                </c:pt>
                <c:pt idx="12">
                  <c:v>3.9980958748818303E-2</c:v>
                </c:pt>
                <c:pt idx="13">
                  <c:v>3.8800678782699403E-2</c:v>
                </c:pt>
                <c:pt idx="14">
                  <c:v>3.25186637903985E-2</c:v>
                </c:pt>
                <c:pt idx="15">
                  <c:v>2.4868791467450298E-2</c:v>
                </c:pt>
                <c:pt idx="16">
                  <c:v>2.4175954000647301E-2</c:v>
                </c:pt>
                <c:pt idx="17">
                  <c:v>1.8201216866739801E-2</c:v>
                </c:pt>
                <c:pt idx="18">
                  <c:v>1.9499829527144501E-2</c:v>
                </c:pt>
                <c:pt idx="19">
                  <c:v>1.9697460142137399E-2</c:v>
                </c:pt>
                <c:pt idx="20">
                  <c:v>2.12630408557422E-2</c:v>
                </c:pt>
              </c:numCache>
            </c:numRef>
          </c:val>
          <c:extLst>
            <c:ext xmlns:c16="http://schemas.microsoft.com/office/drawing/2014/chart" uri="{C3380CC4-5D6E-409C-BE32-E72D297353CC}">
              <c16:uniqueId val="{00000000-28EA-4215-83E9-34003426EFBE}"/>
            </c:ext>
          </c:extLst>
        </c:ser>
        <c:dLbls>
          <c:showLegendKey val="0"/>
          <c:showVal val="0"/>
          <c:showCatName val="0"/>
          <c:showSerName val="0"/>
          <c:showPercent val="0"/>
          <c:showBubbleSize val="0"/>
        </c:dLbls>
        <c:axId val="1746657712"/>
        <c:axId val="569603471"/>
      </c:areaChart>
      <c:barChart>
        <c:barDir val="col"/>
        <c:grouping val="clustered"/>
        <c:varyColors val="0"/>
        <c:ser>
          <c:idx val="0"/>
          <c:order val="0"/>
          <c:tx>
            <c:strRef>
              <c:f>ATL!$I$1</c:f>
              <c:strCache>
                <c:ptCount val="1"/>
                <c:pt idx="0">
                  <c:v>Under Constr SF</c:v>
                </c:pt>
              </c:strCache>
            </c:strRef>
          </c:tx>
          <c:spPr>
            <a:solidFill>
              <a:schemeClr val="accent2"/>
            </a:solidFill>
            <a:ln>
              <a:noFill/>
            </a:ln>
            <a:effectLst/>
          </c:spPr>
          <c:invertIfNegative val="0"/>
          <c:cat>
            <c:strRef>
              <c:f>ATL!$A$6:$A$26</c:f>
              <c:strCache>
                <c:ptCount val="21"/>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pt idx="17">
                  <c:v>2024 Q2</c:v>
                </c:pt>
                <c:pt idx="18">
                  <c:v>2024 Q3</c:v>
                </c:pt>
                <c:pt idx="19">
                  <c:v>2024 Q4</c:v>
                </c:pt>
                <c:pt idx="20">
                  <c:v>2025 Q1</c:v>
                </c:pt>
              </c:strCache>
            </c:strRef>
          </c:cat>
          <c:val>
            <c:numRef>
              <c:f>ATL!$I$6:$I$26</c:f>
              <c:numCache>
                <c:formatCode>##,###,###,##0_);[Red]\(##,###,###,##0\)</c:formatCode>
                <c:ptCount val="21"/>
                <c:pt idx="0">
                  <c:v>21537075</c:v>
                </c:pt>
                <c:pt idx="1">
                  <c:v>20288997</c:v>
                </c:pt>
                <c:pt idx="2">
                  <c:v>20241518</c:v>
                </c:pt>
                <c:pt idx="3">
                  <c:v>16938481</c:v>
                </c:pt>
                <c:pt idx="4">
                  <c:v>18766458</c:v>
                </c:pt>
                <c:pt idx="5">
                  <c:v>24617858</c:v>
                </c:pt>
                <c:pt idx="6">
                  <c:v>30310216</c:v>
                </c:pt>
                <c:pt idx="7">
                  <c:v>30356814</c:v>
                </c:pt>
                <c:pt idx="8">
                  <c:v>35314946</c:v>
                </c:pt>
                <c:pt idx="9">
                  <c:v>39823447</c:v>
                </c:pt>
                <c:pt idx="10">
                  <c:v>39505891</c:v>
                </c:pt>
                <c:pt idx="11">
                  <c:v>37534871</c:v>
                </c:pt>
                <c:pt idx="12">
                  <c:v>32598466</c:v>
                </c:pt>
                <c:pt idx="13">
                  <c:v>31765853</c:v>
                </c:pt>
                <c:pt idx="14">
                  <c:v>26943128</c:v>
                </c:pt>
                <c:pt idx="15">
                  <c:v>20814474</c:v>
                </c:pt>
                <c:pt idx="16">
                  <c:v>20342161</c:v>
                </c:pt>
                <c:pt idx="17">
                  <c:v>15446221</c:v>
                </c:pt>
                <c:pt idx="18">
                  <c:v>16626795</c:v>
                </c:pt>
                <c:pt idx="19">
                  <c:v>16885251</c:v>
                </c:pt>
                <c:pt idx="20">
                  <c:v>18259928</c:v>
                </c:pt>
              </c:numCache>
            </c:numRef>
          </c:val>
          <c:extLst>
            <c:ext xmlns:c16="http://schemas.microsoft.com/office/drawing/2014/chart" uri="{C3380CC4-5D6E-409C-BE32-E72D297353CC}">
              <c16:uniqueId val="{00000001-28EA-4215-83E9-34003426EFBE}"/>
            </c:ext>
          </c:extLst>
        </c:ser>
        <c:dLbls>
          <c:showLegendKey val="0"/>
          <c:showVal val="0"/>
          <c:showCatName val="0"/>
          <c:showSerName val="0"/>
          <c:showPercent val="0"/>
          <c:showBubbleSize val="0"/>
        </c:dLbls>
        <c:gapWidth val="219"/>
        <c:overlap val="-27"/>
        <c:axId val="567299487"/>
        <c:axId val="567301887"/>
      </c:barChart>
      <c:catAx>
        <c:axId val="567299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567301887"/>
        <c:crosses val="autoZero"/>
        <c:auto val="1"/>
        <c:lblAlgn val="ctr"/>
        <c:lblOffset val="100"/>
        <c:noMultiLvlLbl val="0"/>
      </c:catAx>
      <c:valAx>
        <c:axId val="567301887"/>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567299487"/>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dispUnitsLbl>
        </c:dispUnits>
      </c:valAx>
      <c:valAx>
        <c:axId val="569603471"/>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crossAx val="1746657712"/>
        <c:crosses val="max"/>
        <c:crossBetween val="between"/>
      </c:valAx>
      <c:catAx>
        <c:axId val="1746657712"/>
        <c:scaling>
          <c:orientation val="minMax"/>
        </c:scaling>
        <c:delete val="1"/>
        <c:axPos val="b"/>
        <c:numFmt formatCode="General" sourceLinked="1"/>
        <c:majorTickMark val="out"/>
        <c:minorTickMark val="none"/>
        <c:tickLblPos val="nextTo"/>
        <c:crossAx val="56960347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Open Sans" pitchFamily="2" charset="0"/>
              <a:ea typeface="Open Sans" pitchFamily="2" charset="0"/>
              <a:cs typeface="Open Sans"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accent3"/>
          </a:solidFill>
          <a:latin typeface="Open Sans" pitchFamily="2" charset="0"/>
          <a:ea typeface="Open Sans" pitchFamily="2" charset="0"/>
          <a:cs typeface="Open Sans" pitchFamily="2"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F172FBBD-DE3E-4249-B6F0-FF9AE6A6A371}" type="datetimeFigureOut">
              <a:rPr lang="en-US" smtClean="0"/>
              <a:t>5/16/2025</a:t>
            </a:fld>
            <a:endParaRPr lang="en-US"/>
          </a:p>
        </p:txBody>
      </p:sp>
      <p:sp>
        <p:nvSpPr>
          <p:cNvPr id="4" name="Slide Image Placeholder 3"/>
          <p:cNvSpPr>
            <a:spLocks noGrp="1" noRot="1" noChangeAspect="1"/>
          </p:cNvSpPr>
          <p:nvPr>
            <p:ph type="sldImg" idx="2"/>
          </p:nvPr>
        </p:nvSpPr>
        <p:spPr>
          <a:xfrm>
            <a:off x="2820988" y="876300"/>
            <a:ext cx="365442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BAA60FFF-D8FC-43A5-BCC8-BF398376DCC1}" type="slidenum">
              <a:rPr lang="en-US" smtClean="0"/>
              <a:t>‹#›</a:t>
            </a:fld>
            <a:endParaRPr lang="en-US"/>
          </a:p>
        </p:txBody>
      </p:sp>
    </p:spTree>
    <p:extLst>
      <p:ext uri="{BB962C8B-B14F-4D97-AF65-F5344CB8AC3E}">
        <p14:creationId xmlns:p14="http://schemas.microsoft.com/office/powerpoint/2010/main" val="57483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60FFF-D8FC-43A5-BCC8-BF398376DCC1}" type="slidenum">
              <a:rPr lang="en-US" smtClean="0"/>
              <a:t>3</a:t>
            </a:fld>
            <a:endParaRPr lang="en-US"/>
          </a:p>
        </p:txBody>
      </p:sp>
    </p:spTree>
    <p:extLst>
      <p:ext uri="{BB962C8B-B14F-4D97-AF65-F5344CB8AC3E}">
        <p14:creationId xmlns:p14="http://schemas.microsoft.com/office/powerpoint/2010/main" val="334535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60FFF-D8FC-43A5-BCC8-BF398376DCC1}" type="slidenum">
              <a:rPr lang="en-US" smtClean="0"/>
              <a:t>7</a:t>
            </a:fld>
            <a:endParaRPr lang="en-US"/>
          </a:p>
        </p:txBody>
      </p:sp>
    </p:spTree>
    <p:extLst>
      <p:ext uri="{BB962C8B-B14F-4D97-AF65-F5344CB8AC3E}">
        <p14:creationId xmlns:p14="http://schemas.microsoft.com/office/powerpoint/2010/main" val="4199545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60FFF-D8FC-43A5-BCC8-BF398376DCC1}" type="slidenum">
              <a:rPr lang="en-US" smtClean="0"/>
              <a:t>11</a:t>
            </a:fld>
            <a:endParaRPr lang="en-US"/>
          </a:p>
        </p:txBody>
      </p:sp>
    </p:spTree>
    <p:extLst>
      <p:ext uri="{BB962C8B-B14F-4D97-AF65-F5344CB8AC3E}">
        <p14:creationId xmlns:p14="http://schemas.microsoft.com/office/powerpoint/2010/main" val="63542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60FFF-D8FC-43A5-BCC8-BF398376DCC1}" type="slidenum">
              <a:rPr lang="en-US" smtClean="0"/>
              <a:t>15</a:t>
            </a:fld>
            <a:endParaRPr lang="en-US"/>
          </a:p>
        </p:txBody>
      </p:sp>
    </p:spTree>
    <p:extLst>
      <p:ext uri="{BB962C8B-B14F-4D97-AF65-F5344CB8AC3E}">
        <p14:creationId xmlns:p14="http://schemas.microsoft.com/office/powerpoint/2010/main" val="336459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60FFF-D8FC-43A5-BCC8-BF398376DCC1}" type="slidenum">
              <a:rPr lang="en-US" smtClean="0"/>
              <a:t>19</a:t>
            </a:fld>
            <a:endParaRPr lang="en-US"/>
          </a:p>
        </p:txBody>
      </p:sp>
    </p:spTree>
    <p:extLst>
      <p:ext uri="{BB962C8B-B14F-4D97-AF65-F5344CB8AC3E}">
        <p14:creationId xmlns:p14="http://schemas.microsoft.com/office/powerpoint/2010/main" val="374639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60FFF-D8FC-43A5-BCC8-BF398376DCC1}" type="slidenum">
              <a:rPr lang="en-US" smtClean="0"/>
              <a:t>23</a:t>
            </a:fld>
            <a:endParaRPr lang="en-US"/>
          </a:p>
        </p:txBody>
      </p:sp>
    </p:spTree>
    <p:extLst>
      <p:ext uri="{BB962C8B-B14F-4D97-AF65-F5344CB8AC3E}">
        <p14:creationId xmlns:p14="http://schemas.microsoft.com/office/powerpoint/2010/main" val="1334028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65860" y="3118104"/>
            <a:ext cx="13213080" cy="2112264"/>
          </a:xfrm>
          <a:prstGeom prst="rect">
            <a:avLst/>
          </a:prstGeom>
        </p:spPr>
        <p:txBody>
          <a:bodyPr wrap="square" lIns="0" tIns="0" rIns="0" bIns="0">
            <a:spAutoFit/>
          </a:bodyPr>
          <a:lstStyle>
            <a:lvl1pPr>
              <a:defRPr sz="5000" b="0" i="0">
                <a:solidFill>
                  <a:schemeClr val="bg1"/>
                </a:solidFill>
                <a:latin typeface="Open Sans Condensed"/>
                <a:cs typeface="Open Sans Condensed"/>
              </a:defRPr>
            </a:lvl1pPr>
          </a:lstStyle>
          <a:p>
            <a:endParaRPr/>
          </a:p>
        </p:txBody>
      </p:sp>
      <p:sp>
        <p:nvSpPr>
          <p:cNvPr id="3" name="Holder 3"/>
          <p:cNvSpPr>
            <a:spLocks noGrp="1"/>
          </p:cNvSpPr>
          <p:nvPr>
            <p:ph type="subTitle" idx="4"/>
          </p:nvPr>
        </p:nvSpPr>
        <p:spPr>
          <a:xfrm>
            <a:off x="2331720" y="5632704"/>
            <a:ext cx="1088136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021824" y="9573306"/>
            <a:ext cx="4974336" cy="215444"/>
          </a:xfrm>
          <a:prstGeom prst="rect">
            <a:avLst/>
          </a:prstGeom>
        </p:spPr>
        <p:txBody>
          <a:bodyPr lIns="0" tIns="0" rIns="0" bIns="0"/>
          <a:lstStyle>
            <a:lvl1pPr algn="ctr">
              <a:defRPr sz="1400">
                <a:solidFill>
                  <a:srgbClr val="005670"/>
                </a:solidFill>
                <a:latin typeface="+mn-lt"/>
              </a:defRPr>
            </a:lvl1pPr>
          </a:lstStyle>
          <a:p>
            <a:pPr algn="r"/>
            <a:r>
              <a:rPr lang="en-US" dirty="0"/>
              <a:t>2025 Franklin Street</a:t>
            </a:r>
          </a:p>
        </p:txBody>
      </p:sp>
      <p:sp>
        <p:nvSpPr>
          <p:cNvPr id="5" name="Holder 5"/>
          <p:cNvSpPr>
            <a:spLocks noGrp="1"/>
          </p:cNvSpPr>
          <p:nvPr>
            <p:ph type="dt" sz="half" idx="6"/>
          </p:nvPr>
        </p:nvSpPr>
        <p:spPr>
          <a:xfrm>
            <a:off x="457200" y="9583579"/>
            <a:ext cx="3575304" cy="215444"/>
          </a:xfrm>
          <a:prstGeom prst="rect">
            <a:avLst/>
          </a:prstGeom>
        </p:spPr>
        <p:txBody>
          <a:bodyPr lIns="0" tIns="0" rIns="0" bIns="0"/>
          <a:lstStyle>
            <a:lvl1pPr algn="l">
              <a:defRPr sz="1400">
                <a:solidFill>
                  <a:srgbClr val="005670"/>
                </a:solidFill>
                <a:latin typeface="+mn-lt"/>
              </a:defRPr>
            </a:lvl1pPr>
          </a:lstStyle>
          <a:p>
            <a:r>
              <a:rPr lang="en-US" dirty="0"/>
              <a:t>Franklin Street Data &amp; Research</a:t>
            </a:r>
          </a:p>
        </p:txBody>
      </p:sp>
      <p:pic>
        <p:nvPicPr>
          <p:cNvPr id="8" name="Graphic 7" descr="Badge Copyright outline">
            <a:extLst>
              <a:ext uri="{FF2B5EF4-FFF2-40B4-BE49-F238E27FC236}">
                <a16:creationId xmlns:a16="http://schemas.microsoft.com/office/drawing/2014/main" id="{9C0516CB-CA08-1D9F-9E50-A6A0CCA5AC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58800" y="9542529"/>
            <a:ext cx="276999" cy="276999"/>
          </a:xfrm>
          <a:prstGeom prst="rect">
            <a:avLst/>
          </a:prstGeom>
        </p:spPr>
      </p:pic>
      <p:pic>
        <p:nvPicPr>
          <p:cNvPr id="10" name="Picture 9" descr="A blue text on a black background&#10;&#10;Description automatically generated">
            <a:extLst>
              <a:ext uri="{FF2B5EF4-FFF2-40B4-BE49-F238E27FC236}">
                <a16:creationId xmlns:a16="http://schemas.microsoft.com/office/drawing/2014/main" id="{5F8D02E0-FDA9-499C-353F-6A3E83192E1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08992" y="203720"/>
            <a:ext cx="2491740" cy="558280"/>
          </a:xfrm>
          <a:prstGeom prst="rect">
            <a:avLst/>
          </a:prstGeom>
        </p:spPr>
      </p:pic>
      <p:sp>
        <p:nvSpPr>
          <p:cNvPr id="11" name="Holder 5">
            <a:extLst>
              <a:ext uri="{FF2B5EF4-FFF2-40B4-BE49-F238E27FC236}">
                <a16:creationId xmlns:a16="http://schemas.microsoft.com/office/drawing/2014/main" id="{06DE41FC-6553-2E56-4CC3-6E15BF8CACEF}"/>
              </a:ext>
            </a:extLst>
          </p:cNvPr>
          <p:cNvSpPr txBox="1">
            <a:spLocks/>
          </p:cNvSpPr>
          <p:nvPr userDrawn="1"/>
        </p:nvSpPr>
        <p:spPr>
          <a:xfrm>
            <a:off x="544068" y="359750"/>
            <a:ext cx="3575304" cy="246221"/>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dirty="0"/>
              <a:t>SUBJECT | MARKET AREA | Q4-2023</a:t>
            </a:r>
          </a:p>
        </p:txBody>
      </p:sp>
      <p:cxnSp>
        <p:nvCxnSpPr>
          <p:cNvPr id="13" name="Straight Connector 12">
            <a:extLst>
              <a:ext uri="{FF2B5EF4-FFF2-40B4-BE49-F238E27FC236}">
                <a16:creationId xmlns:a16="http://schemas.microsoft.com/office/drawing/2014/main" id="{3DFF7178-8193-B675-8400-74201E074FC6}"/>
              </a:ext>
            </a:extLst>
          </p:cNvPr>
          <p:cNvCxnSpPr/>
          <p:nvPr userDrawn="1"/>
        </p:nvCxnSpPr>
        <p:spPr>
          <a:xfrm>
            <a:off x="457200" y="9525000"/>
            <a:ext cx="14543532" cy="0"/>
          </a:xfrm>
          <a:prstGeom prst="line">
            <a:avLst/>
          </a:prstGeom>
          <a:ln>
            <a:solidFill>
              <a:srgbClr val="00567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5544799" cy="10058399"/>
          </a:xfrm>
          <a:prstGeom prst="rect">
            <a:avLst/>
          </a:prstGeom>
        </p:spPr>
      </p:pic>
      <p:pic>
        <p:nvPicPr>
          <p:cNvPr id="17" name="bg object 17"/>
          <p:cNvPicPr/>
          <p:nvPr/>
        </p:nvPicPr>
        <p:blipFill>
          <a:blip r:embed="rId3" cstate="print"/>
          <a:stretch>
            <a:fillRect/>
          </a:stretch>
        </p:blipFill>
        <p:spPr>
          <a:xfrm>
            <a:off x="12663049" y="298443"/>
            <a:ext cx="2657474" cy="361949"/>
          </a:xfrm>
          <a:prstGeom prst="rect">
            <a:avLst/>
          </a:prstGeom>
        </p:spPr>
      </p:pic>
      <p:sp>
        <p:nvSpPr>
          <p:cNvPr id="18" name="bg object 18"/>
          <p:cNvSpPr/>
          <p:nvPr/>
        </p:nvSpPr>
        <p:spPr>
          <a:xfrm>
            <a:off x="0" y="3957539"/>
            <a:ext cx="15544800" cy="2143760"/>
          </a:xfrm>
          <a:custGeom>
            <a:avLst/>
            <a:gdLst/>
            <a:ahLst/>
            <a:cxnLst/>
            <a:rect l="l" t="t" r="r" b="b"/>
            <a:pathLst>
              <a:path w="15544800" h="2143760">
                <a:moveTo>
                  <a:pt x="0" y="0"/>
                </a:moveTo>
                <a:lnTo>
                  <a:pt x="15544800" y="0"/>
                </a:lnTo>
                <a:lnTo>
                  <a:pt x="15544800" y="2143321"/>
                </a:lnTo>
                <a:lnTo>
                  <a:pt x="0" y="2143321"/>
                </a:lnTo>
                <a:lnTo>
                  <a:pt x="0" y="0"/>
                </a:lnTo>
                <a:close/>
              </a:path>
            </a:pathLst>
          </a:custGeom>
          <a:solidFill>
            <a:srgbClr val="00546F">
              <a:alpha val="7899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000" b="0" i="0">
                <a:solidFill>
                  <a:schemeClr val="bg1"/>
                </a:solidFill>
                <a:latin typeface="Open Sans Condensed"/>
                <a:cs typeface="Open Sans Condensed"/>
              </a:defRPr>
            </a:lvl1pPr>
          </a:lstStyle>
          <a:p>
            <a:endParaRPr dirty="0"/>
          </a:p>
        </p:txBody>
      </p:sp>
      <p:sp>
        <p:nvSpPr>
          <p:cNvPr id="3" name="Holder 3"/>
          <p:cNvSpPr>
            <a:spLocks noGrp="1"/>
          </p:cNvSpPr>
          <p:nvPr>
            <p:ph type="ftr" sz="quarter" idx="5"/>
          </p:nvPr>
        </p:nvSpPr>
        <p:spPr>
          <a:xfrm>
            <a:off x="5285232" y="9354312"/>
            <a:ext cx="4974336" cy="50292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777240" y="9354312"/>
            <a:ext cx="3575304" cy="5029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5" name="Holder 5"/>
          <p:cNvSpPr>
            <a:spLocks noGrp="1"/>
          </p:cNvSpPr>
          <p:nvPr>
            <p:ph type="sldNum" sz="quarter" idx="7"/>
          </p:nvPr>
        </p:nvSpPr>
        <p:spPr>
          <a:xfrm>
            <a:off x="11192256" y="9354312"/>
            <a:ext cx="3575304" cy="5029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EB64B4CE-4BC2-2165-243C-16EB5CD71669}"/>
              </a:ext>
            </a:extLst>
          </p:cNvPr>
          <p:cNvSpPr>
            <a:spLocks noGrp="1"/>
          </p:cNvSpPr>
          <p:nvPr>
            <p:ph type="chart" sz="quarter" idx="10"/>
          </p:nvPr>
        </p:nvSpPr>
        <p:spPr>
          <a:xfrm>
            <a:off x="1219200" y="1371600"/>
            <a:ext cx="5181600" cy="2971800"/>
          </a:xfrm>
          <a:prstGeom prst="rect">
            <a:avLst/>
          </a:prstGeom>
        </p:spPr>
        <p:txBody>
          <a:bodyPr/>
          <a:lstStyle/>
          <a:p>
            <a:endParaRPr lang="en-US" dirty="0"/>
          </a:p>
        </p:txBody>
      </p:sp>
      <p:sp>
        <p:nvSpPr>
          <p:cNvPr id="4" name="Chart Placeholder 2">
            <a:extLst>
              <a:ext uri="{FF2B5EF4-FFF2-40B4-BE49-F238E27FC236}">
                <a16:creationId xmlns:a16="http://schemas.microsoft.com/office/drawing/2014/main" id="{D636B337-6628-9518-997E-B9968AC4132E}"/>
              </a:ext>
            </a:extLst>
          </p:cNvPr>
          <p:cNvSpPr>
            <a:spLocks noGrp="1"/>
          </p:cNvSpPr>
          <p:nvPr>
            <p:ph type="chart" sz="quarter" idx="11"/>
          </p:nvPr>
        </p:nvSpPr>
        <p:spPr>
          <a:xfrm>
            <a:off x="8915400" y="1371600"/>
            <a:ext cx="5181600" cy="2971800"/>
          </a:xfrm>
          <a:prstGeom prst="rect">
            <a:avLst/>
          </a:prstGeom>
        </p:spPr>
        <p:txBody>
          <a:bodyPr/>
          <a:lstStyle/>
          <a:p>
            <a:endParaRPr lang="en-US" dirty="0"/>
          </a:p>
        </p:txBody>
      </p:sp>
      <p:sp>
        <p:nvSpPr>
          <p:cNvPr id="5" name="Chart Placeholder 2">
            <a:extLst>
              <a:ext uri="{FF2B5EF4-FFF2-40B4-BE49-F238E27FC236}">
                <a16:creationId xmlns:a16="http://schemas.microsoft.com/office/drawing/2014/main" id="{F7C99D92-FACF-F3B1-34DF-41BC4008D687}"/>
              </a:ext>
            </a:extLst>
          </p:cNvPr>
          <p:cNvSpPr>
            <a:spLocks noGrp="1"/>
          </p:cNvSpPr>
          <p:nvPr>
            <p:ph type="chart" sz="quarter" idx="12"/>
          </p:nvPr>
        </p:nvSpPr>
        <p:spPr>
          <a:xfrm>
            <a:off x="1447800" y="6172200"/>
            <a:ext cx="5181600" cy="2971800"/>
          </a:xfrm>
          <a:prstGeom prst="rect">
            <a:avLst/>
          </a:prstGeom>
        </p:spPr>
        <p:txBody>
          <a:bodyPr/>
          <a:lstStyle/>
          <a:p>
            <a:endParaRPr lang="en-US" dirty="0"/>
          </a:p>
        </p:txBody>
      </p:sp>
      <p:sp>
        <p:nvSpPr>
          <p:cNvPr id="6" name="Chart Placeholder 2">
            <a:extLst>
              <a:ext uri="{FF2B5EF4-FFF2-40B4-BE49-F238E27FC236}">
                <a16:creationId xmlns:a16="http://schemas.microsoft.com/office/drawing/2014/main" id="{6A34E740-DB99-3E51-87A7-CAC63F2757BF}"/>
              </a:ext>
            </a:extLst>
          </p:cNvPr>
          <p:cNvSpPr>
            <a:spLocks noGrp="1"/>
          </p:cNvSpPr>
          <p:nvPr>
            <p:ph type="chart" sz="quarter" idx="13"/>
          </p:nvPr>
        </p:nvSpPr>
        <p:spPr>
          <a:xfrm>
            <a:off x="7543800" y="6172200"/>
            <a:ext cx="5181600" cy="2971800"/>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62442" y="4057637"/>
            <a:ext cx="11743690" cy="1797050"/>
          </a:xfrm>
          <a:prstGeom prst="rect">
            <a:avLst/>
          </a:prstGeom>
        </p:spPr>
        <p:txBody>
          <a:bodyPr wrap="square" lIns="0" tIns="0" rIns="0" bIns="0">
            <a:spAutoFit/>
          </a:bodyPr>
          <a:lstStyle>
            <a:lvl1pPr>
              <a:defRPr sz="5000" b="0" i="0">
                <a:solidFill>
                  <a:schemeClr val="bg1"/>
                </a:solidFill>
                <a:latin typeface="Open Sans Condensed"/>
                <a:cs typeface="Open Sans Condensed"/>
              </a:defRPr>
            </a:lvl1pPr>
          </a:lstStyle>
          <a:p>
            <a:endParaRPr/>
          </a:p>
        </p:txBody>
      </p:sp>
      <p:sp>
        <p:nvSpPr>
          <p:cNvPr id="7" name="Holder 4">
            <a:extLst>
              <a:ext uri="{FF2B5EF4-FFF2-40B4-BE49-F238E27FC236}">
                <a16:creationId xmlns:a16="http://schemas.microsoft.com/office/drawing/2014/main" id="{8F44C53D-5C1A-2A33-05D6-707D967EE685}"/>
              </a:ext>
            </a:extLst>
          </p:cNvPr>
          <p:cNvSpPr>
            <a:spLocks noGrp="1"/>
          </p:cNvSpPr>
          <p:nvPr>
            <p:ph type="ftr" sz="quarter" idx="3"/>
          </p:nvPr>
        </p:nvSpPr>
        <p:spPr>
          <a:xfrm>
            <a:off x="10021824" y="9573306"/>
            <a:ext cx="4974336" cy="215444"/>
          </a:xfrm>
          <a:prstGeom prst="rect">
            <a:avLst/>
          </a:prstGeom>
        </p:spPr>
        <p:txBody>
          <a:bodyPr lIns="0" tIns="0" rIns="0" bIns="0"/>
          <a:lstStyle>
            <a:lvl1pPr algn="ctr">
              <a:defRPr sz="1400">
                <a:solidFill>
                  <a:schemeClr val="tx1">
                    <a:lumMod val="65000"/>
                    <a:lumOff val="35000"/>
                  </a:schemeClr>
                </a:solidFill>
                <a:latin typeface="+mn-lt"/>
              </a:defRPr>
            </a:lvl1pPr>
          </a:lstStyle>
          <a:p>
            <a:pPr algn="r"/>
            <a:r>
              <a:rPr lang="en-US" dirty="0"/>
              <a:t>2025 Franklin Street</a:t>
            </a:r>
          </a:p>
        </p:txBody>
      </p:sp>
      <p:sp>
        <p:nvSpPr>
          <p:cNvPr id="8" name="Holder 5">
            <a:extLst>
              <a:ext uri="{FF2B5EF4-FFF2-40B4-BE49-F238E27FC236}">
                <a16:creationId xmlns:a16="http://schemas.microsoft.com/office/drawing/2014/main" id="{A3D3635A-C614-F6D8-43AF-6373A92053C9}"/>
              </a:ext>
            </a:extLst>
          </p:cNvPr>
          <p:cNvSpPr>
            <a:spLocks noGrp="1"/>
          </p:cNvSpPr>
          <p:nvPr>
            <p:ph type="dt" sz="half" idx="2"/>
          </p:nvPr>
        </p:nvSpPr>
        <p:spPr>
          <a:xfrm>
            <a:off x="457200" y="9583579"/>
            <a:ext cx="3575304" cy="215444"/>
          </a:xfrm>
          <a:prstGeom prst="rect">
            <a:avLst/>
          </a:prstGeom>
        </p:spPr>
        <p:txBody>
          <a:bodyPr lIns="0" tIns="0" rIns="0" bIns="0"/>
          <a:lstStyle>
            <a:lvl1pPr algn="l">
              <a:defRPr sz="1400">
                <a:solidFill>
                  <a:schemeClr val="tx1">
                    <a:lumMod val="65000"/>
                    <a:lumOff val="35000"/>
                  </a:schemeClr>
                </a:solidFill>
                <a:latin typeface="+mn-lt"/>
              </a:defRPr>
            </a:lvl1pPr>
          </a:lstStyle>
          <a:p>
            <a:r>
              <a:rPr lang="en-US"/>
              <a:t>Franklin Street Data &amp; Research</a:t>
            </a:r>
            <a:endParaRPr lang="en-US" dirty="0"/>
          </a:p>
        </p:txBody>
      </p:sp>
      <p:pic>
        <p:nvPicPr>
          <p:cNvPr id="9" name="Graphic 8" descr="Badge Copyright outline">
            <a:extLst>
              <a:ext uri="{FF2B5EF4-FFF2-40B4-BE49-F238E27FC236}">
                <a16:creationId xmlns:a16="http://schemas.microsoft.com/office/drawing/2014/main" id="{4AD47D20-438D-4B00-EF9E-1553C21E237B}"/>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58800" y="9542529"/>
            <a:ext cx="276999" cy="276999"/>
          </a:xfrm>
          <a:prstGeom prst="rect">
            <a:avLst/>
          </a:prstGeom>
        </p:spPr>
      </p:pic>
      <p:pic>
        <p:nvPicPr>
          <p:cNvPr id="10" name="Picture 9" descr="A blue text on a black background&#10;&#10;Description automatically generated">
            <a:extLst>
              <a:ext uri="{FF2B5EF4-FFF2-40B4-BE49-F238E27FC236}">
                <a16:creationId xmlns:a16="http://schemas.microsoft.com/office/drawing/2014/main" id="{190074F2-89BA-2539-3B72-47B657C6C4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508992" y="203720"/>
            <a:ext cx="2491740" cy="558280"/>
          </a:xfrm>
          <a:prstGeom prst="rect">
            <a:avLst/>
          </a:prstGeom>
        </p:spPr>
      </p:pic>
      <p:sp>
        <p:nvSpPr>
          <p:cNvPr id="11" name="Holder 5">
            <a:extLst>
              <a:ext uri="{FF2B5EF4-FFF2-40B4-BE49-F238E27FC236}">
                <a16:creationId xmlns:a16="http://schemas.microsoft.com/office/drawing/2014/main" id="{523F0380-6C88-0452-50EC-9384882E139A}"/>
              </a:ext>
            </a:extLst>
          </p:cNvPr>
          <p:cNvSpPr txBox="1">
            <a:spLocks/>
          </p:cNvSpPr>
          <p:nvPr userDrawn="1"/>
        </p:nvSpPr>
        <p:spPr>
          <a:xfrm>
            <a:off x="544068" y="359750"/>
            <a:ext cx="3575304" cy="246221"/>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dirty="0"/>
              <a:t>SUBJECT | MARKET AREA | Q4-2023</a:t>
            </a:r>
          </a:p>
        </p:txBody>
      </p:sp>
      <p:cxnSp>
        <p:nvCxnSpPr>
          <p:cNvPr id="12" name="Straight Connector 11">
            <a:extLst>
              <a:ext uri="{FF2B5EF4-FFF2-40B4-BE49-F238E27FC236}">
                <a16:creationId xmlns:a16="http://schemas.microsoft.com/office/drawing/2014/main" id="{B00B7ABE-68FF-8DBE-3151-43E9F9E816DA}"/>
              </a:ext>
            </a:extLst>
          </p:cNvPr>
          <p:cNvCxnSpPr/>
          <p:nvPr userDrawn="1"/>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chart" Target="../charts/chart17.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chart" Target="../charts/chart16.xml"/><Relationship Id="rId5" Type="http://schemas.openxmlformats.org/officeDocument/2006/relationships/image" Target="../media/image14.png"/><Relationship Id="rId10" Type="http://schemas.openxmlformats.org/officeDocument/2006/relationships/chart" Target="../charts/chart15.xml"/><Relationship Id="rId4" Type="http://schemas.openxmlformats.org/officeDocument/2006/relationships/image" Target="../media/image13.png"/><Relationship Id="rId9" Type="http://schemas.openxmlformats.org/officeDocument/2006/relationships/image" Target="../media/image2.svg"/></Relationships>
</file>

<file path=ppt/slides/_rels/slide11.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image" Target="../media/image11.png"/><Relationship Id="rId7" Type="http://schemas.openxmlformats.org/officeDocument/2006/relationships/chart" Target="../charts/chart18.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chart" Target="../charts/chart21.xml"/><Relationship Id="rId4" Type="http://schemas.openxmlformats.org/officeDocument/2006/relationships/image" Target="../media/image12.png"/><Relationship Id="rId9" Type="http://schemas.openxmlformats.org/officeDocument/2006/relationships/chart" Target="../charts/chart20.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hyperlink" Target="https://franklinst.com/"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hyperlink" Target="mailto:Kelly.Antini@FranklinSt.com" TargetMode="External"/><Relationship Id="rId9"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chart" Target="../charts/chart24.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chart" Target="../charts/chart23.xml"/><Relationship Id="rId5" Type="http://schemas.openxmlformats.org/officeDocument/2006/relationships/image" Target="../media/image14.png"/><Relationship Id="rId10" Type="http://schemas.openxmlformats.org/officeDocument/2006/relationships/chart" Target="../charts/chart22.xml"/><Relationship Id="rId4" Type="http://schemas.openxmlformats.org/officeDocument/2006/relationships/image" Target="../media/image13.png"/><Relationship Id="rId9" Type="http://schemas.openxmlformats.org/officeDocument/2006/relationships/image" Target="../media/image2.svg"/></Relationships>
</file>

<file path=ppt/slides/_rels/slide15.xml.rels><?xml version="1.0" encoding="UTF-8" standalone="yes"?>
<Relationships xmlns="http://schemas.openxmlformats.org/package/2006/relationships"><Relationship Id="rId8" Type="http://schemas.openxmlformats.org/officeDocument/2006/relationships/chart" Target="../charts/chart26.xml"/><Relationship Id="rId3" Type="http://schemas.openxmlformats.org/officeDocument/2006/relationships/image" Target="../media/image11.png"/><Relationship Id="rId7" Type="http://schemas.openxmlformats.org/officeDocument/2006/relationships/chart" Target="../charts/chart2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chart" Target="../charts/chart28.xml"/><Relationship Id="rId4" Type="http://schemas.openxmlformats.org/officeDocument/2006/relationships/image" Target="../media/image12.png"/><Relationship Id="rId9" Type="http://schemas.openxmlformats.org/officeDocument/2006/relationships/chart" Target="../charts/chart27.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hyperlink" Target="https://franklinst.com/"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hyperlink" Target="mailto:Kelly.Antini@FranklinSt.com" TargetMode="External"/><Relationship Id="rId9"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chart" Target="../charts/chart31.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chart" Target="../charts/chart30.xml"/><Relationship Id="rId5" Type="http://schemas.openxmlformats.org/officeDocument/2006/relationships/image" Target="../media/image14.png"/><Relationship Id="rId10" Type="http://schemas.openxmlformats.org/officeDocument/2006/relationships/chart" Target="../charts/chart29.xml"/><Relationship Id="rId4" Type="http://schemas.openxmlformats.org/officeDocument/2006/relationships/image" Target="../media/image13.png"/><Relationship Id="rId9" Type="http://schemas.openxmlformats.org/officeDocument/2006/relationships/image" Target="../media/image2.svg"/></Relationships>
</file>

<file path=ppt/slides/_rels/slide19.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image" Target="../media/image11.png"/><Relationship Id="rId7" Type="http://schemas.openxmlformats.org/officeDocument/2006/relationships/chart" Target="../charts/chart3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chart" Target="../charts/chart35.xml"/><Relationship Id="rId4" Type="http://schemas.openxmlformats.org/officeDocument/2006/relationships/image" Target="../media/image12.png"/><Relationship Id="rId9" Type="http://schemas.openxmlformats.org/officeDocument/2006/relationships/chart" Target="../charts/chart34.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chart" Target="../charts/chart3.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chart" Target="../charts/chart2.xml"/><Relationship Id="rId5" Type="http://schemas.openxmlformats.org/officeDocument/2006/relationships/image" Target="../media/image14.png"/><Relationship Id="rId10" Type="http://schemas.openxmlformats.org/officeDocument/2006/relationships/chart" Target="../charts/chart1.xml"/><Relationship Id="rId4" Type="http://schemas.openxmlformats.org/officeDocument/2006/relationships/image" Target="../media/image13.png"/><Relationship Id="rId9" Type="http://schemas.openxmlformats.org/officeDocument/2006/relationships/image" Target="../media/image2.sv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hyperlink" Target="https://franklinst.com/" TargetMode="Externa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hyperlink" Target="mailto:Kelly.Antini@FranklinSt.com" TargetMode="External"/><Relationship Id="rId9"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chart" Target="../charts/chart38.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chart" Target="../charts/chart37.xml"/><Relationship Id="rId5" Type="http://schemas.openxmlformats.org/officeDocument/2006/relationships/image" Target="../media/image14.png"/><Relationship Id="rId10" Type="http://schemas.openxmlformats.org/officeDocument/2006/relationships/chart" Target="../charts/chart36.xml"/><Relationship Id="rId4" Type="http://schemas.openxmlformats.org/officeDocument/2006/relationships/image" Target="../media/image13.png"/><Relationship Id="rId9" Type="http://schemas.openxmlformats.org/officeDocument/2006/relationships/image" Target="../media/image2.svg"/></Relationships>
</file>

<file path=ppt/slides/_rels/slide23.xml.rels><?xml version="1.0" encoding="UTF-8" standalone="yes"?>
<Relationships xmlns="http://schemas.openxmlformats.org/package/2006/relationships"><Relationship Id="rId8" Type="http://schemas.openxmlformats.org/officeDocument/2006/relationships/chart" Target="../charts/chart40.xml"/><Relationship Id="rId3" Type="http://schemas.openxmlformats.org/officeDocument/2006/relationships/image" Target="../media/image11.png"/><Relationship Id="rId7" Type="http://schemas.openxmlformats.org/officeDocument/2006/relationships/chart" Target="../charts/chart39.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chart" Target="../charts/chart42.xml"/><Relationship Id="rId4" Type="http://schemas.openxmlformats.org/officeDocument/2006/relationships/image" Target="../media/image12.png"/><Relationship Id="rId9" Type="http://schemas.openxmlformats.org/officeDocument/2006/relationships/chart" Target="../charts/chart41.xml"/></Relationships>
</file>

<file path=ppt/slides/_rels/slide24.xml.rels><?xml version="1.0" encoding="UTF-8" standalone="yes"?>
<Relationships xmlns="http://schemas.openxmlformats.org/package/2006/relationships"><Relationship Id="rId8" Type="http://schemas.openxmlformats.org/officeDocument/2006/relationships/hyperlink" Target="https://franklinst.com/" TargetMode="External"/><Relationship Id="rId3" Type="http://schemas.openxmlformats.org/officeDocument/2006/relationships/image" Target="../media/image11.png"/><Relationship Id="rId7" Type="http://schemas.openxmlformats.org/officeDocument/2006/relationships/hyperlink" Target="mailto:Kelly.Antini@FranklinSt.com" TargetMode="External"/><Relationship Id="rId2" Type="http://schemas.openxmlformats.org/officeDocument/2006/relationships/slideLayout" Target="../slideLayouts/slideLayout3.xml"/><Relationship Id="rId1" Type="http://schemas.openxmlformats.org/officeDocument/2006/relationships/themeOverride" Target="../theme/themeOverride43.xml"/><Relationship Id="rId6"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svg"/><Relationship Id="rId4" Type="http://schemas.openxmlformats.org/officeDocument/2006/relationships/image" Target="../media/image12.pn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1.png"/><Relationship Id="rId7"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chart" Target="../charts/chart7.xml"/><Relationship Id="rId4" Type="http://schemas.openxmlformats.org/officeDocument/2006/relationships/image" Target="../media/image12.png"/><Relationship Id="rId9" Type="http://schemas.openxmlformats.org/officeDocument/2006/relationships/chart" Target="../charts/chart6.xml"/></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hyperlink" Target="https://franklinst.com/"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chart" Target="../charts/chart10.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chart" Target="../charts/chart9.xml"/><Relationship Id="rId5" Type="http://schemas.openxmlformats.org/officeDocument/2006/relationships/image" Target="../media/image14.png"/><Relationship Id="rId10" Type="http://schemas.openxmlformats.org/officeDocument/2006/relationships/chart" Target="../charts/chart8.xml"/><Relationship Id="rId4" Type="http://schemas.openxmlformats.org/officeDocument/2006/relationships/image" Target="../media/image13.png"/><Relationship Id="rId9"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11.png"/><Relationship Id="rId7"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chart" Target="../charts/chart14.xml"/><Relationship Id="rId4" Type="http://schemas.openxmlformats.org/officeDocument/2006/relationships/image" Target="../media/image12.png"/><Relationship Id="rId9" Type="http://schemas.openxmlformats.org/officeDocument/2006/relationships/chart" Target="../charts/chart13.xml"/></Relationships>
</file>

<file path=ppt/slides/_rels/slide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hyperlink" Target="https://franklinst.com/" TargetMode="External"/><Relationship Id="rId5" Type="http://schemas.openxmlformats.org/officeDocument/2006/relationships/image" Target="../media/image19.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A5DEB2AE-34B3-3CA8-D882-A3647BB0D107}"/>
              </a:ext>
            </a:extLst>
          </p:cNvPr>
          <p:cNvPicPr>
            <a:picLocks noChangeAspect="1"/>
          </p:cNvPicPr>
          <p:nvPr/>
        </p:nvPicPr>
        <p:blipFill rotWithShape="1">
          <a:blip r:embed="rId3" cstate="print">
            <a:alphaModFix amt="79000"/>
            <a:extLst>
              <a:ext uri="{28A0092B-C50C-407E-A947-70E740481C1C}">
                <a14:useLocalDpi xmlns:a14="http://schemas.microsoft.com/office/drawing/2010/main" val="0"/>
              </a:ext>
            </a:extLst>
          </a:blip>
          <a:srcRect l="-193" t="1" r="-1" b="-104"/>
          <a:stretch/>
        </p:blipFill>
        <p:spPr>
          <a:xfrm rot="2748722">
            <a:off x="-3262709" y="387187"/>
            <a:ext cx="15469036" cy="11780746"/>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B2B04918-2CA3-DA69-6ADF-A3090E229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32" y="1524000"/>
            <a:ext cx="3581400" cy="483591"/>
          </a:xfrm>
          <a:prstGeom prst="rect">
            <a:avLst/>
          </a:prstGeom>
        </p:spPr>
      </p:pic>
      <p:sp>
        <p:nvSpPr>
          <p:cNvPr id="2" name="Isosceles Triangle 1">
            <a:extLst>
              <a:ext uri="{FF2B5EF4-FFF2-40B4-BE49-F238E27FC236}">
                <a16:creationId xmlns:a16="http://schemas.microsoft.com/office/drawing/2014/main" id="{60B82A0E-F2F1-2A1D-6166-6A40232DDCFD}"/>
              </a:ext>
            </a:extLst>
          </p:cNvPr>
          <p:cNvSpPr/>
          <p:nvPr/>
        </p:nvSpPr>
        <p:spPr>
          <a:xfrm>
            <a:off x="10591800" y="6714841"/>
            <a:ext cx="7772400" cy="3370302"/>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8158D5-7766-983F-4AC5-707D31E92C98}"/>
              </a:ext>
            </a:extLst>
          </p:cNvPr>
          <p:cNvSpPr txBox="1"/>
          <p:nvPr/>
        </p:nvSpPr>
        <p:spPr>
          <a:xfrm>
            <a:off x="457200" y="4775848"/>
            <a:ext cx="12379111" cy="3693319"/>
          </a:xfrm>
          <a:prstGeom prst="rect">
            <a:avLst/>
          </a:prstGeom>
          <a:noFill/>
        </p:spPr>
        <p:txBody>
          <a:bodyPr wrap="square">
            <a:spAutoFit/>
          </a:bodyPr>
          <a:lstStyle/>
          <a:p>
            <a:pPr marL="274320" algn="l">
              <a:lnSpc>
                <a:spcPct val="100000"/>
              </a:lnSpc>
              <a:tabLst>
                <a:tab pos="4563745" algn="l"/>
              </a:tabLst>
            </a:pPr>
            <a:r>
              <a:rPr lang="en-US" sz="9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AUSTIN</a:t>
            </a:r>
          </a:p>
          <a:p>
            <a:pPr marL="274320" algn="l">
              <a:lnSpc>
                <a:spcPct val="100000"/>
              </a:lnSpc>
              <a:tabLst>
                <a:tab pos="4563745" algn="l"/>
              </a:tabLst>
            </a:pPr>
            <a:r>
              <a:rPr lang="en-US" sz="9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a:t>
            </a:r>
          </a:p>
          <a:p>
            <a:pPr marL="274320" algn="l">
              <a:tabLst>
                <a:tab pos="4563745" algn="l"/>
              </a:tabLst>
            </a:pPr>
            <a:r>
              <a:rPr lang="en-US" sz="4800" spc="-150" dirty="0">
                <a:solidFill>
                  <a:schemeClr val="bg1"/>
                </a:solidFill>
                <a:latin typeface="Open Sans" pitchFamily="2" charset="0"/>
                <a:ea typeface="Open Sans" pitchFamily="2" charset="0"/>
                <a:cs typeface="Open Sans" pitchFamily="2" charset="0"/>
              </a:rPr>
              <a:t>Q1 2025</a:t>
            </a:r>
          </a:p>
        </p:txBody>
      </p:sp>
      <p:sp>
        <p:nvSpPr>
          <p:cNvPr id="4" name="Holder 5">
            <a:extLst>
              <a:ext uri="{FF2B5EF4-FFF2-40B4-BE49-F238E27FC236}">
                <a16:creationId xmlns:a16="http://schemas.microsoft.com/office/drawing/2014/main" id="{E6B2DFE5-A0F8-F11F-91D3-76972152B157}"/>
              </a:ext>
            </a:extLst>
          </p:cNvPr>
          <p:cNvSpPr txBox="1">
            <a:spLocks/>
          </p:cNvSpPr>
          <p:nvPr/>
        </p:nvSpPr>
        <p:spPr>
          <a:xfrm>
            <a:off x="12478916" y="9570181"/>
            <a:ext cx="2560039"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Franklin Street Data &amp; Research</a:t>
            </a:r>
          </a:p>
        </p:txBody>
      </p:sp>
      <p:cxnSp>
        <p:nvCxnSpPr>
          <p:cNvPr id="8" name="Straight Connector 7">
            <a:extLst>
              <a:ext uri="{FF2B5EF4-FFF2-40B4-BE49-F238E27FC236}">
                <a16:creationId xmlns:a16="http://schemas.microsoft.com/office/drawing/2014/main" id="{3A3A6D4D-740C-4835-541E-22D0DB75A7CC}"/>
              </a:ext>
            </a:extLst>
          </p:cNvPr>
          <p:cNvCxnSpPr>
            <a:cxnSpLocks/>
          </p:cNvCxnSpPr>
          <p:nvPr/>
        </p:nvCxnSpPr>
        <p:spPr>
          <a:xfrm>
            <a:off x="5261609" y="0"/>
            <a:ext cx="3276600" cy="304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69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4267200"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JACKSONVILLE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object 17">
            <a:extLst>
              <a:ext uri="{FF2B5EF4-FFF2-40B4-BE49-F238E27FC236}">
                <a16:creationId xmlns:a16="http://schemas.microsoft.com/office/drawing/2014/main" id="{23CBA492-7EE9-DF69-7D48-4219988841F8}"/>
              </a:ext>
            </a:extLst>
          </p:cNvPr>
          <p:cNvSpPr txBox="1"/>
          <p:nvPr/>
        </p:nvSpPr>
        <p:spPr>
          <a:xfrm>
            <a:off x="457199" y="939765"/>
            <a:ext cx="14292273" cy="1502976"/>
          </a:xfrm>
          <a:prstGeom prst="rect">
            <a:avLst/>
          </a:prstGeom>
        </p:spPr>
        <p:txBody>
          <a:bodyPr vert="horz" wrap="square" lIns="0" tIns="38100" rIns="0" bIns="0" rtlCol="0">
            <a:spAutoFit/>
          </a:bodyPr>
          <a:lstStyle/>
          <a:p>
            <a:pPr>
              <a:spcBef>
                <a:spcPts val="300"/>
              </a:spcBef>
            </a:pPr>
            <a:r>
              <a:rPr sz="2100" b="1" i="1" spc="-10" dirty="0">
                <a:solidFill>
                  <a:srgbClr val="00939D"/>
                </a:solidFill>
                <a:latin typeface="Open Sans" panose="020B0606030504020204" pitchFamily="34" charset="0"/>
                <a:ea typeface="Open Sans" panose="020B0606030504020204" pitchFamily="34" charset="0"/>
                <a:cs typeface="Open Sans" panose="020B0606030504020204" pitchFamily="34" charset="0"/>
              </a:rPr>
              <a:t>Outlook</a:t>
            </a:r>
            <a:endParaRPr lang="en-US" sz="1400" b="0" dirty="0">
              <a:latin typeface="Open Sans" panose="020B0606030504020204" pitchFamily="34" charset="0"/>
              <a:ea typeface="Open Sans" panose="020B0606030504020204" pitchFamily="34" charset="0"/>
              <a:cs typeface="Open Sans" panose="020B0606030504020204" pitchFamily="34" charset="0"/>
            </a:endParaRPr>
          </a:p>
          <a:p>
            <a:pPr marL="0" marR="0">
              <a:lnSpc>
                <a:spcPct val="107000"/>
              </a:lnSpc>
              <a:spcAft>
                <a:spcPts val="800"/>
              </a:spcAft>
            </a:pPr>
            <a:r>
              <a:rPr lang="en-US" sz="1400" kern="100" dirty="0">
                <a:effectLst/>
                <a:latin typeface="Open Sans" pitchFamily="2" charset="0"/>
                <a:ea typeface="Open Sans" pitchFamily="2" charset="0"/>
                <a:cs typeface="Open Sans" pitchFamily="2" charset="0"/>
              </a:rPr>
              <a:t>Increased port traffic and a surge in population growth since the pandemic's onset have fueled Jacksonville’s industrial market, with vacancy remaining relatively low at 5.4%. While industrial demand has been steady, it has lagged behind the pace of new deliveries. With 6.4 million square feet under construction, steady demand and strong preleasing activity in newly delivered projects have helped keep vacancy gains minimal over the past year. Larger tenants over 100,000 square feet continue to target Jacksonville, with CoStar reporting robust leasing interest and captive demand for new space in this fast-growing port market. Tight market conditions are supporting strong rent growth at 6.7%, leading Florida’s six primary industrial markets and significantly outpacing the national average of 2.3%.</a:t>
            </a:r>
          </a:p>
        </p:txBody>
      </p: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2546" y="197822"/>
            <a:ext cx="2148854" cy="290156"/>
          </a:xfrm>
          <a:prstGeom prst="rect">
            <a:avLst/>
          </a:prstGeom>
        </p:spPr>
      </p:pic>
      <p:sp>
        <p:nvSpPr>
          <p:cNvPr id="34" name="TextBox 33">
            <a:extLst>
              <a:ext uri="{FF2B5EF4-FFF2-40B4-BE49-F238E27FC236}">
                <a16:creationId xmlns:a16="http://schemas.microsoft.com/office/drawing/2014/main" id="{AEC1497F-5C46-E91A-8E10-6291F94C1B2C}"/>
              </a:ext>
            </a:extLst>
          </p:cNvPr>
          <p:cNvSpPr txBox="1"/>
          <p:nvPr/>
        </p:nvSpPr>
        <p:spPr>
          <a:xfrm>
            <a:off x="857250" y="6140497"/>
            <a:ext cx="2836913"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Under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Construction</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B36520AA-F5D9-61FD-E25A-EDCBD3B937A8}"/>
              </a:ext>
            </a:extLst>
          </p:cNvPr>
          <p:cNvSpPr txBox="1"/>
          <p:nvPr/>
        </p:nvSpPr>
        <p:spPr>
          <a:xfrm>
            <a:off x="8125563" y="2645995"/>
            <a:ext cx="6688074" cy="400110"/>
          </a:xfrm>
          <a:prstGeom prst="rect">
            <a:avLst/>
          </a:prstGeom>
          <a:noFill/>
        </p:spPr>
        <p:txBody>
          <a:bodyPr wrap="square">
            <a:spAutoFit/>
          </a:bodyPr>
          <a:lstStyle/>
          <a:p>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Absorption</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 </a:t>
            </a: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&amp;</a:t>
            </a:r>
            <a:r>
              <a:rPr lang="en-US" sz="2000" b="1" i="1" spc="-5" dirty="0">
                <a:solidFill>
                  <a:srgbClr val="1A939A"/>
                </a:solidFill>
                <a:latin typeface="Open Sans" panose="020B0606030504020204" pitchFamily="34" charset="0"/>
                <a:ea typeface="Open Sans" panose="020B0606030504020204" pitchFamily="34" charset="0"/>
                <a:cs typeface="Open Sans" panose="020B0606030504020204" pitchFamily="34" charset="0"/>
              </a:rPr>
              <a:t>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Deliveries</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FF3FA50E-DA9A-9100-8F4D-D1D43698F8D5}"/>
              </a:ext>
            </a:extLst>
          </p:cNvPr>
          <p:cNvSpPr txBox="1"/>
          <p:nvPr/>
        </p:nvSpPr>
        <p:spPr>
          <a:xfrm>
            <a:off x="8125562" y="6142191"/>
            <a:ext cx="7068611"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Sales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Volume</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1B555F39-0E90-9363-A13E-F333767766A4}"/>
              </a:ext>
            </a:extLst>
          </p:cNvPr>
          <p:cNvSpPr txBox="1"/>
          <p:nvPr/>
        </p:nvSpPr>
        <p:spPr>
          <a:xfrm>
            <a:off x="2095706" y="2862798"/>
            <a:ext cx="990600"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5.4%</a:t>
            </a:r>
          </a:p>
        </p:txBody>
      </p:sp>
      <p:cxnSp>
        <p:nvCxnSpPr>
          <p:cNvPr id="21" name="Straight Connector 20">
            <a:extLst>
              <a:ext uri="{FF2B5EF4-FFF2-40B4-BE49-F238E27FC236}">
                <a16:creationId xmlns:a16="http://schemas.microsoft.com/office/drawing/2014/main" id="{BE39787C-BB4D-819A-F4AF-3C6E5F045C11}"/>
              </a:ext>
            </a:extLst>
          </p:cNvPr>
          <p:cNvCxnSpPr>
            <a:cxnSpLocks/>
          </p:cNvCxnSpPr>
          <p:nvPr/>
        </p:nvCxnSpPr>
        <p:spPr>
          <a:xfrm>
            <a:off x="3461578" y="2978968"/>
            <a:ext cx="9649" cy="2732141"/>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8FF4F28-B36D-D62F-6B99-9332A55D068A}"/>
              </a:ext>
            </a:extLst>
          </p:cNvPr>
          <p:cNvSpPr/>
          <p:nvPr/>
        </p:nvSpPr>
        <p:spPr>
          <a:xfrm>
            <a:off x="3239123" y="2967739"/>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75C5D79A-DC97-B03A-F8C6-FDFDB5453C70}"/>
              </a:ext>
            </a:extLst>
          </p:cNvPr>
          <p:cNvSpPr/>
          <p:nvPr/>
        </p:nvSpPr>
        <p:spPr>
          <a:xfrm>
            <a:off x="3235396" y="3715461"/>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4830D1E5-E4B0-E881-1221-F1DF2E437C58}"/>
              </a:ext>
            </a:extLst>
          </p:cNvPr>
          <p:cNvSpPr/>
          <p:nvPr/>
        </p:nvSpPr>
        <p:spPr>
          <a:xfrm>
            <a:off x="3244727" y="5304893"/>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82D1F88F-DF52-1929-5D77-AE11F4EE2049}"/>
              </a:ext>
            </a:extLst>
          </p:cNvPr>
          <p:cNvSpPr txBox="1"/>
          <p:nvPr/>
        </p:nvSpPr>
        <p:spPr>
          <a:xfrm>
            <a:off x="3877286" y="2929366"/>
            <a:ext cx="1564645"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Vacancy Rate</a:t>
            </a:r>
          </a:p>
        </p:txBody>
      </p:sp>
      <p:sp>
        <p:nvSpPr>
          <p:cNvPr id="54" name="TextBox 53">
            <a:extLst>
              <a:ext uri="{FF2B5EF4-FFF2-40B4-BE49-F238E27FC236}">
                <a16:creationId xmlns:a16="http://schemas.microsoft.com/office/drawing/2014/main" id="{B9C4686D-CA81-A5F0-74BB-C4AC35CC3D63}"/>
              </a:ext>
            </a:extLst>
          </p:cNvPr>
          <p:cNvSpPr txBox="1"/>
          <p:nvPr/>
        </p:nvSpPr>
        <p:spPr>
          <a:xfrm>
            <a:off x="3872203" y="3706724"/>
            <a:ext cx="2504310"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Under Construction SF</a:t>
            </a:r>
          </a:p>
        </p:txBody>
      </p:sp>
      <p:sp>
        <p:nvSpPr>
          <p:cNvPr id="55" name="TextBox 54">
            <a:extLst>
              <a:ext uri="{FF2B5EF4-FFF2-40B4-BE49-F238E27FC236}">
                <a16:creationId xmlns:a16="http://schemas.microsoft.com/office/drawing/2014/main" id="{E1C7A9C5-6E5C-E784-EC13-008856E8C2F6}"/>
              </a:ext>
            </a:extLst>
          </p:cNvPr>
          <p:cNvSpPr txBox="1"/>
          <p:nvPr/>
        </p:nvSpPr>
        <p:spPr>
          <a:xfrm>
            <a:off x="3872203" y="4487073"/>
            <a:ext cx="1808780"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Market Rent/SF</a:t>
            </a:r>
          </a:p>
        </p:txBody>
      </p:sp>
      <p:sp>
        <p:nvSpPr>
          <p:cNvPr id="56" name="TextBox 55">
            <a:extLst>
              <a:ext uri="{FF2B5EF4-FFF2-40B4-BE49-F238E27FC236}">
                <a16:creationId xmlns:a16="http://schemas.microsoft.com/office/drawing/2014/main" id="{F18F1E6D-019F-47DC-CF20-102CC8632253}"/>
              </a:ext>
            </a:extLst>
          </p:cNvPr>
          <p:cNvSpPr txBox="1"/>
          <p:nvPr/>
        </p:nvSpPr>
        <p:spPr>
          <a:xfrm>
            <a:off x="3872203" y="5260303"/>
            <a:ext cx="2819400"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12 MO Net Absorption SF</a:t>
            </a:r>
          </a:p>
        </p:txBody>
      </p:sp>
      <p:sp>
        <p:nvSpPr>
          <p:cNvPr id="58" name="Oval 57">
            <a:extLst>
              <a:ext uri="{FF2B5EF4-FFF2-40B4-BE49-F238E27FC236}">
                <a16:creationId xmlns:a16="http://schemas.microsoft.com/office/drawing/2014/main" id="{367B9733-9305-7C2F-5621-1791B9CE4FCA}"/>
              </a:ext>
            </a:extLst>
          </p:cNvPr>
          <p:cNvSpPr/>
          <p:nvPr/>
        </p:nvSpPr>
        <p:spPr>
          <a:xfrm>
            <a:off x="3235396" y="4532836"/>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Arrow Connector 58">
            <a:extLst>
              <a:ext uri="{FF2B5EF4-FFF2-40B4-BE49-F238E27FC236}">
                <a16:creationId xmlns:a16="http://schemas.microsoft.com/office/drawing/2014/main" id="{85137F13-DEA8-20AC-26C4-4B2958FC8C0F}"/>
              </a:ext>
            </a:extLst>
          </p:cNvPr>
          <p:cNvCxnSpPr>
            <a:cxnSpLocks/>
          </p:cNvCxnSpPr>
          <p:nvPr/>
        </p:nvCxnSpPr>
        <p:spPr>
          <a:xfrm>
            <a:off x="3466403" y="4574405"/>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45C55CE-973A-9D07-72F4-07AFE668ED65}"/>
              </a:ext>
            </a:extLst>
          </p:cNvPr>
          <p:cNvSpPr txBox="1"/>
          <p:nvPr/>
        </p:nvSpPr>
        <p:spPr>
          <a:xfrm>
            <a:off x="2087049" y="3654188"/>
            <a:ext cx="1008587"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6.4M</a:t>
            </a:r>
          </a:p>
        </p:txBody>
      </p:sp>
      <p:sp>
        <p:nvSpPr>
          <p:cNvPr id="71" name="TextBox 70">
            <a:extLst>
              <a:ext uri="{FF2B5EF4-FFF2-40B4-BE49-F238E27FC236}">
                <a16:creationId xmlns:a16="http://schemas.microsoft.com/office/drawing/2014/main" id="{A1D9DA59-E709-5091-1300-6C60CBE70CF4}"/>
              </a:ext>
            </a:extLst>
          </p:cNvPr>
          <p:cNvSpPr txBox="1"/>
          <p:nvPr/>
        </p:nvSpPr>
        <p:spPr>
          <a:xfrm>
            <a:off x="1830141" y="4418980"/>
            <a:ext cx="1270676"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$10.84</a:t>
            </a:r>
          </a:p>
        </p:txBody>
      </p:sp>
      <p:sp>
        <p:nvSpPr>
          <p:cNvPr id="72" name="TextBox 71">
            <a:extLst>
              <a:ext uri="{FF2B5EF4-FFF2-40B4-BE49-F238E27FC236}">
                <a16:creationId xmlns:a16="http://schemas.microsoft.com/office/drawing/2014/main" id="{C21B232E-AD09-E8C5-598B-9D17E46A0E68}"/>
              </a:ext>
            </a:extLst>
          </p:cNvPr>
          <p:cNvSpPr txBox="1"/>
          <p:nvPr/>
        </p:nvSpPr>
        <p:spPr>
          <a:xfrm>
            <a:off x="2096820" y="5206460"/>
            <a:ext cx="1000685"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2.1M</a:t>
            </a:r>
          </a:p>
        </p:txBody>
      </p:sp>
      <p:sp>
        <p:nvSpPr>
          <p:cNvPr id="73" name="TextBox 72">
            <a:extLst>
              <a:ext uri="{FF2B5EF4-FFF2-40B4-BE49-F238E27FC236}">
                <a16:creationId xmlns:a16="http://schemas.microsoft.com/office/drawing/2014/main" id="{3EF0EDBD-62E7-4841-1D57-1701DB08158A}"/>
              </a:ext>
            </a:extLst>
          </p:cNvPr>
          <p:cNvSpPr txBox="1"/>
          <p:nvPr/>
        </p:nvSpPr>
        <p:spPr>
          <a:xfrm>
            <a:off x="2680974" y="2447962"/>
            <a:ext cx="1560038" cy="400110"/>
          </a:xfrm>
          <a:prstGeom prst="rect">
            <a:avLst/>
          </a:prstGeom>
          <a:noFill/>
        </p:spPr>
        <p:txBody>
          <a:bodyPr wrap="square">
            <a:spAutoFit/>
          </a:bodyPr>
          <a:lstStyle/>
          <a:p>
            <a:r>
              <a:rPr lang="en-US" sz="2000" b="1" i="1" dirty="0">
                <a:solidFill>
                  <a:srgbClr val="00939D"/>
                </a:solidFill>
                <a:latin typeface="Open Sans" panose="020B0606030504020204" pitchFamily="34" charset="0"/>
                <a:ea typeface="Open Sans" panose="020B0606030504020204" pitchFamily="34" charset="0"/>
                <a:cs typeface="Open Sans" panose="020B0606030504020204" pitchFamily="34" charset="0"/>
              </a:rPr>
              <a:t>YOY Trends</a:t>
            </a:r>
            <a:endParaRPr lang="en-US" sz="2000" i="1" dirty="0">
              <a:solidFill>
                <a:srgbClr val="00939D"/>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4A9CB72F-5F15-AD05-E9E9-06778ABF1F3C}"/>
              </a:ext>
            </a:extLst>
          </p:cNvPr>
          <p:cNvPicPr>
            <a:picLocks noChangeAspect="1"/>
          </p:cNvPicPr>
          <p:nvPr/>
        </p:nvPicPr>
        <p:blipFill rotWithShape="1">
          <a:blip r:embed="rId4"/>
          <a:srcRect l="30849" t="19572" r="38455" b="51253"/>
          <a:stretch/>
        </p:blipFill>
        <p:spPr>
          <a:xfrm>
            <a:off x="1198669" y="2864118"/>
            <a:ext cx="462014" cy="548640"/>
          </a:xfrm>
          <a:prstGeom prst="rect">
            <a:avLst/>
          </a:prstGeom>
        </p:spPr>
      </p:pic>
      <p:pic>
        <p:nvPicPr>
          <p:cNvPr id="4" name="Picture 3">
            <a:extLst>
              <a:ext uri="{FF2B5EF4-FFF2-40B4-BE49-F238E27FC236}">
                <a16:creationId xmlns:a16="http://schemas.microsoft.com/office/drawing/2014/main" id="{83B156ED-7CF1-941B-2F8D-3824C5FF9E14}"/>
              </a:ext>
            </a:extLst>
          </p:cNvPr>
          <p:cNvPicPr preferRelativeResize="0">
            <a:picLocks/>
          </p:cNvPicPr>
          <p:nvPr/>
        </p:nvPicPr>
        <p:blipFill rotWithShape="1">
          <a:blip r:embed="rId5"/>
          <a:srcRect l="34911" t="22095" r="42067" b="48731"/>
          <a:stretch/>
        </p:blipFill>
        <p:spPr>
          <a:xfrm>
            <a:off x="1256201" y="4461565"/>
            <a:ext cx="336528" cy="522444"/>
          </a:xfrm>
          <a:prstGeom prst="rect">
            <a:avLst/>
          </a:prstGeom>
        </p:spPr>
      </p:pic>
      <p:pic>
        <p:nvPicPr>
          <p:cNvPr id="18" name="Picture 17">
            <a:extLst>
              <a:ext uri="{FF2B5EF4-FFF2-40B4-BE49-F238E27FC236}">
                <a16:creationId xmlns:a16="http://schemas.microsoft.com/office/drawing/2014/main" id="{C30922B8-ED97-7200-1387-AD711BEB92FA}"/>
              </a:ext>
            </a:extLst>
          </p:cNvPr>
          <p:cNvPicPr>
            <a:picLocks noChangeAspect="1"/>
          </p:cNvPicPr>
          <p:nvPr/>
        </p:nvPicPr>
        <p:blipFill rotWithShape="1">
          <a:blip r:embed="rId6"/>
          <a:srcRect l="33838" t="27476" r="39150" b="47613"/>
          <a:stretch/>
        </p:blipFill>
        <p:spPr>
          <a:xfrm>
            <a:off x="1193458" y="5121861"/>
            <a:ext cx="462014" cy="631646"/>
          </a:xfrm>
          <a:prstGeom prst="rect">
            <a:avLst/>
          </a:prstGeom>
        </p:spPr>
      </p:pic>
      <p:pic>
        <p:nvPicPr>
          <p:cNvPr id="19" name="Picture 18">
            <a:extLst>
              <a:ext uri="{FF2B5EF4-FFF2-40B4-BE49-F238E27FC236}">
                <a16:creationId xmlns:a16="http://schemas.microsoft.com/office/drawing/2014/main" id="{6131853C-46F9-2F95-A4FB-79294F695FC1}"/>
              </a:ext>
            </a:extLst>
          </p:cNvPr>
          <p:cNvPicPr>
            <a:picLocks noChangeAspect="1"/>
          </p:cNvPicPr>
          <p:nvPr/>
        </p:nvPicPr>
        <p:blipFill rotWithShape="1">
          <a:blip r:embed="rId7"/>
          <a:srcRect l="30241" t="26329" r="29318" b="44123"/>
          <a:stretch/>
        </p:blipFill>
        <p:spPr>
          <a:xfrm>
            <a:off x="1087878" y="3615906"/>
            <a:ext cx="560106" cy="511293"/>
          </a:xfrm>
          <a:prstGeom prst="rect">
            <a:avLst/>
          </a:prstGeom>
        </p:spPr>
      </p:pic>
      <p:cxnSp>
        <p:nvCxnSpPr>
          <p:cNvPr id="15" name="Straight Arrow Connector 14">
            <a:extLst>
              <a:ext uri="{FF2B5EF4-FFF2-40B4-BE49-F238E27FC236}">
                <a16:creationId xmlns:a16="http://schemas.microsoft.com/office/drawing/2014/main" id="{B494AE7C-4F8E-BC0F-974F-9D4DEF3E872B}"/>
              </a:ext>
            </a:extLst>
          </p:cNvPr>
          <p:cNvCxnSpPr>
            <a:cxnSpLocks/>
          </p:cNvCxnSpPr>
          <p:nvPr/>
        </p:nvCxnSpPr>
        <p:spPr>
          <a:xfrm rot="21600000" flipV="1">
            <a:off x="3467572" y="3011309"/>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Holder 5">
            <a:extLst>
              <a:ext uri="{FF2B5EF4-FFF2-40B4-BE49-F238E27FC236}">
                <a16:creationId xmlns:a16="http://schemas.microsoft.com/office/drawing/2014/main" id="{30242585-782D-939C-B069-270DDB1E1209}"/>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22" name="Holder 4">
            <a:extLst>
              <a:ext uri="{FF2B5EF4-FFF2-40B4-BE49-F238E27FC236}">
                <a16:creationId xmlns:a16="http://schemas.microsoft.com/office/drawing/2014/main" id="{D39E677F-50A3-8B9F-F1C0-31FFD50C70B4}"/>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23" name="Graphic 22" descr="Badge Copyright outline">
            <a:extLst>
              <a:ext uri="{FF2B5EF4-FFF2-40B4-BE49-F238E27FC236}">
                <a16:creationId xmlns:a16="http://schemas.microsoft.com/office/drawing/2014/main" id="{E408C34B-4085-FEA7-1186-4FCA8B3181E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437264" y="9610698"/>
            <a:ext cx="276999" cy="276999"/>
          </a:xfrm>
          <a:prstGeom prst="rect">
            <a:avLst/>
          </a:prstGeom>
        </p:spPr>
      </p:pic>
      <p:cxnSp>
        <p:nvCxnSpPr>
          <p:cNvPr id="3" name="Straight Arrow Connector 2">
            <a:extLst>
              <a:ext uri="{FF2B5EF4-FFF2-40B4-BE49-F238E27FC236}">
                <a16:creationId xmlns:a16="http://schemas.microsoft.com/office/drawing/2014/main" id="{A4183E8C-EAA2-4835-5549-F713833FC82D}"/>
              </a:ext>
            </a:extLst>
          </p:cNvPr>
          <p:cNvCxnSpPr>
            <a:cxnSpLocks/>
          </p:cNvCxnSpPr>
          <p:nvPr/>
        </p:nvCxnSpPr>
        <p:spPr>
          <a:xfrm flipH="1">
            <a:off x="3466403" y="3751557"/>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D1B0562-3B37-BED3-2583-D482BAD8D829}"/>
              </a:ext>
            </a:extLst>
          </p:cNvPr>
          <p:cNvCxnSpPr>
            <a:cxnSpLocks/>
          </p:cNvCxnSpPr>
          <p:nvPr/>
        </p:nvCxnSpPr>
        <p:spPr>
          <a:xfrm rot="10800000" flipV="1">
            <a:off x="3480824" y="5355689"/>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5CF74AC3-3C72-C15E-4381-ACA5670254CE}"/>
              </a:ext>
            </a:extLst>
          </p:cNvPr>
          <p:cNvGraphicFramePr>
            <a:graphicFrameLocks/>
          </p:cNvGraphicFramePr>
          <p:nvPr>
            <p:extLst>
              <p:ext uri="{D42A27DB-BD31-4B8C-83A1-F6EECF244321}">
                <p14:modId xmlns:p14="http://schemas.microsoft.com/office/powerpoint/2010/main" val="3874815534"/>
              </p:ext>
            </p:extLst>
          </p:nvPr>
        </p:nvGraphicFramePr>
        <p:xfrm>
          <a:off x="7542308" y="2967739"/>
          <a:ext cx="6949440" cy="304495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a:extLst>
              <a:ext uri="{FF2B5EF4-FFF2-40B4-BE49-F238E27FC236}">
                <a16:creationId xmlns:a16="http://schemas.microsoft.com/office/drawing/2014/main" id="{7D22576D-8380-7B1F-AC9F-10ABDDFB76FE}"/>
              </a:ext>
            </a:extLst>
          </p:cNvPr>
          <p:cNvGraphicFramePr>
            <a:graphicFrameLocks/>
          </p:cNvGraphicFramePr>
          <p:nvPr>
            <p:extLst>
              <p:ext uri="{D42A27DB-BD31-4B8C-83A1-F6EECF244321}">
                <p14:modId xmlns:p14="http://schemas.microsoft.com/office/powerpoint/2010/main" val="2364521781"/>
              </p:ext>
            </p:extLst>
          </p:nvPr>
        </p:nvGraphicFramePr>
        <p:xfrm>
          <a:off x="152399" y="6492718"/>
          <a:ext cx="6949440" cy="304495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7" name="Chart 26">
            <a:extLst>
              <a:ext uri="{FF2B5EF4-FFF2-40B4-BE49-F238E27FC236}">
                <a16:creationId xmlns:a16="http://schemas.microsoft.com/office/drawing/2014/main" id="{D03EA188-AF5A-077F-8CDB-89A4EDF5D3D8}"/>
              </a:ext>
            </a:extLst>
          </p:cNvPr>
          <p:cNvGraphicFramePr>
            <a:graphicFrameLocks/>
          </p:cNvGraphicFramePr>
          <p:nvPr>
            <p:extLst>
              <p:ext uri="{D42A27DB-BD31-4B8C-83A1-F6EECF244321}">
                <p14:modId xmlns:p14="http://schemas.microsoft.com/office/powerpoint/2010/main" val="40189535"/>
              </p:ext>
            </p:extLst>
          </p:nvPr>
        </p:nvGraphicFramePr>
        <p:xfrm>
          <a:off x="7542308" y="6540607"/>
          <a:ext cx="7084215" cy="304495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88075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4191000"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JACKSONVILLE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47306" y="194190"/>
            <a:ext cx="2148854" cy="290156"/>
          </a:xfrm>
          <a:prstGeom prst="rect">
            <a:avLst/>
          </a:prstGeom>
        </p:spPr>
      </p:pic>
      <p:sp>
        <p:nvSpPr>
          <p:cNvPr id="8" name="TextBox 7">
            <a:extLst>
              <a:ext uri="{FF2B5EF4-FFF2-40B4-BE49-F238E27FC236}">
                <a16:creationId xmlns:a16="http://schemas.microsoft.com/office/drawing/2014/main" id="{EC7CFFD2-5A5A-A53A-B0EB-DDC8AA422751}"/>
              </a:ext>
            </a:extLst>
          </p:cNvPr>
          <p:cNvSpPr txBox="1"/>
          <p:nvPr/>
        </p:nvSpPr>
        <p:spPr>
          <a:xfrm>
            <a:off x="762000" y="1295400"/>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Market Asking Rent &amp;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3233A4DA-5515-0F50-596D-19E12695CC48}"/>
              </a:ext>
            </a:extLst>
          </p:cNvPr>
          <p:cNvSpPr txBox="1"/>
          <p:nvPr/>
        </p:nvSpPr>
        <p:spPr>
          <a:xfrm>
            <a:off x="8107680" y="129569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Job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928734F7-3FA3-12B3-C8EE-F7D1F3A17905}"/>
              </a:ext>
            </a:extLst>
          </p:cNvPr>
          <p:cNvSpPr txBox="1"/>
          <p:nvPr/>
        </p:nvSpPr>
        <p:spPr>
          <a:xfrm>
            <a:off x="762000" y="569020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Population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F36115D4-F49F-48F4-283E-041701987D0B}"/>
              </a:ext>
            </a:extLst>
          </p:cNvPr>
          <p:cNvSpPr txBox="1"/>
          <p:nvPr/>
        </p:nvSpPr>
        <p:spPr>
          <a:xfrm>
            <a:off x="8107680" y="569020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Median Household Income &amp;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Holder 5">
            <a:extLst>
              <a:ext uri="{FF2B5EF4-FFF2-40B4-BE49-F238E27FC236}">
                <a16:creationId xmlns:a16="http://schemas.microsoft.com/office/drawing/2014/main" id="{F7C39490-C77C-1833-0331-4B766D921092}"/>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10" name="Holder 4">
            <a:extLst>
              <a:ext uri="{FF2B5EF4-FFF2-40B4-BE49-F238E27FC236}">
                <a16:creationId xmlns:a16="http://schemas.microsoft.com/office/drawing/2014/main" id="{1DF80212-D76A-9349-2208-F44234454B75}"/>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17" name="Graphic 16" descr="Badge Copyright outline">
            <a:extLst>
              <a:ext uri="{FF2B5EF4-FFF2-40B4-BE49-F238E27FC236}">
                <a16:creationId xmlns:a16="http://schemas.microsoft.com/office/drawing/2014/main" id="{E89FFC0E-2273-15CC-A689-0E9B8EF1394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37264" y="9610698"/>
            <a:ext cx="276999" cy="276999"/>
          </a:xfrm>
          <a:prstGeom prst="rect">
            <a:avLst/>
          </a:prstGeom>
        </p:spPr>
      </p:pic>
      <p:graphicFrame>
        <p:nvGraphicFramePr>
          <p:cNvPr id="19" name="Chart 18">
            <a:extLst>
              <a:ext uri="{FF2B5EF4-FFF2-40B4-BE49-F238E27FC236}">
                <a16:creationId xmlns:a16="http://schemas.microsoft.com/office/drawing/2014/main" id="{3C1FE09A-6A5A-69A9-861F-C1F48A331D7F}"/>
              </a:ext>
            </a:extLst>
          </p:cNvPr>
          <p:cNvGraphicFramePr>
            <a:graphicFrameLocks/>
          </p:cNvGraphicFramePr>
          <p:nvPr>
            <p:extLst>
              <p:ext uri="{D42A27DB-BD31-4B8C-83A1-F6EECF244321}">
                <p14:modId xmlns:p14="http://schemas.microsoft.com/office/powerpoint/2010/main" val="1304684744"/>
              </p:ext>
            </p:extLst>
          </p:nvPr>
        </p:nvGraphicFramePr>
        <p:xfrm>
          <a:off x="228600" y="1638253"/>
          <a:ext cx="6949440" cy="30449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Chart 19">
            <a:extLst>
              <a:ext uri="{FF2B5EF4-FFF2-40B4-BE49-F238E27FC236}">
                <a16:creationId xmlns:a16="http://schemas.microsoft.com/office/drawing/2014/main" id="{D397F1B5-B6F8-2709-24D3-71A561B141F3}"/>
              </a:ext>
            </a:extLst>
          </p:cNvPr>
          <p:cNvGraphicFramePr>
            <a:graphicFrameLocks/>
          </p:cNvGraphicFramePr>
          <p:nvPr>
            <p:extLst>
              <p:ext uri="{D42A27DB-BD31-4B8C-83A1-F6EECF244321}">
                <p14:modId xmlns:p14="http://schemas.microsoft.com/office/powerpoint/2010/main" val="892880172"/>
              </p:ext>
            </p:extLst>
          </p:nvPr>
        </p:nvGraphicFramePr>
        <p:xfrm>
          <a:off x="7620000" y="1651969"/>
          <a:ext cx="6949440" cy="30175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1" name="Chart 20">
            <a:extLst>
              <a:ext uri="{FF2B5EF4-FFF2-40B4-BE49-F238E27FC236}">
                <a16:creationId xmlns:a16="http://schemas.microsoft.com/office/drawing/2014/main" id="{B98A755D-4480-070D-10BD-5A0CDD476F83}"/>
              </a:ext>
            </a:extLst>
          </p:cNvPr>
          <p:cNvGraphicFramePr>
            <a:graphicFrameLocks/>
          </p:cNvGraphicFramePr>
          <p:nvPr>
            <p:extLst>
              <p:ext uri="{D42A27DB-BD31-4B8C-83A1-F6EECF244321}">
                <p14:modId xmlns:p14="http://schemas.microsoft.com/office/powerpoint/2010/main" val="3470201990"/>
              </p:ext>
            </p:extLst>
          </p:nvPr>
        </p:nvGraphicFramePr>
        <p:xfrm>
          <a:off x="228600" y="6090315"/>
          <a:ext cx="6949440" cy="30175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Chart 21">
            <a:extLst>
              <a:ext uri="{FF2B5EF4-FFF2-40B4-BE49-F238E27FC236}">
                <a16:creationId xmlns:a16="http://schemas.microsoft.com/office/drawing/2014/main" id="{838FD8B0-C3FA-8535-32DF-4F4714AEA92B}"/>
              </a:ext>
            </a:extLst>
          </p:cNvPr>
          <p:cNvGraphicFramePr>
            <a:graphicFrameLocks/>
          </p:cNvGraphicFramePr>
          <p:nvPr>
            <p:extLst>
              <p:ext uri="{D42A27DB-BD31-4B8C-83A1-F6EECF244321}">
                <p14:modId xmlns:p14="http://schemas.microsoft.com/office/powerpoint/2010/main" val="2110742298"/>
              </p:ext>
            </p:extLst>
          </p:nvPr>
        </p:nvGraphicFramePr>
        <p:xfrm>
          <a:off x="7772400" y="6090315"/>
          <a:ext cx="7010400" cy="301752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352437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4191000"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JACKSONVILLE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7306" y="196891"/>
            <a:ext cx="2148854" cy="290156"/>
          </a:xfrm>
          <a:prstGeom prst="rect">
            <a:avLst/>
          </a:prstGeom>
        </p:spPr>
      </p:pic>
      <p:sp>
        <p:nvSpPr>
          <p:cNvPr id="15" name="object 10">
            <a:extLst>
              <a:ext uri="{FF2B5EF4-FFF2-40B4-BE49-F238E27FC236}">
                <a16:creationId xmlns:a16="http://schemas.microsoft.com/office/drawing/2014/main" id="{2D136012-7B9A-10BA-66F1-97BC4B7F81C6}"/>
              </a:ext>
            </a:extLst>
          </p:cNvPr>
          <p:cNvSpPr txBox="1"/>
          <p:nvPr/>
        </p:nvSpPr>
        <p:spPr>
          <a:xfrm>
            <a:off x="710563" y="2553221"/>
            <a:ext cx="2922274" cy="1281056"/>
          </a:xfrm>
          <a:prstGeom prst="rect">
            <a:avLst/>
          </a:prstGeom>
        </p:spPr>
        <p:txBody>
          <a:bodyPr vert="horz" wrap="square" lIns="0" tIns="46990" rIns="0" bIns="0" rtlCol="0">
            <a:spAutoFit/>
          </a:bodyPr>
          <a:lstStyle/>
          <a:p>
            <a:pPr marL="12700" marR="5080">
              <a:lnSpc>
                <a:spcPct val="116100"/>
              </a:lnSpc>
              <a:spcBef>
                <a:spcPts val="37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JAKE AMMON, CCIM</a:t>
            </a: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Director</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Industrial and Office</a:t>
            </a:r>
          </a:p>
          <a:p>
            <a:pPr marL="12700" marR="5080">
              <a:lnSpc>
                <a:spcPct val="116100"/>
              </a:lnSpc>
            </a:pPr>
            <a:r>
              <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Jake.Ammon</a:t>
            </a:r>
            <a:r>
              <a:rPr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@FranklinSt.com </a:t>
            </a:r>
            <a:endPar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904.271.4123</a:t>
            </a:r>
            <a:endPar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1">
            <a:extLst>
              <a:ext uri="{FF2B5EF4-FFF2-40B4-BE49-F238E27FC236}">
                <a16:creationId xmlns:a16="http://schemas.microsoft.com/office/drawing/2014/main" id="{2F3AFFBF-1744-6134-2C78-8796EBF40B77}"/>
              </a:ext>
            </a:extLst>
          </p:cNvPr>
          <p:cNvSpPr txBox="1"/>
          <p:nvPr/>
        </p:nvSpPr>
        <p:spPr>
          <a:xfrm>
            <a:off x="4156787" y="2553221"/>
            <a:ext cx="2620369" cy="1009315"/>
          </a:xfrm>
          <a:prstGeom prst="rect">
            <a:avLst/>
          </a:prstGeom>
        </p:spPr>
        <p:txBody>
          <a:bodyPr vert="horz" wrap="square" lIns="0" tIns="12700" rIns="0" bIns="0" rtlCol="0">
            <a:spAutoFit/>
          </a:bodyPr>
          <a:lstStyle/>
          <a:p>
            <a:pPr marL="12700" marR="5080">
              <a:lnSpc>
                <a:spcPct val="116100"/>
              </a:lnSpc>
              <a:spcBef>
                <a:spcPts val="10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KELLY ANTINI </a:t>
            </a:r>
          </a:p>
          <a:p>
            <a:pPr marL="12700" marR="5080">
              <a:lnSpc>
                <a:spcPct val="116100"/>
              </a:lnSpc>
              <a:spcBef>
                <a:spcPts val="100"/>
              </a:spcBef>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Research Analyst</a:t>
            </a: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Kelly.Antini@FranklinSt.com</a:t>
            </a: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813.839.7300</a:t>
            </a:r>
          </a:p>
        </p:txBody>
      </p:sp>
      <p:sp>
        <p:nvSpPr>
          <p:cNvPr id="20" name="object 13">
            <a:extLst>
              <a:ext uri="{FF2B5EF4-FFF2-40B4-BE49-F238E27FC236}">
                <a16:creationId xmlns:a16="http://schemas.microsoft.com/office/drawing/2014/main" id="{0CD5F9EF-AEE3-D8FC-D072-AF5BF3FE18BA}"/>
              </a:ext>
            </a:extLst>
          </p:cNvPr>
          <p:cNvSpPr txBox="1"/>
          <p:nvPr/>
        </p:nvSpPr>
        <p:spPr>
          <a:xfrm>
            <a:off x="4156787" y="4160965"/>
            <a:ext cx="2374265" cy="1282082"/>
          </a:xfrm>
          <a:prstGeom prst="rect">
            <a:avLst/>
          </a:prstGeom>
        </p:spPr>
        <p:txBody>
          <a:bodyPr vert="horz" wrap="square" lIns="0" tIns="46990" rIns="0" bIns="0" rtlCol="0">
            <a:spAutoFit/>
          </a:bodyPr>
          <a:lstStyle/>
          <a:p>
            <a:pPr marL="12700" marR="5080">
              <a:lnSpc>
                <a:spcPct val="116100"/>
              </a:lnSpc>
              <a:spcBef>
                <a:spcPts val="37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ALEX RAMOS</a:t>
            </a: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Business Data Analyst </a:t>
            </a:r>
            <a:r>
              <a:rPr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Alex.Ramos@FranklinSt.com</a:t>
            </a:r>
            <a:endPar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813.839.7300</a:t>
            </a:r>
          </a:p>
          <a:p>
            <a:pPr marL="12700" marR="5080">
              <a:lnSpc>
                <a:spcPct val="116100"/>
              </a:lnSpc>
            </a:pPr>
            <a:endParaRPr sz="1400" dirty="0">
              <a:solidFill>
                <a:schemeClr val="tx1">
                  <a:lumMod val="75000"/>
                  <a:lumOff val="25000"/>
                </a:schemeClr>
              </a:solidFill>
              <a:latin typeface="+mn-lt"/>
              <a:cs typeface="Open Sans"/>
            </a:endParaRPr>
          </a:p>
        </p:txBody>
      </p:sp>
      <p:sp>
        <p:nvSpPr>
          <p:cNvPr id="22" name="object 17">
            <a:extLst>
              <a:ext uri="{FF2B5EF4-FFF2-40B4-BE49-F238E27FC236}">
                <a16:creationId xmlns:a16="http://schemas.microsoft.com/office/drawing/2014/main" id="{2997AC61-C32C-E7C2-9185-02004B65EA27}"/>
              </a:ext>
            </a:extLst>
          </p:cNvPr>
          <p:cNvSpPr txBox="1"/>
          <p:nvPr/>
        </p:nvSpPr>
        <p:spPr>
          <a:xfrm>
            <a:off x="710563" y="1882981"/>
            <a:ext cx="2522220" cy="443711"/>
          </a:xfrm>
          <a:prstGeom prst="rect">
            <a:avLst/>
          </a:prstGeom>
        </p:spPr>
        <p:txBody>
          <a:bodyPr vert="horz" wrap="square" lIns="0" tIns="12700" rIns="0" bIns="0" rtlCol="0">
            <a:spAutoFit/>
          </a:bodyPr>
          <a:lstStyle/>
          <a:p>
            <a:pPr marL="12700">
              <a:lnSpc>
                <a:spcPct val="100000"/>
              </a:lnSpc>
              <a:spcBef>
                <a:spcPts val="100"/>
              </a:spcBef>
            </a:pPr>
            <a:r>
              <a:rPr lang="en-US" sz="2800" b="1" i="1"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Team</a:t>
            </a:r>
            <a:endParaRPr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descr="A blue background with white dots&#10;&#10;Description automatically generated">
            <a:extLst>
              <a:ext uri="{FF2B5EF4-FFF2-40B4-BE49-F238E27FC236}">
                <a16:creationId xmlns:a16="http://schemas.microsoft.com/office/drawing/2014/main" id="{37E5A37C-F684-2928-5CDD-5ECB67A85B08}"/>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7772400" y="2819401"/>
            <a:ext cx="7772400" cy="3733800"/>
          </a:xfrm>
          <a:prstGeom prst="rect">
            <a:avLst/>
          </a:prstGeom>
        </p:spPr>
      </p:pic>
      <p:pic>
        <p:nvPicPr>
          <p:cNvPr id="34" name="Picture 33" descr="A map of the state of oregon&#10;&#10;Description automatically generated">
            <a:extLst>
              <a:ext uri="{FF2B5EF4-FFF2-40B4-BE49-F238E27FC236}">
                <a16:creationId xmlns:a16="http://schemas.microsoft.com/office/drawing/2014/main" id="{27ABCE79-D8DB-62EF-4068-97E374564C53}"/>
              </a:ext>
            </a:extLst>
          </p:cNvPr>
          <p:cNvPicPr>
            <a:picLocks noChangeAspect="1"/>
          </p:cNvPicPr>
          <p:nvPr/>
        </p:nvPicPr>
        <p:blipFill rotWithShape="1">
          <a:blip r:embed="rId6">
            <a:extLst>
              <a:ext uri="{28A0092B-C50C-407E-A947-70E740481C1C}">
                <a14:useLocalDpi xmlns:a14="http://schemas.microsoft.com/office/drawing/2010/main" val="0"/>
              </a:ext>
            </a:extLst>
          </a:blip>
          <a:srcRect l="35625" t="28884" r="13315" b="44697"/>
          <a:stretch/>
        </p:blipFill>
        <p:spPr>
          <a:xfrm>
            <a:off x="8670377" y="2186483"/>
            <a:ext cx="5970160" cy="4902167"/>
          </a:xfrm>
          <a:prstGeom prst="rect">
            <a:avLst/>
          </a:prstGeom>
          <a:ln>
            <a:noFill/>
          </a:ln>
          <a:effectLst>
            <a:outerShdw blurRad="190500" algn="tl" rotWithShape="0">
              <a:srgbClr val="000000">
                <a:alpha val="70000"/>
              </a:srgbClr>
            </a:outerShdw>
          </a:effectLst>
        </p:spPr>
      </p:pic>
      <p:sp>
        <p:nvSpPr>
          <p:cNvPr id="19" name="TextBox 18">
            <a:extLst>
              <a:ext uri="{FF2B5EF4-FFF2-40B4-BE49-F238E27FC236}">
                <a16:creationId xmlns:a16="http://schemas.microsoft.com/office/drawing/2014/main" id="{D3A56869-4ECE-43C9-71F9-71D5ED44F5FC}"/>
              </a:ext>
            </a:extLst>
          </p:cNvPr>
          <p:cNvSpPr txBox="1"/>
          <p:nvPr/>
        </p:nvSpPr>
        <p:spPr>
          <a:xfrm>
            <a:off x="9856328" y="4620761"/>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West side</a:t>
            </a:r>
          </a:p>
        </p:txBody>
      </p:sp>
      <p:sp>
        <p:nvSpPr>
          <p:cNvPr id="35" name="TextBox 34">
            <a:extLst>
              <a:ext uri="{FF2B5EF4-FFF2-40B4-BE49-F238E27FC236}">
                <a16:creationId xmlns:a16="http://schemas.microsoft.com/office/drawing/2014/main" id="{F62744A8-A205-B0FE-C945-F981854F8CC8}"/>
              </a:ext>
            </a:extLst>
          </p:cNvPr>
          <p:cNvSpPr txBox="1"/>
          <p:nvPr/>
        </p:nvSpPr>
        <p:spPr>
          <a:xfrm>
            <a:off x="12501837" y="6006908"/>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Butler Corridor</a:t>
            </a:r>
          </a:p>
        </p:txBody>
      </p:sp>
      <p:sp>
        <p:nvSpPr>
          <p:cNvPr id="36" name="TextBox 35">
            <a:extLst>
              <a:ext uri="{FF2B5EF4-FFF2-40B4-BE49-F238E27FC236}">
                <a16:creationId xmlns:a16="http://schemas.microsoft.com/office/drawing/2014/main" id="{D8FDA9DD-4569-4CC4-CB03-C72D8FDC2FAD}"/>
              </a:ext>
            </a:extLst>
          </p:cNvPr>
          <p:cNvSpPr txBox="1"/>
          <p:nvPr/>
        </p:nvSpPr>
        <p:spPr>
          <a:xfrm>
            <a:off x="9601200" y="5592466"/>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Riverside</a:t>
            </a:r>
          </a:p>
        </p:txBody>
      </p:sp>
      <p:sp>
        <p:nvSpPr>
          <p:cNvPr id="37" name="TextBox 36">
            <a:extLst>
              <a:ext uri="{FF2B5EF4-FFF2-40B4-BE49-F238E27FC236}">
                <a16:creationId xmlns:a16="http://schemas.microsoft.com/office/drawing/2014/main" id="{C1D3B7F8-3CB2-F56C-A138-64D42403815B}"/>
              </a:ext>
            </a:extLst>
          </p:cNvPr>
          <p:cNvSpPr txBox="1"/>
          <p:nvPr/>
        </p:nvSpPr>
        <p:spPr>
          <a:xfrm>
            <a:off x="11986695" y="4274655"/>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Ocean Way</a:t>
            </a:r>
          </a:p>
        </p:txBody>
      </p:sp>
      <p:sp>
        <p:nvSpPr>
          <p:cNvPr id="38" name="TextBox 37">
            <a:extLst>
              <a:ext uri="{FF2B5EF4-FFF2-40B4-BE49-F238E27FC236}">
                <a16:creationId xmlns:a16="http://schemas.microsoft.com/office/drawing/2014/main" id="{C03A09CA-3017-BD3E-700B-B8D4FFCB189E}"/>
              </a:ext>
            </a:extLst>
          </p:cNvPr>
          <p:cNvSpPr txBox="1"/>
          <p:nvPr/>
        </p:nvSpPr>
        <p:spPr>
          <a:xfrm>
            <a:off x="11011068" y="4135669"/>
            <a:ext cx="1006222"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North Side</a:t>
            </a:r>
          </a:p>
        </p:txBody>
      </p:sp>
      <p:sp>
        <p:nvSpPr>
          <p:cNvPr id="39" name="TextBox 38">
            <a:extLst>
              <a:ext uri="{FF2B5EF4-FFF2-40B4-BE49-F238E27FC236}">
                <a16:creationId xmlns:a16="http://schemas.microsoft.com/office/drawing/2014/main" id="{7DE5B8A3-15CC-D264-F67E-F5D60FEF6FDA}"/>
              </a:ext>
            </a:extLst>
          </p:cNvPr>
          <p:cNvSpPr txBox="1"/>
          <p:nvPr/>
        </p:nvSpPr>
        <p:spPr>
          <a:xfrm>
            <a:off x="13808903" y="6529073"/>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St Johns</a:t>
            </a:r>
          </a:p>
        </p:txBody>
      </p:sp>
      <p:sp>
        <p:nvSpPr>
          <p:cNvPr id="40" name="TextBox 39">
            <a:extLst>
              <a:ext uri="{FF2B5EF4-FFF2-40B4-BE49-F238E27FC236}">
                <a16:creationId xmlns:a16="http://schemas.microsoft.com/office/drawing/2014/main" id="{CFC01513-D306-357E-7A81-5E6BD1D0FFA2}"/>
              </a:ext>
            </a:extLst>
          </p:cNvPr>
          <p:cNvSpPr txBox="1"/>
          <p:nvPr/>
        </p:nvSpPr>
        <p:spPr>
          <a:xfrm>
            <a:off x="11670164" y="4782813"/>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Downtown</a:t>
            </a:r>
          </a:p>
        </p:txBody>
      </p:sp>
      <p:sp>
        <p:nvSpPr>
          <p:cNvPr id="41" name="TextBox 40">
            <a:extLst>
              <a:ext uri="{FF2B5EF4-FFF2-40B4-BE49-F238E27FC236}">
                <a16:creationId xmlns:a16="http://schemas.microsoft.com/office/drawing/2014/main" id="{8AC87075-F69A-9A3F-3B21-CF60FD3F0ACA}"/>
              </a:ext>
            </a:extLst>
          </p:cNvPr>
          <p:cNvSpPr txBox="1"/>
          <p:nvPr/>
        </p:nvSpPr>
        <p:spPr>
          <a:xfrm>
            <a:off x="10349076" y="2499434"/>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Nassau County</a:t>
            </a:r>
          </a:p>
        </p:txBody>
      </p:sp>
      <p:sp>
        <p:nvSpPr>
          <p:cNvPr id="42" name="TextBox 41">
            <a:extLst>
              <a:ext uri="{FF2B5EF4-FFF2-40B4-BE49-F238E27FC236}">
                <a16:creationId xmlns:a16="http://schemas.microsoft.com/office/drawing/2014/main" id="{74812949-7883-2F5B-D069-B4BA140CD84A}"/>
              </a:ext>
            </a:extLst>
          </p:cNvPr>
          <p:cNvSpPr txBox="1"/>
          <p:nvPr/>
        </p:nvSpPr>
        <p:spPr>
          <a:xfrm>
            <a:off x="12422498" y="3740629"/>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Northeast</a:t>
            </a:r>
          </a:p>
        </p:txBody>
      </p:sp>
      <p:sp>
        <p:nvSpPr>
          <p:cNvPr id="8" name="TextBox 7">
            <a:extLst>
              <a:ext uri="{FF2B5EF4-FFF2-40B4-BE49-F238E27FC236}">
                <a16:creationId xmlns:a16="http://schemas.microsoft.com/office/drawing/2014/main" id="{ADE59D4C-7991-BB79-5B1C-A0076DC0E163}"/>
              </a:ext>
            </a:extLst>
          </p:cNvPr>
          <p:cNvSpPr txBox="1"/>
          <p:nvPr/>
        </p:nvSpPr>
        <p:spPr>
          <a:xfrm>
            <a:off x="2171700" y="8677930"/>
            <a:ext cx="11201400" cy="830997"/>
          </a:xfrm>
          <a:prstGeom prst="rect">
            <a:avLst/>
          </a:prstGeom>
          <a:noFill/>
        </p:spPr>
        <p:txBody>
          <a:bodyPr wrap="square" rtlCol="0">
            <a:spAutoFit/>
          </a:bodyPr>
          <a:lstStyle/>
          <a:p>
            <a:pPr algn="ctr"/>
            <a:r>
              <a:rPr lang="en-US" sz="800" b="0" i="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rPr>
              <a:t>Disclaimer:</a:t>
            </a:r>
            <a:endParaRPr lang="en-US" sz="80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800" b="0" i="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rPr>
              <a:t>Franklin Street, together with its subsidiaries or affiliates, reserves all rights contained in this report. This report is gathered from purported reliable multiple third-party and independent sources for the purposes of providing information to the public as a whole. It is not intended to reflect, nor does it represent, any warranties, representations or accuracies within any data or information and may, in fact, contain errors or incomplete information. Any views expressed in this report are subject to change with or without notice. Any advice provided to clients by Franklin Street may reflect different opinions based upon the unique and independent client circumstances to a given transaction or service. Franklin Street does not suggest, and expressly disclaims, reliance on investment or other business decisions made solely upon the information contained in this report.</a:t>
            </a:r>
          </a:p>
          <a:p>
            <a:pPr algn="ctr"/>
            <a:r>
              <a:rPr lang="en-US" sz="800" dirty="0">
                <a:solidFill>
                  <a:srgbClr val="00939D"/>
                </a:solidFill>
                <a:effectLst/>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https://franklinst.com/</a:t>
            </a:r>
            <a:endParaRPr lang="en-US" sz="800" dirty="0">
              <a:solidFill>
                <a:srgbClr val="00939D"/>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0C57E0B4-9994-390A-DB74-459FD2C1B11D}"/>
              </a:ext>
            </a:extLst>
          </p:cNvPr>
          <p:cNvSpPr txBox="1"/>
          <p:nvPr/>
        </p:nvSpPr>
        <p:spPr>
          <a:xfrm>
            <a:off x="710563" y="7378675"/>
            <a:ext cx="2032637" cy="246221"/>
          </a:xfrm>
          <a:prstGeom prst="rect">
            <a:avLst/>
          </a:prstGeom>
          <a:noFill/>
        </p:spPr>
        <p:txBody>
          <a:bodyPr wrap="square" rtlCol="0">
            <a:spAutoFit/>
          </a:bodyPr>
          <a:lstStyle/>
          <a:p>
            <a:r>
              <a:rPr lang="en-US" sz="1000" i="1" dirty="0">
                <a:latin typeface="Open Sans" pitchFamily="2" charset="0"/>
                <a:ea typeface="Open Sans" pitchFamily="2" charset="0"/>
                <a:cs typeface="Open Sans" pitchFamily="2" charset="0"/>
              </a:rPr>
              <a:t>Source: CoStar</a:t>
            </a:r>
          </a:p>
        </p:txBody>
      </p:sp>
      <p:sp>
        <p:nvSpPr>
          <p:cNvPr id="2" name="Holder 5">
            <a:extLst>
              <a:ext uri="{FF2B5EF4-FFF2-40B4-BE49-F238E27FC236}">
                <a16:creationId xmlns:a16="http://schemas.microsoft.com/office/drawing/2014/main" id="{CD7A95AD-9255-1F9C-1B9E-0C97F085C137}"/>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12" name="Holder 4">
            <a:extLst>
              <a:ext uri="{FF2B5EF4-FFF2-40B4-BE49-F238E27FC236}">
                <a16:creationId xmlns:a16="http://schemas.microsoft.com/office/drawing/2014/main" id="{6128B52A-41E7-E7DA-14B6-E77516524BFA}"/>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13" name="Graphic 12" descr="Badge Copyright outline">
            <a:extLst>
              <a:ext uri="{FF2B5EF4-FFF2-40B4-BE49-F238E27FC236}">
                <a16:creationId xmlns:a16="http://schemas.microsoft.com/office/drawing/2014/main" id="{D3CDA277-EEB5-3C27-D541-C2C1FC43191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437264" y="9610698"/>
            <a:ext cx="276999" cy="276999"/>
          </a:xfrm>
          <a:prstGeom prst="rect">
            <a:avLst/>
          </a:prstGeom>
        </p:spPr>
      </p:pic>
      <p:sp>
        <p:nvSpPr>
          <p:cNvPr id="4" name="object 10">
            <a:extLst>
              <a:ext uri="{FF2B5EF4-FFF2-40B4-BE49-F238E27FC236}">
                <a16:creationId xmlns:a16="http://schemas.microsoft.com/office/drawing/2014/main" id="{558AE7EA-B1F4-AF00-DD01-769FD08F8ABF}"/>
              </a:ext>
            </a:extLst>
          </p:cNvPr>
          <p:cNvSpPr txBox="1"/>
          <p:nvPr/>
        </p:nvSpPr>
        <p:spPr>
          <a:xfrm>
            <a:off x="710563" y="4160965"/>
            <a:ext cx="2922274" cy="1281056"/>
          </a:xfrm>
          <a:prstGeom prst="rect">
            <a:avLst/>
          </a:prstGeom>
        </p:spPr>
        <p:txBody>
          <a:bodyPr vert="horz" wrap="square" lIns="0" tIns="46990" rIns="0" bIns="0" rtlCol="0">
            <a:spAutoFit/>
          </a:bodyPr>
          <a:lstStyle/>
          <a:p>
            <a:pPr marL="12700" marR="5080">
              <a:lnSpc>
                <a:spcPct val="116100"/>
              </a:lnSpc>
              <a:spcBef>
                <a:spcPts val="37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ARLETTE PRICE</a:t>
            </a: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Senior Associate</a:t>
            </a: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Industrial and Office</a:t>
            </a:r>
          </a:p>
          <a:p>
            <a:pPr marL="12700" marR="5080">
              <a:lnSpc>
                <a:spcPct val="116100"/>
              </a:lnSpc>
            </a:pPr>
            <a:r>
              <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Arlette.Price</a:t>
            </a:r>
            <a:r>
              <a:rPr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@FranklinSt.com </a:t>
            </a:r>
            <a:endPar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904.243.6363</a:t>
            </a:r>
            <a:endPar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0">
            <a:extLst>
              <a:ext uri="{FF2B5EF4-FFF2-40B4-BE49-F238E27FC236}">
                <a16:creationId xmlns:a16="http://schemas.microsoft.com/office/drawing/2014/main" id="{E32AD719-07D3-2AF7-6AD3-851C4FE34285}"/>
              </a:ext>
            </a:extLst>
          </p:cNvPr>
          <p:cNvSpPr txBox="1"/>
          <p:nvPr/>
        </p:nvSpPr>
        <p:spPr>
          <a:xfrm>
            <a:off x="710563" y="5768709"/>
            <a:ext cx="2922274" cy="1281056"/>
          </a:xfrm>
          <a:prstGeom prst="rect">
            <a:avLst/>
          </a:prstGeom>
        </p:spPr>
        <p:txBody>
          <a:bodyPr vert="horz" wrap="square" lIns="0" tIns="46990" rIns="0" bIns="0" rtlCol="0">
            <a:spAutoFit/>
          </a:bodyPr>
          <a:lstStyle/>
          <a:p>
            <a:pPr marL="12700" marR="5080">
              <a:lnSpc>
                <a:spcPct val="116100"/>
              </a:lnSpc>
              <a:spcBef>
                <a:spcPts val="37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COOPER FOLDS</a:t>
            </a: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Associate</a:t>
            </a: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Industrial and Office</a:t>
            </a:r>
          </a:p>
          <a:p>
            <a:pPr marL="12700" marR="5080">
              <a:lnSpc>
                <a:spcPct val="116100"/>
              </a:lnSpc>
            </a:pPr>
            <a:r>
              <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Cooper.Folds</a:t>
            </a:r>
            <a:r>
              <a:rPr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@FranklinSt.com </a:t>
            </a:r>
            <a:endPar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904.405.1806</a:t>
            </a:r>
            <a:endPar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59277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A5DEB2AE-34B3-3CA8-D882-A3647BB0D107}"/>
              </a:ext>
            </a:extLst>
          </p:cNvPr>
          <p:cNvPicPr>
            <a:picLocks noChangeAspect="1"/>
          </p:cNvPicPr>
          <p:nvPr/>
        </p:nvPicPr>
        <p:blipFill rotWithShape="1">
          <a:blip r:embed="rId3" cstate="print">
            <a:alphaModFix amt="79000"/>
            <a:extLst>
              <a:ext uri="{28A0092B-C50C-407E-A947-70E740481C1C}">
                <a14:useLocalDpi xmlns:a14="http://schemas.microsoft.com/office/drawing/2010/main" val="0"/>
              </a:ext>
            </a:extLst>
          </a:blip>
          <a:srcRect l="-193" t="1" r="-1" b="-104"/>
          <a:stretch/>
        </p:blipFill>
        <p:spPr>
          <a:xfrm rot="2748722">
            <a:off x="-3243911" y="395130"/>
            <a:ext cx="15469036" cy="11728315"/>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B2B04918-2CA3-DA69-6ADF-A3090E229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32" y="1524000"/>
            <a:ext cx="3581400" cy="483591"/>
          </a:xfrm>
          <a:prstGeom prst="rect">
            <a:avLst/>
          </a:prstGeom>
        </p:spPr>
      </p:pic>
      <p:sp>
        <p:nvSpPr>
          <p:cNvPr id="2" name="Isosceles Triangle 1">
            <a:extLst>
              <a:ext uri="{FF2B5EF4-FFF2-40B4-BE49-F238E27FC236}">
                <a16:creationId xmlns:a16="http://schemas.microsoft.com/office/drawing/2014/main" id="{60B82A0E-F2F1-2A1D-6166-6A40232DDCFD}"/>
              </a:ext>
            </a:extLst>
          </p:cNvPr>
          <p:cNvSpPr/>
          <p:nvPr/>
        </p:nvSpPr>
        <p:spPr>
          <a:xfrm>
            <a:off x="10591800" y="6714841"/>
            <a:ext cx="7772400" cy="3370302"/>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8158D5-7766-983F-4AC5-707D31E92C98}"/>
              </a:ext>
            </a:extLst>
          </p:cNvPr>
          <p:cNvSpPr txBox="1"/>
          <p:nvPr/>
        </p:nvSpPr>
        <p:spPr>
          <a:xfrm>
            <a:off x="457200" y="4775848"/>
            <a:ext cx="12379111" cy="3693319"/>
          </a:xfrm>
          <a:prstGeom prst="rect">
            <a:avLst/>
          </a:prstGeom>
          <a:noFill/>
        </p:spPr>
        <p:txBody>
          <a:bodyPr wrap="square">
            <a:spAutoFit/>
          </a:bodyPr>
          <a:lstStyle/>
          <a:p>
            <a:pPr marL="274320" algn="l">
              <a:lnSpc>
                <a:spcPct val="100000"/>
              </a:lnSpc>
              <a:tabLst>
                <a:tab pos="4563745" algn="l"/>
              </a:tabLst>
            </a:pPr>
            <a:r>
              <a:rPr lang="en-US" sz="9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ORLANDO</a:t>
            </a:r>
          </a:p>
          <a:p>
            <a:pPr marL="274320" algn="l">
              <a:lnSpc>
                <a:spcPct val="100000"/>
              </a:lnSpc>
              <a:tabLst>
                <a:tab pos="4563745" algn="l"/>
              </a:tabLst>
            </a:pPr>
            <a:r>
              <a:rPr lang="en-US" sz="9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a:t>
            </a:r>
          </a:p>
          <a:p>
            <a:pPr marL="274320" algn="l">
              <a:lnSpc>
                <a:spcPct val="100000"/>
              </a:lnSpc>
              <a:tabLst>
                <a:tab pos="4563745" algn="l"/>
              </a:tabLst>
            </a:pPr>
            <a:r>
              <a:rPr lang="en-US" sz="4800" spc="-150" dirty="0">
                <a:solidFill>
                  <a:schemeClr val="bg1"/>
                </a:solidFill>
                <a:latin typeface="Open Sans" pitchFamily="2" charset="0"/>
                <a:ea typeface="Open Sans" pitchFamily="2" charset="0"/>
                <a:cs typeface="Open Sans" pitchFamily="2" charset="0"/>
              </a:rPr>
              <a:t>Q1 2025</a:t>
            </a:r>
          </a:p>
        </p:txBody>
      </p:sp>
      <p:sp>
        <p:nvSpPr>
          <p:cNvPr id="4" name="Holder 5">
            <a:extLst>
              <a:ext uri="{FF2B5EF4-FFF2-40B4-BE49-F238E27FC236}">
                <a16:creationId xmlns:a16="http://schemas.microsoft.com/office/drawing/2014/main" id="{E6B2DFE5-A0F8-F11F-91D3-76972152B157}"/>
              </a:ext>
            </a:extLst>
          </p:cNvPr>
          <p:cNvSpPr txBox="1">
            <a:spLocks/>
          </p:cNvSpPr>
          <p:nvPr/>
        </p:nvSpPr>
        <p:spPr>
          <a:xfrm>
            <a:off x="12478916" y="9570181"/>
            <a:ext cx="2560039"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Franklin Street Data &amp; Research</a:t>
            </a:r>
          </a:p>
        </p:txBody>
      </p:sp>
      <p:cxnSp>
        <p:nvCxnSpPr>
          <p:cNvPr id="8" name="Straight Connector 7">
            <a:extLst>
              <a:ext uri="{FF2B5EF4-FFF2-40B4-BE49-F238E27FC236}">
                <a16:creationId xmlns:a16="http://schemas.microsoft.com/office/drawing/2014/main" id="{3A3A6D4D-740C-4835-541E-22D0DB75A7CC}"/>
              </a:ext>
            </a:extLst>
          </p:cNvPr>
          <p:cNvCxnSpPr>
            <a:cxnSpLocks/>
          </p:cNvCxnSpPr>
          <p:nvPr/>
        </p:nvCxnSpPr>
        <p:spPr>
          <a:xfrm>
            <a:off x="5261609" y="0"/>
            <a:ext cx="3276600" cy="304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435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4343400"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ORLANDO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object 17">
            <a:extLst>
              <a:ext uri="{FF2B5EF4-FFF2-40B4-BE49-F238E27FC236}">
                <a16:creationId xmlns:a16="http://schemas.microsoft.com/office/drawing/2014/main" id="{23CBA492-7EE9-DF69-7D48-4219988841F8}"/>
              </a:ext>
            </a:extLst>
          </p:cNvPr>
          <p:cNvSpPr txBox="1"/>
          <p:nvPr/>
        </p:nvSpPr>
        <p:spPr>
          <a:xfrm>
            <a:off x="533400" y="939765"/>
            <a:ext cx="14216072" cy="1451679"/>
          </a:xfrm>
          <a:prstGeom prst="rect">
            <a:avLst/>
          </a:prstGeom>
        </p:spPr>
        <p:txBody>
          <a:bodyPr vert="horz" wrap="square" lIns="0" tIns="38100" rIns="0" bIns="0" rtlCol="0">
            <a:spAutoFit/>
          </a:bodyPr>
          <a:lstStyle/>
          <a:p>
            <a:pPr>
              <a:spcBef>
                <a:spcPts val="300"/>
              </a:spcBef>
            </a:pPr>
            <a:r>
              <a:rPr sz="2100" b="1" i="1" spc="-10" dirty="0">
                <a:solidFill>
                  <a:srgbClr val="00939D"/>
                </a:solidFill>
                <a:latin typeface="Open Sans" panose="020B0606030504020204" pitchFamily="34" charset="0"/>
                <a:ea typeface="Open Sans" panose="020B0606030504020204" pitchFamily="34" charset="0"/>
                <a:cs typeface="Open Sans" panose="020B0606030504020204" pitchFamily="34" charset="0"/>
              </a:rPr>
              <a:t>Outlook</a:t>
            </a:r>
            <a:endParaRPr lang="en-US" sz="1400" b="0" dirty="0">
              <a:latin typeface="Open Sans" panose="020B0606030504020204" pitchFamily="34" charset="0"/>
              <a:ea typeface="Open Sans" panose="020B0606030504020204" pitchFamily="34" charset="0"/>
              <a:cs typeface="Open Sans" panose="020B0606030504020204" pitchFamily="34" charset="0"/>
            </a:endParaRPr>
          </a:p>
          <a:p>
            <a:pPr marR="5080" algn="just">
              <a:spcBef>
                <a:spcPts val="75"/>
              </a:spcBef>
            </a:pPr>
            <a:r>
              <a:rPr lang="en-US" sz="1400" dirty="0">
                <a:latin typeface="Open Sans" pitchFamily="2" charset="0"/>
                <a:ea typeface="Open Sans" pitchFamily="2" charset="0"/>
                <a:cs typeface="Open Sans" pitchFamily="2" charset="0"/>
              </a:rPr>
              <a:t>Orlando's industrial market is experiencing slow demand following its fastest two-year inventory expansion in history. According to CoStar, vacancy rates are near a decade-high and are expected to remain elevated through 2025, with most demand focused on spaces under 50,000 square feet, where availability is tightest. Leasing activity has dipped slightly from the previous year, and the average lease size has contracted by over 10%. Market participants have reported fewer large-space users looking to expand compared to two years ago, which has directly impacted demand. CoStar data also shows that Orlando has led the nation in availability for industrial buildings 500,000 square feet and larger for over a year. Slowing demand and an influx of new supply have already tempered rent growth, which has decelerated to 6.3%.</a:t>
            </a:r>
            <a:endParaRPr lang="en-US" sz="1400" spc="-10" dirty="0">
              <a:latin typeface="Open Sans" pitchFamily="2" charset="0"/>
              <a:ea typeface="Open Sans" pitchFamily="2" charset="0"/>
              <a:cs typeface="Open Sans" pitchFamily="2" charset="0"/>
            </a:endParaRPr>
          </a:p>
        </p:txBody>
      </p: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2546" y="197822"/>
            <a:ext cx="2148854" cy="290156"/>
          </a:xfrm>
          <a:prstGeom prst="rect">
            <a:avLst/>
          </a:prstGeom>
        </p:spPr>
      </p:pic>
      <p:sp>
        <p:nvSpPr>
          <p:cNvPr id="34" name="TextBox 33">
            <a:extLst>
              <a:ext uri="{FF2B5EF4-FFF2-40B4-BE49-F238E27FC236}">
                <a16:creationId xmlns:a16="http://schemas.microsoft.com/office/drawing/2014/main" id="{AEC1497F-5C46-E91A-8E10-6291F94C1B2C}"/>
              </a:ext>
            </a:extLst>
          </p:cNvPr>
          <p:cNvSpPr txBox="1"/>
          <p:nvPr/>
        </p:nvSpPr>
        <p:spPr>
          <a:xfrm>
            <a:off x="857250" y="6140497"/>
            <a:ext cx="2836913"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Under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Construction</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B36520AA-F5D9-61FD-E25A-EDCBD3B937A8}"/>
              </a:ext>
            </a:extLst>
          </p:cNvPr>
          <p:cNvSpPr txBox="1"/>
          <p:nvPr/>
        </p:nvSpPr>
        <p:spPr>
          <a:xfrm>
            <a:off x="8125563" y="2645995"/>
            <a:ext cx="6688074" cy="400110"/>
          </a:xfrm>
          <a:prstGeom prst="rect">
            <a:avLst/>
          </a:prstGeom>
          <a:noFill/>
        </p:spPr>
        <p:txBody>
          <a:bodyPr wrap="square">
            <a:spAutoFit/>
          </a:bodyPr>
          <a:lstStyle/>
          <a:p>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Absorption</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 </a:t>
            </a: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&amp;</a:t>
            </a:r>
            <a:r>
              <a:rPr lang="en-US" sz="2000" b="1" i="1" spc="-5" dirty="0">
                <a:solidFill>
                  <a:srgbClr val="1A939A"/>
                </a:solidFill>
                <a:latin typeface="Open Sans" panose="020B0606030504020204" pitchFamily="34" charset="0"/>
                <a:ea typeface="Open Sans" panose="020B0606030504020204" pitchFamily="34" charset="0"/>
                <a:cs typeface="Open Sans" panose="020B0606030504020204" pitchFamily="34" charset="0"/>
              </a:rPr>
              <a:t>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Deliveries</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FF3FA50E-DA9A-9100-8F4D-D1D43698F8D5}"/>
              </a:ext>
            </a:extLst>
          </p:cNvPr>
          <p:cNvSpPr txBox="1"/>
          <p:nvPr/>
        </p:nvSpPr>
        <p:spPr>
          <a:xfrm>
            <a:off x="8125562" y="6142191"/>
            <a:ext cx="7068611"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Sales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Volume</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1B555F39-0E90-9363-A13E-F333767766A4}"/>
              </a:ext>
            </a:extLst>
          </p:cNvPr>
          <p:cNvSpPr txBox="1"/>
          <p:nvPr/>
        </p:nvSpPr>
        <p:spPr>
          <a:xfrm>
            <a:off x="2095706" y="2862798"/>
            <a:ext cx="990600"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8.0%</a:t>
            </a:r>
          </a:p>
        </p:txBody>
      </p:sp>
      <p:cxnSp>
        <p:nvCxnSpPr>
          <p:cNvPr id="21" name="Straight Connector 20">
            <a:extLst>
              <a:ext uri="{FF2B5EF4-FFF2-40B4-BE49-F238E27FC236}">
                <a16:creationId xmlns:a16="http://schemas.microsoft.com/office/drawing/2014/main" id="{BE39787C-BB4D-819A-F4AF-3C6E5F045C11}"/>
              </a:ext>
            </a:extLst>
          </p:cNvPr>
          <p:cNvCxnSpPr>
            <a:cxnSpLocks/>
            <a:endCxn id="51" idx="4"/>
          </p:cNvCxnSpPr>
          <p:nvPr/>
        </p:nvCxnSpPr>
        <p:spPr>
          <a:xfrm>
            <a:off x="3456878" y="2967739"/>
            <a:ext cx="9649" cy="2732141"/>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8FF4F28-B36D-D62F-6B99-9332A55D068A}"/>
              </a:ext>
            </a:extLst>
          </p:cNvPr>
          <p:cNvSpPr/>
          <p:nvPr/>
        </p:nvSpPr>
        <p:spPr>
          <a:xfrm>
            <a:off x="3227426" y="2967739"/>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id="{331BC7F9-2A78-19C6-17AC-9E2414E68B06}"/>
              </a:ext>
            </a:extLst>
          </p:cNvPr>
          <p:cNvCxnSpPr>
            <a:cxnSpLocks/>
          </p:cNvCxnSpPr>
          <p:nvPr/>
        </p:nvCxnSpPr>
        <p:spPr>
          <a:xfrm flipV="1">
            <a:off x="3466209" y="3005975"/>
            <a:ext cx="0" cy="29094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C5D79A-DC97-B03A-F8C6-FDFDB5453C70}"/>
              </a:ext>
            </a:extLst>
          </p:cNvPr>
          <p:cNvSpPr/>
          <p:nvPr/>
        </p:nvSpPr>
        <p:spPr>
          <a:xfrm>
            <a:off x="3235396" y="3715461"/>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4830D1E5-E4B0-E881-1221-F1DF2E437C58}"/>
              </a:ext>
            </a:extLst>
          </p:cNvPr>
          <p:cNvSpPr/>
          <p:nvPr/>
        </p:nvSpPr>
        <p:spPr>
          <a:xfrm>
            <a:off x="3235520" y="5299770"/>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Arrow Connector 51">
            <a:extLst>
              <a:ext uri="{FF2B5EF4-FFF2-40B4-BE49-F238E27FC236}">
                <a16:creationId xmlns:a16="http://schemas.microsoft.com/office/drawing/2014/main" id="{8D00DE23-633B-D743-14AB-F5A644AE2556}"/>
              </a:ext>
            </a:extLst>
          </p:cNvPr>
          <p:cNvCxnSpPr>
            <a:cxnSpLocks/>
          </p:cNvCxnSpPr>
          <p:nvPr/>
        </p:nvCxnSpPr>
        <p:spPr>
          <a:xfrm rot="10800000" flipV="1">
            <a:off x="3470448" y="5345114"/>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2D1F88F-DF52-1929-5D77-AE11F4EE2049}"/>
              </a:ext>
            </a:extLst>
          </p:cNvPr>
          <p:cNvSpPr txBox="1"/>
          <p:nvPr/>
        </p:nvSpPr>
        <p:spPr>
          <a:xfrm>
            <a:off x="3877286" y="2929366"/>
            <a:ext cx="1564645" cy="369332"/>
          </a:xfrm>
          <a:prstGeom prst="rect">
            <a:avLst/>
          </a:prstGeom>
          <a:noFill/>
        </p:spPr>
        <p:txBody>
          <a:bodyPr wrap="square" rtlCol="0">
            <a:spAutoFit/>
          </a:bodyPr>
          <a:lstStyle/>
          <a:p>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Vacancy Rate</a:t>
            </a:r>
          </a:p>
        </p:txBody>
      </p:sp>
      <p:sp>
        <p:nvSpPr>
          <p:cNvPr id="54" name="TextBox 53">
            <a:extLst>
              <a:ext uri="{FF2B5EF4-FFF2-40B4-BE49-F238E27FC236}">
                <a16:creationId xmlns:a16="http://schemas.microsoft.com/office/drawing/2014/main" id="{B9C4686D-CA81-A5F0-74BB-C4AC35CC3D63}"/>
              </a:ext>
            </a:extLst>
          </p:cNvPr>
          <p:cNvSpPr txBox="1"/>
          <p:nvPr/>
        </p:nvSpPr>
        <p:spPr>
          <a:xfrm>
            <a:off x="3872203" y="3706724"/>
            <a:ext cx="2504310" cy="369332"/>
          </a:xfrm>
          <a:prstGeom prst="rect">
            <a:avLst/>
          </a:prstGeom>
          <a:noFill/>
        </p:spPr>
        <p:txBody>
          <a:bodyPr wrap="square" rtlCol="0">
            <a:spAutoFit/>
          </a:bodyPr>
          <a:lstStyle/>
          <a:p>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Under Construction SF</a:t>
            </a:r>
          </a:p>
        </p:txBody>
      </p:sp>
      <p:sp>
        <p:nvSpPr>
          <p:cNvPr id="55" name="TextBox 54">
            <a:extLst>
              <a:ext uri="{FF2B5EF4-FFF2-40B4-BE49-F238E27FC236}">
                <a16:creationId xmlns:a16="http://schemas.microsoft.com/office/drawing/2014/main" id="{E1C7A9C5-6E5C-E784-EC13-008856E8C2F6}"/>
              </a:ext>
            </a:extLst>
          </p:cNvPr>
          <p:cNvSpPr txBox="1"/>
          <p:nvPr/>
        </p:nvSpPr>
        <p:spPr>
          <a:xfrm>
            <a:off x="3872203" y="4487073"/>
            <a:ext cx="1808780" cy="369332"/>
          </a:xfrm>
          <a:prstGeom prst="rect">
            <a:avLst/>
          </a:prstGeom>
          <a:noFill/>
        </p:spPr>
        <p:txBody>
          <a:bodyPr wrap="square" rtlCol="0">
            <a:spAutoFit/>
          </a:bodyPr>
          <a:lstStyle/>
          <a:p>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Market Rent/SF</a:t>
            </a:r>
          </a:p>
        </p:txBody>
      </p:sp>
      <p:sp>
        <p:nvSpPr>
          <p:cNvPr id="56" name="TextBox 55">
            <a:extLst>
              <a:ext uri="{FF2B5EF4-FFF2-40B4-BE49-F238E27FC236}">
                <a16:creationId xmlns:a16="http://schemas.microsoft.com/office/drawing/2014/main" id="{F18F1E6D-019F-47DC-CF20-102CC8632253}"/>
              </a:ext>
            </a:extLst>
          </p:cNvPr>
          <p:cNvSpPr txBox="1"/>
          <p:nvPr/>
        </p:nvSpPr>
        <p:spPr>
          <a:xfrm>
            <a:off x="3872203" y="5260303"/>
            <a:ext cx="2819400" cy="369332"/>
          </a:xfrm>
          <a:prstGeom prst="rect">
            <a:avLst/>
          </a:prstGeom>
          <a:noFill/>
        </p:spPr>
        <p:txBody>
          <a:bodyPr wrap="square" rtlCol="0">
            <a:spAutoFit/>
          </a:bodyPr>
          <a:lstStyle/>
          <a:p>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12 MO Net Absorption SF</a:t>
            </a:r>
          </a:p>
        </p:txBody>
      </p:sp>
      <p:sp>
        <p:nvSpPr>
          <p:cNvPr id="58" name="Oval 57">
            <a:extLst>
              <a:ext uri="{FF2B5EF4-FFF2-40B4-BE49-F238E27FC236}">
                <a16:creationId xmlns:a16="http://schemas.microsoft.com/office/drawing/2014/main" id="{367B9733-9305-7C2F-5621-1791B9CE4FCA}"/>
              </a:ext>
            </a:extLst>
          </p:cNvPr>
          <p:cNvSpPr/>
          <p:nvPr/>
        </p:nvSpPr>
        <p:spPr>
          <a:xfrm>
            <a:off x="3235396" y="4532836"/>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Arrow Connector 58">
            <a:extLst>
              <a:ext uri="{FF2B5EF4-FFF2-40B4-BE49-F238E27FC236}">
                <a16:creationId xmlns:a16="http://schemas.microsoft.com/office/drawing/2014/main" id="{85137F13-DEA8-20AC-26C4-4B2958FC8C0F}"/>
              </a:ext>
            </a:extLst>
          </p:cNvPr>
          <p:cNvCxnSpPr>
            <a:cxnSpLocks/>
          </p:cNvCxnSpPr>
          <p:nvPr/>
        </p:nvCxnSpPr>
        <p:spPr>
          <a:xfrm flipV="1">
            <a:off x="3470324" y="4574405"/>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45C55CE-973A-9D07-72F4-07AFE668ED65}"/>
              </a:ext>
            </a:extLst>
          </p:cNvPr>
          <p:cNvSpPr txBox="1"/>
          <p:nvPr/>
        </p:nvSpPr>
        <p:spPr>
          <a:xfrm>
            <a:off x="2087049" y="3654188"/>
            <a:ext cx="1008587"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3.2M</a:t>
            </a:r>
          </a:p>
        </p:txBody>
      </p:sp>
      <p:sp>
        <p:nvSpPr>
          <p:cNvPr id="71" name="TextBox 70">
            <a:extLst>
              <a:ext uri="{FF2B5EF4-FFF2-40B4-BE49-F238E27FC236}">
                <a16:creationId xmlns:a16="http://schemas.microsoft.com/office/drawing/2014/main" id="{A1D9DA59-E709-5091-1300-6C60CBE70CF4}"/>
              </a:ext>
            </a:extLst>
          </p:cNvPr>
          <p:cNvSpPr txBox="1"/>
          <p:nvPr/>
        </p:nvSpPr>
        <p:spPr>
          <a:xfrm>
            <a:off x="1830141" y="4418980"/>
            <a:ext cx="1270676"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$14.37</a:t>
            </a:r>
          </a:p>
        </p:txBody>
      </p:sp>
      <p:sp>
        <p:nvSpPr>
          <p:cNvPr id="72" name="TextBox 71">
            <a:extLst>
              <a:ext uri="{FF2B5EF4-FFF2-40B4-BE49-F238E27FC236}">
                <a16:creationId xmlns:a16="http://schemas.microsoft.com/office/drawing/2014/main" id="{C21B232E-AD09-E8C5-598B-9D17E46A0E68}"/>
              </a:ext>
            </a:extLst>
          </p:cNvPr>
          <p:cNvSpPr txBox="1"/>
          <p:nvPr/>
        </p:nvSpPr>
        <p:spPr>
          <a:xfrm>
            <a:off x="2096820" y="5206460"/>
            <a:ext cx="1000685"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175K</a:t>
            </a:r>
          </a:p>
        </p:txBody>
      </p:sp>
      <p:sp>
        <p:nvSpPr>
          <p:cNvPr id="73" name="TextBox 72">
            <a:extLst>
              <a:ext uri="{FF2B5EF4-FFF2-40B4-BE49-F238E27FC236}">
                <a16:creationId xmlns:a16="http://schemas.microsoft.com/office/drawing/2014/main" id="{3EF0EDBD-62E7-4841-1D57-1701DB08158A}"/>
              </a:ext>
            </a:extLst>
          </p:cNvPr>
          <p:cNvSpPr txBox="1"/>
          <p:nvPr/>
        </p:nvSpPr>
        <p:spPr>
          <a:xfrm>
            <a:off x="2658391" y="2428123"/>
            <a:ext cx="1560038" cy="400110"/>
          </a:xfrm>
          <a:prstGeom prst="rect">
            <a:avLst/>
          </a:prstGeom>
          <a:noFill/>
        </p:spPr>
        <p:txBody>
          <a:bodyPr wrap="square">
            <a:spAutoFit/>
          </a:bodyPr>
          <a:lstStyle/>
          <a:p>
            <a:r>
              <a:rPr lang="en-US" sz="2000" b="1" i="1" dirty="0">
                <a:solidFill>
                  <a:srgbClr val="00939D"/>
                </a:solidFill>
                <a:latin typeface="Open Sans" panose="020B0606030504020204" pitchFamily="34" charset="0"/>
                <a:ea typeface="Open Sans" panose="020B0606030504020204" pitchFamily="34" charset="0"/>
                <a:cs typeface="Open Sans" panose="020B0606030504020204" pitchFamily="34" charset="0"/>
              </a:rPr>
              <a:t>YOY Trends</a:t>
            </a:r>
            <a:endParaRPr lang="en-US" sz="2000" i="1" dirty="0">
              <a:solidFill>
                <a:srgbClr val="00939D"/>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CE3E6F22-0AE9-76E4-2388-84EAB559BE36}"/>
              </a:ext>
            </a:extLst>
          </p:cNvPr>
          <p:cNvCxnSpPr>
            <a:cxnSpLocks/>
          </p:cNvCxnSpPr>
          <p:nvPr/>
        </p:nvCxnSpPr>
        <p:spPr>
          <a:xfrm rot="10800000" flipV="1">
            <a:off x="3465879" y="3769268"/>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92A0F28-B029-EF2F-6D81-B48FAD723F82}"/>
              </a:ext>
            </a:extLst>
          </p:cNvPr>
          <p:cNvPicPr>
            <a:picLocks noChangeAspect="1"/>
          </p:cNvPicPr>
          <p:nvPr/>
        </p:nvPicPr>
        <p:blipFill rotWithShape="1">
          <a:blip r:embed="rId4"/>
          <a:srcRect l="30849" t="19572" r="38455" b="51253"/>
          <a:stretch/>
        </p:blipFill>
        <p:spPr>
          <a:xfrm>
            <a:off x="1198669" y="2864118"/>
            <a:ext cx="462014" cy="548640"/>
          </a:xfrm>
          <a:prstGeom prst="rect">
            <a:avLst/>
          </a:prstGeom>
        </p:spPr>
      </p:pic>
      <p:pic>
        <p:nvPicPr>
          <p:cNvPr id="4" name="Picture 3">
            <a:extLst>
              <a:ext uri="{FF2B5EF4-FFF2-40B4-BE49-F238E27FC236}">
                <a16:creationId xmlns:a16="http://schemas.microsoft.com/office/drawing/2014/main" id="{CEA7C828-D6C9-D4A6-5663-B1FA1B539002}"/>
              </a:ext>
            </a:extLst>
          </p:cNvPr>
          <p:cNvPicPr preferRelativeResize="0">
            <a:picLocks/>
          </p:cNvPicPr>
          <p:nvPr/>
        </p:nvPicPr>
        <p:blipFill rotWithShape="1">
          <a:blip r:embed="rId5"/>
          <a:srcRect l="34911" t="22095" r="42067" b="48731"/>
          <a:stretch/>
        </p:blipFill>
        <p:spPr>
          <a:xfrm>
            <a:off x="1256201" y="4461565"/>
            <a:ext cx="336528" cy="522444"/>
          </a:xfrm>
          <a:prstGeom prst="rect">
            <a:avLst/>
          </a:prstGeom>
        </p:spPr>
      </p:pic>
      <p:pic>
        <p:nvPicPr>
          <p:cNvPr id="18" name="Picture 17">
            <a:extLst>
              <a:ext uri="{FF2B5EF4-FFF2-40B4-BE49-F238E27FC236}">
                <a16:creationId xmlns:a16="http://schemas.microsoft.com/office/drawing/2014/main" id="{2646322E-BBB7-65AA-022E-7F594987E375}"/>
              </a:ext>
            </a:extLst>
          </p:cNvPr>
          <p:cNvPicPr>
            <a:picLocks noChangeAspect="1"/>
          </p:cNvPicPr>
          <p:nvPr/>
        </p:nvPicPr>
        <p:blipFill rotWithShape="1">
          <a:blip r:embed="rId6"/>
          <a:srcRect l="33838" t="27476" r="39150" b="47613"/>
          <a:stretch/>
        </p:blipFill>
        <p:spPr>
          <a:xfrm>
            <a:off x="1193458" y="5121861"/>
            <a:ext cx="462014" cy="631646"/>
          </a:xfrm>
          <a:prstGeom prst="rect">
            <a:avLst/>
          </a:prstGeom>
        </p:spPr>
      </p:pic>
      <p:pic>
        <p:nvPicPr>
          <p:cNvPr id="19" name="Picture 18">
            <a:extLst>
              <a:ext uri="{FF2B5EF4-FFF2-40B4-BE49-F238E27FC236}">
                <a16:creationId xmlns:a16="http://schemas.microsoft.com/office/drawing/2014/main" id="{4510AF6D-707D-AFAE-F490-45CDB9D51EAA}"/>
              </a:ext>
            </a:extLst>
          </p:cNvPr>
          <p:cNvPicPr>
            <a:picLocks noChangeAspect="1"/>
          </p:cNvPicPr>
          <p:nvPr/>
        </p:nvPicPr>
        <p:blipFill rotWithShape="1">
          <a:blip r:embed="rId7"/>
          <a:srcRect l="30241" t="26329" r="29318" b="44123"/>
          <a:stretch/>
        </p:blipFill>
        <p:spPr>
          <a:xfrm>
            <a:off x="1087878" y="3615906"/>
            <a:ext cx="560106" cy="511293"/>
          </a:xfrm>
          <a:prstGeom prst="rect">
            <a:avLst/>
          </a:prstGeom>
        </p:spPr>
      </p:pic>
      <p:sp>
        <p:nvSpPr>
          <p:cNvPr id="15" name="Holder 5">
            <a:extLst>
              <a:ext uri="{FF2B5EF4-FFF2-40B4-BE49-F238E27FC236}">
                <a16:creationId xmlns:a16="http://schemas.microsoft.com/office/drawing/2014/main" id="{33B55AD6-D09B-0F59-EDEE-C90655D28C38}"/>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20" name="Holder 4">
            <a:extLst>
              <a:ext uri="{FF2B5EF4-FFF2-40B4-BE49-F238E27FC236}">
                <a16:creationId xmlns:a16="http://schemas.microsoft.com/office/drawing/2014/main" id="{E31BB730-1A03-759E-D355-9F8562546D8D}"/>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22" name="Graphic 21" descr="Badge Copyright outline">
            <a:extLst>
              <a:ext uri="{FF2B5EF4-FFF2-40B4-BE49-F238E27FC236}">
                <a16:creationId xmlns:a16="http://schemas.microsoft.com/office/drawing/2014/main" id="{E9C6175E-318C-E8C5-3290-A7778629957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437264" y="9610698"/>
            <a:ext cx="276999" cy="276999"/>
          </a:xfrm>
          <a:prstGeom prst="rect">
            <a:avLst/>
          </a:prstGeom>
        </p:spPr>
      </p:pic>
      <p:graphicFrame>
        <p:nvGraphicFramePr>
          <p:cNvPr id="13" name="Chart 12">
            <a:extLst>
              <a:ext uri="{FF2B5EF4-FFF2-40B4-BE49-F238E27FC236}">
                <a16:creationId xmlns:a16="http://schemas.microsoft.com/office/drawing/2014/main" id="{6B7277C2-BB16-DE18-8067-65DEA62E474E}"/>
              </a:ext>
            </a:extLst>
          </p:cNvPr>
          <p:cNvGraphicFramePr>
            <a:graphicFrameLocks/>
          </p:cNvGraphicFramePr>
          <p:nvPr>
            <p:extLst>
              <p:ext uri="{D42A27DB-BD31-4B8C-83A1-F6EECF244321}">
                <p14:modId xmlns:p14="http://schemas.microsoft.com/office/powerpoint/2010/main" val="1869765277"/>
              </p:ext>
            </p:extLst>
          </p:nvPr>
        </p:nvGraphicFramePr>
        <p:xfrm>
          <a:off x="7419238" y="2952150"/>
          <a:ext cx="6949440" cy="304495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 name="Chart 13">
            <a:extLst>
              <a:ext uri="{FF2B5EF4-FFF2-40B4-BE49-F238E27FC236}">
                <a16:creationId xmlns:a16="http://schemas.microsoft.com/office/drawing/2014/main" id="{A0D9B623-EEB1-BCD6-D7FD-3617083020E6}"/>
              </a:ext>
            </a:extLst>
          </p:cNvPr>
          <p:cNvGraphicFramePr>
            <a:graphicFrameLocks/>
          </p:cNvGraphicFramePr>
          <p:nvPr>
            <p:extLst>
              <p:ext uri="{D42A27DB-BD31-4B8C-83A1-F6EECF244321}">
                <p14:modId xmlns:p14="http://schemas.microsoft.com/office/powerpoint/2010/main" val="1516261463"/>
              </p:ext>
            </p:extLst>
          </p:nvPr>
        </p:nvGraphicFramePr>
        <p:xfrm>
          <a:off x="279763" y="6442846"/>
          <a:ext cx="6949440" cy="304495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4" name="Chart 23">
            <a:extLst>
              <a:ext uri="{FF2B5EF4-FFF2-40B4-BE49-F238E27FC236}">
                <a16:creationId xmlns:a16="http://schemas.microsoft.com/office/drawing/2014/main" id="{69718781-1036-5FF3-912C-473F5FB9D345}"/>
              </a:ext>
            </a:extLst>
          </p:cNvPr>
          <p:cNvGraphicFramePr>
            <a:graphicFrameLocks/>
          </p:cNvGraphicFramePr>
          <p:nvPr>
            <p:extLst>
              <p:ext uri="{D42A27DB-BD31-4B8C-83A1-F6EECF244321}">
                <p14:modId xmlns:p14="http://schemas.microsoft.com/office/powerpoint/2010/main" val="646417278"/>
              </p:ext>
            </p:extLst>
          </p:nvPr>
        </p:nvGraphicFramePr>
        <p:xfrm>
          <a:off x="7641434" y="6540606"/>
          <a:ext cx="7046115" cy="304495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239329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4419600"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ORLANDO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47306" y="194190"/>
            <a:ext cx="2148854" cy="290156"/>
          </a:xfrm>
          <a:prstGeom prst="rect">
            <a:avLst/>
          </a:prstGeom>
        </p:spPr>
      </p:pic>
      <p:sp>
        <p:nvSpPr>
          <p:cNvPr id="8" name="TextBox 7">
            <a:extLst>
              <a:ext uri="{FF2B5EF4-FFF2-40B4-BE49-F238E27FC236}">
                <a16:creationId xmlns:a16="http://schemas.microsoft.com/office/drawing/2014/main" id="{E4B0DEB9-2E9D-4B24-76AF-E5BABA4E033E}"/>
              </a:ext>
            </a:extLst>
          </p:cNvPr>
          <p:cNvSpPr txBox="1"/>
          <p:nvPr/>
        </p:nvSpPr>
        <p:spPr>
          <a:xfrm>
            <a:off x="762000" y="1295400"/>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Market Asking Rent &amp;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1DC360C-80D8-BFC7-DFFE-64470F527078}"/>
              </a:ext>
            </a:extLst>
          </p:cNvPr>
          <p:cNvSpPr txBox="1"/>
          <p:nvPr/>
        </p:nvSpPr>
        <p:spPr>
          <a:xfrm>
            <a:off x="8107680" y="129569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Job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A4889E42-381D-5E45-9A78-FEB259C6B5EA}"/>
              </a:ext>
            </a:extLst>
          </p:cNvPr>
          <p:cNvSpPr txBox="1"/>
          <p:nvPr/>
        </p:nvSpPr>
        <p:spPr>
          <a:xfrm>
            <a:off x="762000" y="569020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Population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929CCD08-FFE0-9082-ABDC-62659D4CDC44}"/>
              </a:ext>
            </a:extLst>
          </p:cNvPr>
          <p:cNvSpPr txBox="1"/>
          <p:nvPr/>
        </p:nvSpPr>
        <p:spPr>
          <a:xfrm>
            <a:off x="8107680" y="569020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Median Household Income &amp;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Holder 5">
            <a:extLst>
              <a:ext uri="{FF2B5EF4-FFF2-40B4-BE49-F238E27FC236}">
                <a16:creationId xmlns:a16="http://schemas.microsoft.com/office/drawing/2014/main" id="{752904AF-3ABD-AE6E-D262-91573D3652B5}"/>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10" name="Holder 4">
            <a:extLst>
              <a:ext uri="{FF2B5EF4-FFF2-40B4-BE49-F238E27FC236}">
                <a16:creationId xmlns:a16="http://schemas.microsoft.com/office/drawing/2014/main" id="{8C752288-31FD-9CE4-FA2E-E10E35310BD2}"/>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16" name="Graphic 15" descr="Badge Copyright outline">
            <a:extLst>
              <a:ext uri="{FF2B5EF4-FFF2-40B4-BE49-F238E27FC236}">
                <a16:creationId xmlns:a16="http://schemas.microsoft.com/office/drawing/2014/main" id="{FD544D49-D943-6D43-71A2-A2E3865A45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37264" y="9610698"/>
            <a:ext cx="276999" cy="276999"/>
          </a:xfrm>
          <a:prstGeom prst="rect">
            <a:avLst/>
          </a:prstGeom>
        </p:spPr>
      </p:pic>
      <p:graphicFrame>
        <p:nvGraphicFramePr>
          <p:cNvPr id="4" name="Chart 3">
            <a:extLst>
              <a:ext uri="{FF2B5EF4-FFF2-40B4-BE49-F238E27FC236}">
                <a16:creationId xmlns:a16="http://schemas.microsoft.com/office/drawing/2014/main" id="{C63F1602-A04C-086B-41BC-62F605A6D808}"/>
              </a:ext>
            </a:extLst>
          </p:cNvPr>
          <p:cNvGraphicFramePr>
            <a:graphicFrameLocks/>
          </p:cNvGraphicFramePr>
          <p:nvPr>
            <p:extLst>
              <p:ext uri="{D42A27DB-BD31-4B8C-83A1-F6EECF244321}">
                <p14:modId xmlns:p14="http://schemas.microsoft.com/office/powerpoint/2010/main" val="813894855"/>
              </p:ext>
            </p:extLst>
          </p:nvPr>
        </p:nvGraphicFramePr>
        <p:xfrm>
          <a:off x="265747" y="1695510"/>
          <a:ext cx="6949440" cy="30449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a:extLst>
              <a:ext uri="{FF2B5EF4-FFF2-40B4-BE49-F238E27FC236}">
                <a16:creationId xmlns:a16="http://schemas.microsoft.com/office/drawing/2014/main" id="{2AF2CBC0-41D5-1CC1-7993-901E77D6C82A}"/>
              </a:ext>
            </a:extLst>
          </p:cNvPr>
          <p:cNvGraphicFramePr>
            <a:graphicFrameLocks/>
          </p:cNvGraphicFramePr>
          <p:nvPr>
            <p:extLst>
              <p:ext uri="{D42A27DB-BD31-4B8C-83A1-F6EECF244321}">
                <p14:modId xmlns:p14="http://schemas.microsoft.com/office/powerpoint/2010/main" val="776914794"/>
              </p:ext>
            </p:extLst>
          </p:nvPr>
        </p:nvGraphicFramePr>
        <p:xfrm>
          <a:off x="7711440" y="1695510"/>
          <a:ext cx="6949440" cy="304495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19">
            <a:extLst>
              <a:ext uri="{FF2B5EF4-FFF2-40B4-BE49-F238E27FC236}">
                <a16:creationId xmlns:a16="http://schemas.microsoft.com/office/drawing/2014/main" id="{22578FA8-6FA3-3014-EDE9-95F3DD230635}"/>
              </a:ext>
            </a:extLst>
          </p:cNvPr>
          <p:cNvGraphicFramePr>
            <a:graphicFrameLocks/>
          </p:cNvGraphicFramePr>
          <p:nvPr>
            <p:extLst>
              <p:ext uri="{D42A27DB-BD31-4B8C-83A1-F6EECF244321}">
                <p14:modId xmlns:p14="http://schemas.microsoft.com/office/powerpoint/2010/main" val="4167064410"/>
              </p:ext>
            </p:extLst>
          </p:nvPr>
        </p:nvGraphicFramePr>
        <p:xfrm>
          <a:off x="265746" y="6001228"/>
          <a:ext cx="6949440" cy="304495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a:extLst>
              <a:ext uri="{FF2B5EF4-FFF2-40B4-BE49-F238E27FC236}">
                <a16:creationId xmlns:a16="http://schemas.microsoft.com/office/drawing/2014/main" id="{4C396596-4E54-3BDE-0FAB-03B3F454FCB7}"/>
              </a:ext>
            </a:extLst>
          </p:cNvPr>
          <p:cNvGraphicFramePr>
            <a:graphicFrameLocks/>
          </p:cNvGraphicFramePr>
          <p:nvPr>
            <p:extLst>
              <p:ext uri="{D42A27DB-BD31-4B8C-83A1-F6EECF244321}">
                <p14:modId xmlns:p14="http://schemas.microsoft.com/office/powerpoint/2010/main" val="166728871"/>
              </p:ext>
            </p:extLst>
          </p:nvPr>
        </p:nvGraphicFramePr>
        <p:xfrm>
          <a:off x="7516194" y="6090315"/>
          <a:ext cx="7144686" cy="304495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924028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4343400"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ORLANDO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7306" y="196891"/>
            <a:ext cx="2148854" cy="290156"/>
          </a:xfrm>
          <a:prstGeom prst="rect">
            <a:avLst/>
          </a:prstGeom>
        </p:spPr>
      </p:pic>
      <p:sp>
        <p:nvSpPr>
          <p:cNvPr id="16" name="object 11">
            <a:extLst>
              <a:ext uri="{FF2B5EF4-FFF2-40B4-BE49-F238E27FC236}">
                <a16:creationId xmlns:a16="http://schemas.microsoft.com/office/drawing/2014/main" id="{2F3AFFBF-1744-6134-2C78-8796EBF40B77}"/>
              </a:ext>
            </a:extLst>
          </p:cNvPr>
          <p:cNvSpPr txBox="1"/>
          <p:nvPr/>
        </p:nvSpPr>
        <p:spPr>
          <a:xfrm>
            <a:off x="710563" y="4332550"/>
            <a:ext cx="2620369" cy="1009315"/>
          </a:xfrm>
          <a:prstGeom prst="rect">
            <a:avLst/>
          </a:prstGeom>
        </p:spPr>
        <p:txBody>
          <a:bodyPr vert="horz" wrap="square" lIns="0" tIns="12700" rIns="0" bIns="0" rtlCol="0">
            <a:spAutoFit/>
          </a:bodyPr>
          <a:lstStyle/>
          <a:p>
            <a:pPr marL="12700" marR="5080">
              <a:lnSpc>
                <a:spcPct val="116100"/>
              </a:lnSpc>
              <a:spcBef>
                <a:spcPts val="10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KELLY ANTINI </a:t>
            </a:r>
          </a:p>
          <a:p>
            <a:pPr marL="12700" marR="5080">
              <a:lnSpc>
                <a:spcPct val="116100"/>
              </a:lnSpc>
              <a:spcBef>
                <a:spcPts val="100"/>
              </a:spcBef>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Research Analyst</a:t>
            </a: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Kelly.Antini@FranklinSt.com</a:t>
            </a: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813.839.7300</a:t>
            </a:r>
          </a:p>
        </p:txBody>
      </p:sp>
      <p:sp>
        <p:nvSpPr>
          <p:cNvPr id="20" name="object 13">
            <a:extLst>
              <a:ext uri="{FF2B5EF4-FFF2-40B4-BE49-F238E27FC236}">
                <a16:creationId xmlns:a16="http://schemas.microsoft.com/office/drawing/2014/main" id="{0CD5F9EF-AEE3-D8FC-D072-AF5BF3FE18BA}"/>
              </a:ext>
            </a:extLst>
          </p:cNvPr>
          <p:cNvSpPr txBox="1"/>
          <p:nvPr/>
        </p:nvSpPr>
        <p:spPr>
          <a:xfrm>
            <a:off x="710563" y="5851501"/>
            <a:ext cx="2374265" cy="1031116"/>
          </a:xfrm>
          <a:prstGeom prst="rect">
            <a:avLst/>
          </a:prstGeom>
        </p:spPr>
        <p:txBody>
          <a:bodyPr vert="horz" wrap="square" lIns="0" tIns="46990" rIns="0" bIns="0" rtlCol="0">
            <a:spAutoFit/>
          </a:bodyPr>
          <a:lstStyle/>
          <a:p>
            <a:pPr marL="12700" marR="5080">
              <a:lnSpc>
                <a:spcPct val="116100"/>
              </a:lnSpc>
              <a:spcBef>
                <a:spcPts val="37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ALEX RAMOS</a:t>
            </a: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Business Data Analyst </a:t>
            </a:r>
            <a:r>
              <a:rPr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Alex.Ramos@FranklinSt.com</a:t>
            </a:r>
            <a:endPar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813.839.7300</a:t>
            </a:r>
          </a:p>
        </p:txBody>
      </p:sp>
      <p:sp>
        <p:nvSpPr>
          <p:cNvPr id="22" name="object 17">
            <a:extLst>
              <a:ext uri="{FF2B5EF4-FFF2-40B4-BE49-F238E27FC236}">
                <a16:creationId xmlns:a16="http://schemas.microsoft.com/office/drawing/2014/main" id="{2997AC61-C32C-E7C2-9185-02004B65EA27}"/>
              </a:ext>
            </a:extLst>
          </p:cNvPr>
          <p:cNvSpPr txBox="1"/>
          <p:nvPr/>
        </p:nvSpPr>
        <p:spPr>
          <a:xfrm>
            <a:off x="710563" y="1882981"/>
            <a:ext cx="2522220" cy="443711"/>
          </a:xfrm>
          <a:prstGeom prst="rect">
            <a:avLst/>
          </a:prstGeom>
        </p:spPr>
        <p:txBody>
          <a:bodyPr vert="horz" wrap="square" lIns="0" tIns="12700" rIns="0" bIns="0" rtlCol="0">
            <a:spAutoFit/>
          </a:bodyPr>
          <a:lstStyle/>
          <a:p>
            <a:pPr marL="12700">
              <a:lnSpc>
                <a:spcPct val="100000"/>
              </a:lnSpc>
              <a:spcBef>
                <a:spcPts val="100"/>
              </a:spcBef>
            </a:pPr>
            <a:r>
              <a:rPr lang="en-US" sz="2800" b="1" i="1"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Team</a:t>
            </a:r>
            <a:endParaRPr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739BABC8-7DF3-528D-2686-A92E7BA33B95}"/>
              </a:ext>
            </a:extLst>
          </p:cNvPr>
          <p:cNvSpPr txBox="1"/>
          <p:nvPr/>
        </p:nvSpPr>
        <p:spPr>
          <a:xfrm>
            <a:off x="584054" y="2484946"/>
            <a:ext cx="3115454" cy="1325940"/>
          </a:xfrm>
          <a:prstGeom prst="rect">
            <a:avLst/>
          </a:prstGeom>
          <a:noFill/>
        </p:spPr>
        <p:txBody>
          <a:bodyPr wrap="square">
            <a:spAutoFit/>
          </a:bodyPr>
          <a:lstStyle/>
          <a:p>
            <a:pPr marL="12700" marR="1250315">
              <a:lnSpc>
                <a:spcPct val="116100"/>
              </a:lnSpc>
              <a:spcBef>
                <a:spcPts val="1760"/>
              </a:spcBef>
            </a:pPr>
            <a:r>
              <a:rPr lang="en-US" sz="1400" b="1" spc="-70" dirty="0">
                <a:solidFill>
                  <a:srgbClr val="005670"/>
                </a:solidFill>
                <a:latin typeface="Open Sans" panose="020B0606030504020204" pitchFamily="34" charset="0"/>
                <a:ea typeface="Open Sans" panose="020B0606030504020204" pitchFamily="34" charset="0"/>
                <a:cs typeface="Open Sans" panose="020B0606030504020204" pitchFamily="34" charset="0"/>
              </a:rPr>
              <a:t>SCOTT EDWARDS</a:t>
            </a:r>
            <a:r>
              <a:rPr lang="en-US" sz="1400" b="1" spc="-10" dirty="0">
                <a:solidFill>
                  <a:srgbClr val="005670"/>
                </a:solidFill>
                <a:latin typeface="Open Sans" panose="020B0606030504020204" pitchFamily="34" charset="0"/>
                <a:ea typeface="Open Sans" panose="020B0606030504020204" pitchFamily="34" charset="0"/>
                <a:cs typeface="Open Sans" panose="020B0606030504020204" pitchFamily="34" charset="0"/>
              </a:rPr>
              <a:t> </a:t>
            </a:r>
            <a:r>
              <a:rPr lang="en-US" sz="1400"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Director</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Industrial Leasing</a:t>
            </a:r>
            <a:r>
              <a:rPr lang="en-US" sz="1400" spc="-4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400"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Services</a:t>
            </a:r>
          </a:p>
          <a:p>
            <a:pPr marL="12700" marR="5080">
              <a:lnSpc>
                <a:spcPct val="116100"/>
              </a:lnSpc>
            </a:pPr>
            <a:r>
              <a:rPr lang="en-US" sz="1400" u="sng"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Scott.Edwards@FranklinSt.com</a:t>
            </a: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a:t>
            </a:r>
            <a:r>
              <a:rPr lang="en-US" sz="1400"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407.458.5400</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descr="A blue background with white dots&#10;&#10;Description automatically generated">
            <a:extLst>
              <a:ext uri="{FF2B5EF4-FFF2-40B4-BE49-F238E27FC236}">
                <a16:creationId xmlns:a16="http://schemas.microsoft.com/office/drawing/2014/main" id="{37E5A37C-F684-2928-5CDD-5ECB67A85B08}"/>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7772400" y="2819401"/>
            <a:ext cx="7772400" cy="3733800"/>
          </a:xfrm>
          <a:prstGeom prst="rect">
            <a:avLst/>
          </a:prstGeom>
        </p:spPr>
      </p:pic>
      <p:pic>
        <p:nvPicPr>
          <p:cNvPr id="4" name="Picture 3" descr="A map of the state of california&#10;&#10;Description automatically generated">
            <a:extLst>
              <a:ext uri="{FF2B5EF4-FFF2-40B4-BE49-F238E27FC236}">
                <a16:creationId xmlns:a16="http://schemas.microsoft.com/office/drawing/2014/main" id="{FBC13624-0295-B831-5070-1C66898FFD31}"/>
              </a:ext>
            </a:extLst>
          </p:cNvPr>
          <p:cNvPicPr>
            <a:picLocks noChangeAspect="1"/>
          </p:cNvPicPr>
          <p:nvPr/>
        </p:nvPicPr>
        <p:blipFill rotWithShape="1">
          <a:blip r:embed="rId6">
            <a:extLst>
              <a:ext uri="{28A0092B-C50C-407E-A947-70E740481C1C}">
                <a14:useLocalDpi xmlns:a14="http://schemas.microsoft.com/office/drawing/2010/main" val="0"/>
              </a:ext>
            </a:extLst>
          </a:blip>
          <a:srcRect l="6818" t="33333" r="10772" b="27273"/>
          <a:stretch/>
        </p:blipFill>
        <p:spPr>
          <a:xfrm>
            <a:off x="8579617" y="2438400"/>
            <a:ext cx="6248400" cy="4480352"/>
          </a:xfrm>
          <a:prstGeom prst="rect">
            <a:avLst/>
          </a:prstGeom>
          <a:ln>
            <a:noFill/>
          </a:ln>
          <a:effectLst>
            <a:outerShdw blurRad="190500" algn="tl" rotWithShape="0">
              <a:srgbClr val="000000">
                <a:alpha val="70000"/>
              </a:srgbClr>
            </a:outerShdw>
          </a:effectLst>
        </p:spPr>
      </p:pic>
      <p:sp>
        <p:nvSpPr>
          <p:cNvPr id="31" name="TextBox 30">
            <a:extLst>
              <a:ext uri="{FF2B5EF4-FFF2-40B4-BE49-F238E27FC236}">
                <a16:creationId xmlns:a16="http://schemas.microsoft.com/office/drawing/2014/main" id="{6E90B2E0-B082-48DE-5B65-ABCFEFBCA7C7}"/>
              </a:ext>
            </a:extLst>
          </p:cNvPr>
          <p:cNvSpPr txBox="1"/>
          <p:nvPr/>
        </p:nvSpPr>
        <p:spPr>
          <a:xfrm>
            <a:off x="8668942" y="3822956"/>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Lake County</a:t>
            </a:r>
          </a:p>
        </p:txBody>
      </p:sp>
      <p:sp>
        <p:nvSpPr>
          <p:cNvPr id="8" name="TextBox 7">
            <a:extLst>
              <a:ext uri="{FF2B5EF4-FFF2-40B4-BE49-F238E27FC236}">
                <a16:creationId xmlns:a16="http://schemas.microsoft.com/office/drawing/2014/main" id="{0C4526B8-8991-67D8-C149-8B87A060B100}"/>
              </a:ext>
            </a:extLst>
          </p:cNvPr>
          <p:cNvSpPr txBox="1"/>
          <p:nvPr/>
        </p:nvSpPr>
        <p:spPr>
          <a:xfrm>
            <a:off x="9910785" y="3461479"/>
            <a:ext cx="1386405" cy="461665"/>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NW Orange</a:t>
            </a:r>
          </a:p>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County</a:t>
            </a:r>
          </a:p>
        </p:txBody>
      </p:sp>
      <p:sp>
        <p:nvSpPr>
          <p:cNvPr id="33" name="TextBox 32">
            <a:extLst>
              <a:ext uri="{FF2B5EF4-FFF2-40B4-BE49-F238E27FC236}">
                <a16:creationId xmlns:a16="http://schemas.microsoft.com/office/drawing/2014/main" id="{C2617A83-1450-7268-EBEB-C34B8D920C75}"/>
              </a:ext>
            </a:extLst>
          </p:cNvPr>
          <p:cNvSpPr txBox="1"/>
          <p:nvPr/>
        </p:nvSpPr>
        <p:spPr>
          <a:xfrm>
            <a:off x="11147700" y="3249903"/>
            <a:ext cx="1543904"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Seminole County</a:t>
            </a:r>
          </a:p>
        </p:txBody>
      </p:sp>
      <p:sp>
        <p:nvSpPr>
          <p:cNvPr id="34" name="TextBox 33">
            <a:extLst>
              <a:ext uri="{FF2B5EF4-FFF2-40B4-BE49-F238E27FC236}">
                <a16:creationId xmlns:a16="http://schemas.microsoft.com/office/drawing/2014/main" id="{F7914F9A-BA09-23B0-3C0D-6596E71E7128}"/>
              </a:ext>
            </a:extLst>
          </p:cNvPr>
          <p:cNvSpPr txBox="1"/>
          <p:nvPr/>
        </p:nvSpPr>
        <p:spPr>
          <a:xfrm>
            <a:off x="11490457" y="4148307"/>
            <a:ext cx="1543904"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SE Orange County</a:t>
            </a:r>
          </a:p>
        </p:txBody>
      </p:sp>
      <p:sp>
        <p:nvSpPr>
          <p:cNvPr id="35" name="TextBox 34">
            <a:extLst>
              <a:ext uri="{FF2B5EF4-FFF2-40B4-BE49-F238E27FC236}">
                <a16:creationId xmlns:a16="http://schemas.microsoft.com/office/drawing/2014/main" id="{F7792220-0D53-3240-0AF2-87EEDB7B9B96}"/>
              </a:ext>
            </a:extLst>
          </p:cNvPr>
          <p:cNvSpPr txBox="1"/>
          <p:nvPr/>
        </p:nvSpPr>
        <p:spPr>
          <a:xfrm>
            <a:off x="9917006" y="4242497"/>
            <a:ext cx="1543904" cy="461665"/>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SW Orange </a:t>
            </a:r>
          </a:p>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County</a:t>
            </a:r>
          </a:p>
        </p:txBody>
      </p:sp>
      <p:sp>
        <p:nvSpPr>
          <p:cNvPr id="36" name="TextBox 35">
            <a:extLst>
              <a:ext uri="{FF2B5EF4-FFF2-40B4-BE49-F238E27FC236}">
                <a16:creationId xmlns:a16="http://schemas.microsoft.com/office/drawing/2014/main" id="{E577EBDB-1B0F-6FDC-56C6-D5F25D9B40C5}"/>
              </a:ext>
            </a:extLst>
          </p:cNvPr>
          <p:cNvSpPr txBox="1"/>
          <p:nvPr/>
        </p:nvSpPr>
        <p:spPr>
          <a:xfrm>
            <a:off x="11438827" y="5442821"/>
            <a:ext cx="1543904"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Osceola County</a:t>
            </a:r>
          </a:p>
        </p:txBody>
      </p:sp>
      <p:sp>
        <p:nvSpPr>
          <p:cNvPr id="12" name="TextBox 11">
            <a:extLst>
              <a:ext uri="{FF2B5EF4-FFF2-40B4-BE49-F238E27FC236}">
                <a16:creationId xmlns:a16="http://schemas.microsoft.com/office/drawing/2014/main" id="{64170A6F-6441-D5FD-0D88-2C4A62F3ED02}"/>
              </a:ext>
            </a:extLst>
          </p:cNvPr>
          <p:cNvSpPr txBox="1"/>
          <p:nvPr/>
        </p:nvSpPr>
        <p:spPr>
          <a:xfrm>
            <a:off x="2171700" y="8677930"/>
            <a:ext cx="11201400" cy="830997"/>
          </a:xfrm>
          <a:prstGeom prst="rect">
            <a:avLst/>
          </a:prstGeom>
          <a:noFill/>
        </p:spPr>
        <p:txBody>
          <a:bodyPr wrap="square" rtlCol="0">
            <a:spAutoFit/>
          </a:bodyPr>
          <a:lstStyle/>
          <a:p>
            <a:pPr algn="ctr"/>
            <a:r>
              <a:rPr lang="en-US" sz="800" b="0" i="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rPr>
              <a:t>Disclaimer:</a:t>
            </a:r>
            <a:endParaRPr lang="en-US" sz="80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800" b="0" i="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rPr>
              <a:t>Franklin Street, together with its subsidiaries or affiliates, reserves all rights contained in this report. This report is gathered from purported reliable multiple third-party and independent sources for the purposes of providing information to the public as a whole. It is not intended to reflect, nor does it represent, any warranties, representations or accuracies within any data or information and may, in fact, contain errors or incomplete information. Any views expressed in this report are subject to change with or without notice. Any advice provided to clients by Franklin Street may reflect different opinions based upon the unique and independent client circumstances to a given transaction or service. Franklin Street does not suggest, and expressly disclaims, reliance on investment or other business decisions made solely upon the information contained in this report.</a:t>
            </a:r>
          </a:p>
          <a:p>
            <a:pPr algn="ctr"/>
            <a:r>
              <a:rPr lang="en-US" sz="800" dirty="0">
                <a:solidFill>
                  <a:srgbClr val="00939D"/>
                </a:solidFill>
                <a:effectLst/>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https://franklinst.com/</a:t>
            </a:r>
            <a:endParaRPr lang="en-US" sz="800" dirty="0">
              <a:solidFill>
                <a:srgbClr val="00939D"/>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CF09294F-8F48-1EFC-0B27-97F77718DE88}"/>
              </a:ext>
            </a:extLst>
          </p:cNvPr>
          <p:cNvSpPr txBox="1"/>
          <p:nvPr/>
        </p:nvSpPr>
        <p:spPr>
          <a:xfrm>
            <a:off x="710563" y="7378675"/>
            <a:ext cx="2032637" cy="246221"/>
          </a:xfrm>
          <a:prstGeom prst="rect">
            <a:avLst/>
          </a:prstGeom>
          <a:noFill/>
        </p:spPr>
        <p:txBody>
          <a:bodyPr wrap="square" rtlCol="0">
            <a:spAutoFit/>
          </a:bodyPr>
          <a:lstStyle/>
          <a:p>
            <a:r>
              <a:rPr lang="en-US" sz="1000" i="1" dirty="0">
                <a:latin typeface="Open Sans" pitchFamily="2" charset="0"/>
                <a:ea typeface="Open Sans" pitchFamily="2" charset="0"/>
                <a:cs typeface="Open Sans" pitchFamily="2" charset="0"/>
              </a:rPr>
              <a:t>Source: CoStar</a:t>
            </a:r>
          </a:p>
        </p:txBody>
      </p:sp>
      <p:sp>
        <p:nvSpPr>
          <p:cNvPr id="2" name="Holder 5">
            <a:extLst>
              <a:ext uri="{FF2B5EF4-FFF2-40B4-BE49-F238E27FC236}">
                <a16:creationId xmlns:a16="http://schemas.microsoft.com/office/drawing/2014/main" id="{4A0426C8-7EC8-6EFE-7D42-2DE7FFBE83D9}"/>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13" name="Holder 4">
            <a:extLst>
              <a:ext uri="{FF2B5EF4-FFF2-40B4-BE49-F238E27FC236}">
                <a16:creationId xmlns:a16="http://schemas.microsoft.com/office/drawing/2014/main" id="{A16C7904-08AC-2084-A1EF-9E80AC776D02}"/>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14" name="Graphic 13" descr="Badge Copyright outline">
            <a:extLst>
              <a:ext uri="{FF2B5EF4-FFF2-40B4-BE49-F238E27FC236}">
                <a16:creationId xmlns:a16="http://schemas.microsoft.com/office/drawing/2014/main" id="{6B49AA64-A499-D458-44DC-28F67A56FA7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437264" y="9610698"/>
            <a:ext cx="276999" cy="276999"/>
          </a:xfrm>
          <a:prstGeom prst="rect">
            <a:avLst/>
          </a:prstGeom>
        </p:spPr>
      </p:pic>
    </p:spTree>
    <p:extLst>
      <p:ext uri="{BB962C8B-B14F-4D97-AF65-F5344CB8AC3E}">
        <p14:creationId xmlns:p14="http://schemas.microsoft.com/office/powerpoint/2010/main" val="2330918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A5DEB2AE-34B3-3CA8-D882-A3647BB0D107}"/>
              </a:ext>
            </a:extLst>
          </p:cNvPr>
          <p:cNvPicPr>
            <a:picLocks noChangeAspect="1"/>
          </p:cNvPicPr>
          <p:nvPr/>
        </p:nvPicPr>
        <p:blipFill rotWithShape="1">
          <a:blip r:embed="rId3" cstate="print">
            <a:alphaModFix amt="79000"/>
            <a:extLst>
              <a:ext uri="{28A0092B-C50C-407E-A947-70E740481C1C}">
                <a14:useLocalDpi xmlns:a14="http://schemas.microsoft.com/office/drawing/2010/main" val="0"/>
              </a:ext>
            </a:extLst>
          </a:blip>
          <a:srcRect l="-193" t="1" r="-1" b="-104"/>
          <a:stretch/>
        </p:blipFill>
        <p:spPr>
          <a:xfrm rot="2748722">
            <a:off x="-3243911" y="395130"/>
            <a:ext cx="15469036" cy="11728315"/>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B2B04918-2CA3-DA69-6ADF-A3090E229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32" y="1524000"/>
            <a:ext cx="3581400" cy="483591"/>
          </a:xfrm>
          <a:prstGeom prst="rect">
            <a:avLst/>
          </a:prstGeom>
        </p:spPr>
      </p:pic>
      <p:sp>
        <p:nvSpPr>
          <p:cNvPr id="2" name="Isosceles Triangle 1">
            <a:extLst>
              <a:ext uri="{FF2B5EF4-FFF2-40B4-BE49-F238E27FC236}">
                <a16:creationId xmlns:a16="http://schemas.microsoft.com/office/drawing/2014/main" id="{60B82A0E-F2F1-2A1D-6166-6A40232DDCFD}"/>
              </a:ext>
            </a:extLst>
          </p:cNvPr>
          <p:cNvSpPr/>
          <p:nvPr/>
        </p:nvSpPr>
        <p:spPr>
          <a:xfrm>
            <a:off x="10591800" y="6714841"/>
            <a:ext cx="7772400" cy="3370302"/>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8158D5-7766-983F-4AC5-707D31E92C98}"/>
              </a:ext>
            </a:extLst>
          </p:cNvPr>
          <p:cNvSpPr txBox="1"/>
          <p:nvPr/>
        </p:nvSpPr>
        <p:spPr>
          <a:xfrm>
            <a:off x="457200" y="4775848"/>
            <a:ext cx="12379111" cy="3693319"/>
          </a:xfrm>
          <a:prstGeom prst="rect">
            <a:avLst/>
          </a:prstGeom>
          <a:noFill/>
        </p:spPr>
        <p:txBody>
          <a:bodyPr wrap="square">
            <a:spAutoFit/>
          </a:bodyPr>
          <a:lstStyle/>
          <a:p>
            <a:pPr marL="274320" algn="l">
              <a:lnSpc>
                <a:spcPct val="100000"/>
              </a:lnSpc>
              <a:tabLst>
                <a:tab pos="4563745" algn="l"/>
              </a:tabLst>
            </a:pPr>
            <a:r>
              <a:rPr lang="en-US" sz="9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TAMPA</a:t>
            </a:r>
          </a:p>
          <a:p>
            <a:pPr marL="274320" algn="l">
              <a:lnSpc>
                <a:spcPct val="100000"/>
              </a:lnSpc>
              <a:tabLst>
                <a:tab pos="4563745" algn="l"/>
              </a:tabLst>
            </a:pPr>
            <a:r>
              <a:rPr lang="en-US" sz="9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a:t>
            </a:r>
          </a:p>
          <a:p>
            <a:pPr marL="274320" algn="l">
              <a:tabLst>
                <a:tab pos="4563745" algn="l"/>
              </a:tabLst>
            </a:pPr>
            <a:r>
              <a:rPr lang="en-US" sz="4800" spc="-150" dirty="0">
                <a:solidFill>
                  <a:schemeClr val="bg1"/>
                </a:solidFill>
                <a:latin typeface="Open Sans" pitchFamily="2" charset="0"/>
                <a:ea typeface="Open Sans" pitchFamily="2" charset="0"/>
                <a:cs typeface="Open Sans" pitchFamily="2" charset="0"/>
              </a:rPr>
              <a:t>Q1 2025</a:t>
            </a:r>
          </a:p>
        </p:txBody>
      </p:sp>
      <p:sp>
        <p:nvSpPr>
          <p:cNvPr id="4" name="Holder 5">
            <a:extLst>
              <a:ext uri="{FF2B5EF4-FFF2-40B4-BE49-F238E27FC236}">
                <a16:creationId xmlns:a16="http://schemas.microsoft.com/office/drawing/2014/main" id="{E6B2DFE5-A0F8-F11F-91D3-76972152B157}"/>
              </a:ext>
            </a:extLst>
          </p:cNvPr>
          <p:cNvSpPr txBox="1">
            <a:spLocks/>
          </p:cNvSpPr>
          <p:nvPr/>
        </p:nvSpPr>
        <p:spPr>
          <a:xfrm>
            <a:off x="12478916" y="9570181"/>
            <a:ext cx="2560039"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Franklin Street Data &amp; Research</a:t>
            </a:r>
          </a:p>
        </p:txBody>
      </p:sp>
      <p:cxnSp>
        <p:nvCxnSpPr>
          <p:cNvPr id="8" name="Straight Connector 7">
            <a:extLst>
              <a:ext uri="{FF2B5EF4-FFF2-40B4-BE49-F238E27FC236}">
                <a16:creationId xmlns:a16="http://schemas.microsoft.com/office/drawing/2014/main" id="{3A3A6D4D-740C-4835-541E-22D0DB75A7CC}"/>
              </a:ext>
            </a:extLst>
          </p:cNvPr>
          <p:cNvCxnSpPr>
            <a:cxnSpLocks/>
          </p:cNvCxnSpPr>
          <p:nvPr/>
        </p:nvCxnSpPr>
        <p:spPr>
          <a:xfrm>
            <a:off x="5261609" y="0"/>
            <a:ext cx="3276600" cy="304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133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3575304"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TAMPA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object 17">
            <a:extLst>
              <a:ext uri="{FF2B5EF4-FFF2-40B4-BE49-F238E27FC236}">
                <a16:creationId xmlns:a16="http://schemas.microsoft.com/office/drawing/2014/main" id="{23CBA492-7EE9-DF69-7D48-4219988841F8}"/>
              </a:ext>
            </a:extLst>
          </p:cNvPr>
          <p:cNvSpPr txBox="1"/>
          <p:nvPr/>
        </p:nvSpPr>
        <p:spPr>
          <a:xfrm>
            <a:off x="609600" y="809133"/>
            <a:ext cx="14386560" cy="1451679"/>
          </a:xfrm>
          <a:prstGeom prst="rect">
            <a:avLst/>
          </a:prstGeom>
        </p:spPr>
        <p:txBody>
          <a:bodyPr vert="horz" wrap="square" lIns="0" tIns="38100" rIns="0" bIns="0" rtlCol="0">
            <a:spAutoFit/>
          </a:bodyPr>
          <a:lstStyle/>
          <a:p>
            <a:pPr>
              <a:spcBef>
                <a:spcPts val="300"/>
              </a:spcBef>
            </a:pPr>
            <a:r>
              <a:rPr sz="2100" b="1" i="1" spc="-10" dirty="0">
                <a:solidFill>
                  <a:srgbClr val="00939D"/>
                </a:solidFill>
                <a:latin typeface="Open Sans" panose="020B0606030504020204" pitchFamily="34" charset="0"/>
                <a:ea typeface="Open Sans" panose="020B0606030504020204" pitchFamily="34" charset="0"/>
                <a:cs typeface="Open Sans" panose="020B0606030504020204" pitchFamily="34" charset="0"/>
              </a:rPr>
              <a:t>Outlook</a:t>
            </a:r>
            <a:endParaRPr lang="en-US" sz="1400" b="0" dirty="0">
              <a:latin typeface="Open Sans" panose="020B0606030504020204" pitchFamily="34" charset="0"/>
              <a:ea typeface="Open Sans" panose="020B0606030504020204" pitchFamily="34" charset="0"/>
              <a:cs typeface="Open Sans" panose="020B0606030504020204" pitchFamily="34" charset="0"/>
            </a:endParaRPr>
          </a:p>
          <a:p>
            <a:pPr marR="5080" algn="just">
              <a:spcBef>
                <a:spcPts val="75"/>
              </a:spcBef>
            </a:pPr>
            <a:r>
              <a:rPr lang="en-US" sz="1400" dirty="0">
                <a:latin typeface="Open Sans" panose="020B0606030504020204" pitchFamily="34" charset="0"/>
                <a:ea typeface="Open Sans" panose="020B0606030504020204" pitchFamily="34" charset="0"/>
                <a:cs typeface="Open Sans" panose="020B0606030504020204" pitchFamily="34" charset="0"/>
              </a:rPr>
              <a:t>Tampa’s industrial market remains relatively well-positioned compared to other major metros, though recent challenges are beginning to emerge. According to CoStar, a wave of new development and a slowdown in large lease signings have pushed the vacancy rate to an eight-year high, placing pressure on rent growth. Asking rents have increased 4.2% year over year, but that’s a notable deceleration from the average 13% annual gains seen between 2021 and 2023. New supply remains a headwind, with much of the incoming space—70% of which is still available—expected to further elevate vacancy in the coming quarters. As seen in recent trends, higher vacancies often correspond with slower rent growth, a dynamic that could persist through the remainder of 2025.</a:t>
            </a:r>
            <a:endParaRPr lang="en-US" sz="1400" spc="-1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2546" y="197822"/>
            <a:ext cx="2148854" cy="290156"/>
          </a:xfrm>
          <a:prstGeom prst="rect">
            <a:avLst/>
          </a:prstGeom>
        </p:spPr>
      </p:pic>
      <p:sp>
        <p:nvSpPr>
          <p:cNvPr id="34" name="TextBox 33">
            <a:extLst>
              <a:ext uri="{FF2B5EF4-FFF2-40B4-BE49-F238E27FC236}">
                <a16:creationId xmlns:a16="http://schemas.microsoft.com/office/drawing/2014/main" id="{AEC1497F-5C46-E91A-8E10-6291F94C1B2C}"/>
              </a:ext>
            </a:extLst>
          </p:cNvPr>
          <p:cNvSpPr txBox="1"/>
          <p:nvPr/>
        </p:nvSpPr>
        <p:spPr>
          <a:xfrm>
            <a:off x="866819" y="6151686"/>
            <a:ext cx="2836913"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Under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Construction</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B36520AA-F5D9-61FD-E25A-EDCBD3B937A8}"/>
              </a:ext>
            </a:extLst>
          </p:cNvPr>
          <p:cNvSpPr txBox="1"/>
          <p:nvPr/>
        </p:nvSpPr>
        <p:spPr>
          <a:xfrm>
            <a:off x="8125563" y="2645995"/>
            <a:ext cx="6688074" cy="400110"/>
          </a:xfrm>
          <a:prstGeom prst="rect">
            <a:avLst/>
          </a:prstGeom>
          <a:noFill/>
        </p:spPr>
        <p:txBody>
          <a:bodyPr wrap="square">
            <a:spAutoFit/>
          </a:bodyPr>
          <a:lstStyle/>
          <a:p>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Absorption</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 </a:t>
            </a: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&amp;</a:t>
            </a:r>
            <a:r>
              <a:rPr lang="en-US" sz="2000" b="1" i="1" spc="-5" dirty="0">
                <a:solidFill>
                  <a:srgbClr val="1A939A"/>
                </a:solidFill>
                <a:latin typeface="Open Sans" panose="020B0606030504020204" pitchFamily="34" charset="0"/>
                <a:ea typeface="Open Sans" panose="020B0606030504020204" pitchFamily="34" charset="0"/>
                <a:cs typeface="Open Sans" panose="020B0606030504020204" pitchFamily="34" charset="0"/>
              </a:rPr>
              <a:t>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Deliveries</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FF3FA50E-DA9A-9100-8F4D-D1D43698F8D5}"/>
              </a:ext>
            </a:extLst>
          </p:cNvPr>
          <p:cNvSpPr txBox="1"/>
          <p:nvPr/>
        </p:nvSpPr>
        <p:spPr>
          <a:xfrm>
            <a:off x="8125563" y="6122980"/>
            <a:ext cx="7068611"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Sales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Volume</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1B555F39-0E90-9363-A13E-F333767766A4}"/>
              </a:ext>
            </a:extLst>
          </p:cNvPr>
          <p:cNvSpPr txBox="1"/>
          <p:nvPr/>
        </p:nvSpPr>
        <p:spPr>
          <a:xfrm>
            <a:off x="2095706" y="2862798"/>
            <a:ext cx="990600"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7.0%</a:t>
            </a:r>
          </a:p>
        </p:txBody>
      </p:sp>
      <p:cxnSp>
        <p:nvCxnSpPr>
          <p:cNvPr id="21" name="Straight Connector 20">
            <a:extLst>
              <a:ext uri="{FF2B5EF4-FFF2-40B4-BE49-F238E27FC236}">
                <a16:creationId xmlns:a16="http://schemas.microsoft.com/office/drawing/2014/main" id="{BE39787C-BB4D-819A-F4AF-3C6E5F045C11}"/>
              </a:ext>
            </a:extLst>
          </p:cNvPr>
          <p:cNvCxnSpPr>
            <a:cxnSpLocks/>
            <a:endCxn id="51" idx="4"/>
          </p:cNvCxnSpPr>
          <p:nvPr/>
        </p:nvCxnSpPr>
        <p:spPr>
          <a:xfrm>
            <a:off x="3456878" y="2967739"/>
            <a:ext cx="9649" cy="2732141"/>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8FF4F28-B36D-D62F-6B99-9332A55D068A}"/>
              </a:ext>
            </a:extLst>
          </p:cNvPr>
          <p:cNvSpPr/>
          <p:nvPr/>
        </p:nvSpPr>
        <p:spPr>
          <a:xfrm>
            <a:off x="3216540" y="2967739"/>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id="{331BC7F9-2A78-19C6-17AC-9E2414E68B06}"/>
              </a:ext>
            </a:extLst>
          </p:cNvPr>
          <p:cNvCxnSpPr>
            <a:cxnSpLocks/>
          </p:cNvCxnSpPr>
          <p:nvPr/>
        </p:nvCxnSpPr>
        <p:spPr>
          <a:xfrm flipV="1">
            <a:off x="3456878" y="3015306"/>
            <a:ext cx="0" cy="29094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C5D79A-DC97-B03A-F8C6-FDFDB5453C70}"/>
              </a:ext>
            </a:extLst>
          </p:cNvPr>
          <p:cNvSpPr/>
          <p:nvPr/>
        </p:nvSpPr>
        <p:spPr>
          <a:xfrm>
            <a:off x="3235396" y="3715461"/>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4830D1E5-E4B0-E881-1221-F1DF2E437C58}"/>
              </a:ext>
            </a:extLst>
          </p:cNvPr>
          <p:cNvSpPr/>
          <p:nvPr/>
        </p:nvSpPr>
        <p:spPr>
          <a:xfrm>
            <a:off x="3235520" y="5299770"/>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82D1F88F-DF52-1929-5D77-AE11F4EE2049}"/>
              </a:ext>
            </a:extLst>
          </p:cNvPr>
          <p:cNvSpPr txBox="1"/>
          <p:nvPr/>
        </p:nvSpPr>
        <p:spPr>
          <a:xfrm>
            <a:off x="3877286" y="2929366"/>
            <a:ext cx="1564645"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Vacancy Rate</a:t>
            </a:r>
          </a:p>
        </p:txBody>
      </p:sp>
      <p:sp>
        <p:nvSpPr>
          <p:cNvPr id="54" name="TextBox 53">
            <a:extLst>
              <a:ext uri="{FF2B5EF4-FFF2-40B4-BE49-F238E27FC236}">
                <a16:creationId xmlns:a16="http://schemas.microsoft.com/office/drawing/2014/main" id="{B9C4686D-CA81-A5F0-74BB-C4AC35CC3D63}"/>
              </a:ext>
            </a:extLst>
          </p:cNvPr>
          <p:cNvSpPr txBox="1"/>
          <p:nvPr/>
        </p:nvSpPr>
        <p:spPr>
          <a:xfrm>
            <a:off x="3872203" y="3706724"/>
            <a:ext cx="2504310"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Under Construction SF</a:t>
            </a:r>
          </a:p>
        </p:txBody>
      </p:sp>
      <p:sp>
        <p:nvSpPr>
          <p:cNvPr id="55" name="TextBox 54">
            <a:extLst>
              <a:ext uri="{FF2B5EF4-FFF2-40B4-BE49-F238E27FC236}">
                <a16:creationId xmlns:a16="http://schemas.microsoft.com/office/drawing/2014/main" id="{E1C7A9C5-6E5C-E784-EC13-008856E8C2F6}"/>
              </a:ext>
            </a:extLst>
          </p:cNvPr>
          <p:cNvSpPr txBox="1"/>
          <p:nvPr/>
        </p:nvSpPr>
        <p:spPr>
          <a:xfrm>
            <a:off x="3872203" y="4487073"/>
            <a:ext cx="1808780"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Market Rent/SF</a:t>
            </a:r>
          </a:p>
        </p:txBody>
      </p:sp>
      <p:sp>
        <p:nvSpPr>
          <p:cNvPr id="56" name="TextBox 55">
            <a:extLst>
              <a:ext uri="{FF2B5EF4-FFF2-40B4-BE49-F238E27FC236}">
                <a16:creationId xmlns:a16="http://schemas.microsoft.com/office/drawing/2014/main" id="{F18F1E6D-019F-47DC-CF20-102CC8632253}"/>
              </a:ext>
            </a:extLst>
          </p:cNvPr>
          <p:cNvSpPr txBox="1"/>
          <p:nvPr/>
        </p:nvSpPr>
        <p:spPr>
          <a:xfrm>
            <a:off x="3872203" y="5260303"/>
            <a:ext cx="2819400"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12 MO Net Absorption SF</a:t>
            </a:r>
          </a:p>
        </p:txBody>
      </p:sp>
      <p:sp>
        <p:nvSpPr>
          <p:cNvPr id="58" name="Oval 57">
            <a:extLst>
              <a:ext uri="{FF2B5EF4-FFF2-40B4-BE49-F238E27FC236}">
                <a16:creationId xmlns:a16="http://schemas.microsoft.com/office/drawing/2014/main" id="{367B9733-9305-7C2F-5621-1791B9CE4FCA}"/>
              </a:ext>
            </a:extLst>
          </p:cNvPr>
          <p:cNvSpPr/>
          <p:nvPr/>
        </p:nvSpPr>
        <p:spPr>
          <a:xfrm>
            <a:off x="3235396" y="4532836"/>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Arrow Connector 58">
            <a:extLst>
              <a:ext uri="{FF2B5EF4-FFF2-40B4-BE49-F238E27FC236}">
                <a16:creationId xmlns:a16="http://schemas.microsoft.com/office/drawing/2014/main" id="{85137F13-DEA8-20AC-26C4-4B2958FC8C0F}"/>
              </a:ext>
            </a:extLst>
          </p:cNvPr>
          <p:cNvCxnSpPr>
            <a:cxnSpLocks/>
          </p:cNvCxnSpPr>
          <p:nvPr/>
        </p:nvCxnSpPr>
        <p:spPr>
          <a:xfrm flipV="1">
            <a:off x="3457072" y="4583736"/>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45C55CE-973A-9D07-72F4-07AFE668ED65}"/>
              </a:ext>
            </a:extLst>
          </p:cNvPr>
          <p:cNvSpPr txBox="1"/>
          <p:nvPr/>
        </p:nvSpPr>
        <p:spPr>
          <a:xfrm>
            <a:off x="2087049" y="3654188"/>
            <a:ext cx="1008587"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2.3M</a:t>
            </a:r>
          </a:p>
        </p:txBody>
      </p:sp>
      <p:sp>
        <p:nvSpPr>
          <p:cNvPr id="71" name="TextBox 70">
            <a:extLst>
              <a:ext uri="{FF2B5EF4-FFF2-40B4-BE49-F238E27FC236}">
                <a16:creationId xmlns:a16="http://schemas.microsoft.com/office/drawing/2014/main" id="{A1D9DA59-E709-5091-1300-6C60CBE70CF4}"/>
              </a:ext>
            </a:extLst>
          </p:cNvPr>
          <p:cNvSpPr txBox="1"/>
          <p:nvPr/>
        </p:nvSpPr>
        <p:spPr>
          <a:xfrm>
            <a:off x="1830141" y="4418980"/>
            <a:ext cx="1270676"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$12.04</a:t>
            </a:r>
          </a:p>
        </p:txBody>
      </p:sp>
      <p:sp>
        <p:nvSpPr>
          <p:cNvPr id="72" name="TextBox 71">
            <a:extLst>
              <a:ext uri="{FF2B5EF4-FFF2-40B4-BE49-F238E27FC236}">
                <a16:creationId xmlns:a16="http://schemas.microsoft.com/office/drawing/2014/main" id="{C21B232E-AD09-E8C5-598B-9D17E46A0E68}"/>
              </a:ext>
            </a:extLst>
          </p:cNvPr>
          <p:cNvSpPr txBox="1"/>
          <p:nvPr/>
        </p:nvSpPr>
        <p:spPr>
          <a:xfrm>
            <a:off x="1886480" y="5206460"/>
            <a:ext cx="1211026"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3.0M</a:t>
            </a:r>
          </a:p>
        </p:txBody>
      </p:sp>
      <p:sp>
        <p:nvSpPr>
          <p:cNvPr id="73" name="TextBox 72">
            <a:extLst>
              <a:ext uri="{FF2B5EF4-FFF2-40B4-BE49-F238E27FC236}">
                <a16:creationId xmlns:a16="http://schemas.microsoft.com/office/drawing/2014/main" id="{3EF0EDBD-62E7-4841-1D57-1701DB08158A}"/>
              </a:ext>
            </a:extLst>
          </p:cNvPr>
          <p:cNvSpPr txBox="1"/>
          <p:nvPr/>
        </p:nvSpPr>
        <p:spPr>
          <a:xfrm>
            <a:off x="2684895" y="2453239"/>
            <a:ext cx="1560038" cy="400110"/>
          </a:xfrm>
          <a:prstGeom prst="rect">
            <a:avLst/>
          </a:prstGeom>
          <a:noFill/>
        </p:spPr>
        <p:txBody>
          <a:bodyPr wrap="square">
            <a:spAutoFit/>
          </a:bodyPr>
          <a:lstStyle/>
          <a:p>
            <a:r>
              <a:rPr lang="en-US" sz="2000" b="1" i="1" dirty="0">
                <a:solidFill>
                  <a:srgbClr val="00939D"/>
                </a:solidFill>
                <a:latin typeface="Open Sans" panose="020B0606030504020204" pitchFamily="34" charset="0"/>
                <a:ea typeface="Open Sans" panose="020B0606030504020204" pitchFamily="34" charset="0"/>
                <a:cs typeface="Open Sans" panose="020B0606030504020204" pitchFamily="34" charset="0"/>
              </a:rPr>
              <a:t>YOY Trends</a:t>
            </a:r>
            <a:endParaRPr lang="en-US" sz="2000" i="1" dirty="0">
              <a:solidFill>
                <a:srgbClr val="00939D"/>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86D22B3F-BE01-448C-2397-8927AE44B07D}"/>
              </a:ext>
            </a:extLst>
          </p:cNvPr>
          <p:cNvPicPr>
            <a:picLocks noChangeAspect="1"/>
          </p:cNvPicPr>
          <p:nvPr/>
        </p:nvPicPr>
        <p:blipFill rotWithShape="1">
          <a:blip r:embed="rId4"/>
          <a:srcRect l="30849" t="19572" r="38455" b="51253"/>
          <a:stretch/>
        </p:blipFill>
        <p:spPr>
          <a:xfrm>
            <a:off x="1198669" y="2864118"/>
            <a:ext cx="462014" cy="548640"/>
          </a:xfrm>
          <a:prstGeom prst="rect">
            <a:avLst/>
          </a:prstGeom>
        </p:spPr>
      </p:pic>
      <p:pic>
        <p:nvPicPr>
          <p:cNvPr id="4" name="Picture 3">
            <a:extLst>
              <a:ext uri="{FF2B5EF4-FFF2-40B4-BE49-F238E27FC236}">
                <a16:creationId xmlns:a16="http://schemas.microsoft.com/office/drawing/2014/main" id="{86B275DC-1858-9FA4-A876-2AD2798294FE}"/>
              </a:ext>
            </a:extLst>
          </p:cNvPr>
          <p:cNvPicPr preferRelativeResize="0">
            <a:picLocks/>
          </p:cNvPicPr>
          <p:nvPr/>
        </p:nvPicPr>
        <p:blipFill rotWithShape="1">
          <a:blip r:embed="rId5"/>
          <a:srcRect l="34911" t="22095" r="42067" b="48731"/>
          <a:stretch/>
        </p:blipFill>
        <p:spPr>
          <a:xfrm>
            <a:off x="1256201" y="4461565"/>
            <a:ext cx="336528" cy="522444"/>
          </a:xfrm>
          <a:prstGeom prst="rect">
            <a:avLst/>
          </a:prstGeom>
        </p:spPr>
      </p:pic>
      <p:pic>
        <p:nvPicPr>
          <p:cNvPr id="18" name="Picture 17">
            <a:extLst>
              <a:ext uri="{FF2B5EF4-FFF2-40B4-BE49-F238E27FC236}">
                <a16:creationId xmlns:a16="http://schemas.microsoft.com/office/drawing/2014/main" id="{DC727256-1F70-B85D-C0AC-8093E83C8C13}"/>
              </a:ext>
            </a:extLst>
          </p:cNvPr>
          <p:cNvPicPr>
            <a:picLocks noChangeAspect="1"/>
          </p:cNvPicPr>
          <p:nvPr/>
        </p:nvPicPr>
        <p:blipFill rotWithShape="1">
          <a:blip r:embed="rId6"/>
          <a:srcRect l="33838" t="27476" r="39150" b="47613"/>
          <a:stretch/>
        </p:blipFill>
        <p:spPr>
          <a:xfrm>
            <a:off x="1193458" y="5121861"/>
            <a:ext cx="462014" cy="631646"/>
          </a:xfrm>
          <a:prstGeom prst="rect">
            <a:avLst/>
          </a:prstGeom>
        </p:spPr>
      </p:pic>
      <p:pic>
        <p:nvPicPr>
          <p:cNvPr id="19" name="Picture 18">
            <a:extLst>
              <a:ext uri="{FF2B5EF4-FFF2-40B4-BE49-F238E27FC236}">
                <a16:creationId xmlns:a16="http://schemas.microsoft.com/office/drawing/2014/main" id="{A532FF4E-1030-8E61-1D14-3A44F4981D2E}"/>
              </a:ext>
            </a:extLst>
          </p:cNvPr>
          <p:cNvPicPr>
            <a:picLocks noChangeAspect="1"/>
          </p:cNvPicPr>
          <p:nvPr/>
        </p:nvPicPr>
        <p:blipFill rotWithShape="1">
          <a:blip r:embed="rId7"/>
          <a:srcRect l="30241" t="26329" r="29318" b="44123"/>
          <a:stretch/>
        </p:blipFill>
        <p:spPr>
          <a:xfrm>
            <a:off x="1087878" y="3615906"/>
            <a:ext cx="560106" cy="511293"/>
          </a:xfrm>
          <a:prstGeom prst="rect">
            <a:avLst/>
          </a:prstGeom>
        </p:spPr>
      </p:pic>
      <p:cxnSp>
        <p:nvCxnSpPr>
          <p:cNvPr id="5" name="Straight Arrow Connector 4">
            <a:extLst>
              <a:ext uri="{FF2B5EF4-FFF2-40B4-BE49-F238E27FC236}">
                <a16:creationId xmlns:a16="http://schemas.microsoft.com/office/drawing/2014/main" id="{42E43E24-0E20-98D8-C824-BD26303EF13B}"/>
              </a:ext>
            </a:extLst>
          </p:cNvPr>
          <p:cNvCxnSpPr>
            <a:cxnSpLocks/>
          </p:cNvCxnSpPr>
          <p:nvPr/>
        </p:nvCxnSpPr>
        <p:spPr>
          <a:xfrm rot="10800000" flipV="1">
            <a:off x="3461524" y="3771341"/>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Holder 5">
            <a:extLst>
              <a:ext uri="{FF2B5EF4-FFF2-40B4-BE49-F238E27FC236}">
                <a16:creationId xmlns:a16="http://schemas.microsoft.com/office/drawing/2014/main" id="{F0BD8261-65C2-2070-A03F-8F6A086CE39C}"/>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13" name="Holder 4">
            <a:extLst>
              <a:ext uri="{FF2B5EF4-FFF2-40B4-BE49-F238E27FC236}">
                <a16:creationId xmlns:a16="http://schemas.microsoft.com/office/drawing/2014/main" id="{2C86B03D-3405-06CF-15B0-632512671F53}"/>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14" name="Graphic 13" descr="Badge Copyright outline">
            <a:extLst>
              <a:ext uri="{FF2B5EF4-FFF2-40B4-BE49-F238E27FC236}">
                <a16:creationId xmlns:a16="http://schemas.microsoft.com/office/drawing/2014/main" id="{45DCDF1A-F2AB-B3FD-FF6C-83A36C2574A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437264" y="9610698"/>
            <a:ext cx="276999" cy="276999"/>
          </a:xfrm>
          <a:prstGeom prst="rect">
            <a:avLst/>
          </a:prstGeom>
        </p:spPr>
      </p:pic>
      <p:cxnSp>
        <p:nvCxnSpPr>
          <p:cNvPr id="15" name="Straight Arrow Connector 14">
            <a:extLst>
              <a:ext uri="{FF2B5EF4-FFF2-40B4-BE49-F238E27FC236}">
                <a16:creationId xmlns:a16="http://schemas.microsoft.com/office/drawing/2014/main" id="{EADC46D6-2F42-B374-BC04-449E10768EBB}"/>
              </a:ext>
            </a:extLst>
          </p:cNvPr>
          <p:cNvCxnSpPr>
            <a:cxnSpLocks/>
          </p:cNvCxnSpPr>
          <p:nvPr/>
        </p:nvCxnSpPr>
        <p:spPr>
          <a:xfrm flipV="1">
            <a:off x="3466403" y="5333617"/>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8" name="Chart 27">
            <a:extLst>
              <a:ext uri="{FF2B5EF4-FFF2-40B4-BE49-F238E27FC236}">
                <a16:creationId xmlns:a16="http://schemas.microsoft.com/office/drawing/2014/main" id="{4000143F-8BBF-4B96-C9BD-313DCEAB7F24}"/>
              </a:ext>
            </a:extLst>
          </p:cNvPr>
          <p:cNvGraphicFramePr>
            <a:graphicFrameLocks/>
          </p:cNvGraphicFramePr>
          <p:nvPr>
            <p:extLst>
              <p:ext uri="{D42A27DB-BD31-4B8C-83A1-F6EECF244321}">
                <p14:modId xmlns:p14="http://schemas.microsoft.com/office/powerpoint/2010/main" val="1570192645"/>
              </p:ext>
            </p:extLst>
          </p:nvPr>
        </p:nvGraphicFramePr>
        <p:xfrm>
          <a:off x="7356887" y="2898736"/>
          <a:ext cx="6949440" cy="304495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9" name="Chart 28">
            <a:extLst>
              <a:ext uri="{FF2B5EF4-FFF2-40B4-BE49-F238E27FC236}">
                <a16:creationId xmlns:a16="http://schemas.microsoft.com/office/drawing/2014/main" id="{9B226913-B8BA-56F1-2D94-871DF22175DC}"/>
              </a:ext>
            </a:extLst>
          </p:cNvPr>
          <p:cNvGraphicFramePr>
            <a:graphicFrameLocks/>
          </p:cNvGraphicFramePr>
          <p:nvPr>
            <p:extLst>
              <p:ext uri="{D42A27DB-BD31-4B8C-83A1-F6EECF244321}">
                <p14:modId xmlns:p14="http://schemas.microsoft.com/office/powerpoint/2010/main" val="1374448911"/>
              </p:ext>
            </p:extLst>
          </p:nvPr>
        </p:nvGraphicFramePr>
        <p:xfrm>
          <a:off x="314597" y="6489214"/>
          <a:ext cx="6949440" cy="304495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2" name="Chart 31">
            <a:extLst>
              <a:ext uri="{FF2B5EF4-FFF2-40B4-BE49-F238E27FC236}">
                <a16:creationId xmlns:a16="http://schemas.microsoft.com/office/drawing/2014/main" id="{D176D268-8B17-ECA0-6D62-3E9F14B01F61}"/>
              </a:ext>
            </a:extLst>
          </p:cNvPr>
          <p:cNvGraphicFramePr>
            <a:graphicFrameLocks/>
          </p:cNvGraphicFramePr>
          <p:nvPr>
            <p:extLst>
              <p:ext uri="{D42A27DB-BD31-4B8C-83A1-F6EECF244321}">
                <p14:modId xmlns:p14="http://schemas.microsoft.com/office/powerpoint/2010/main" val="3559139154"/>
              </p:ext>
            </p:extLst>
          </p:nvPr>
        </p:nvGraphicFramePr>
        <p:xfrm>
          <a:off x="7356886" y="6489213"/>
          <a:ext cx="6949440" cy="304495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780871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3575304"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TAMPA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47306" y="194190"/>
            <a:ext cx="2148854" cy="290156"/>
          </a:xfrm>
          <a:prstGeom prst="rect">
            <a:avLst/>
          </a:prstGeom>
        </p:spPr>
      </p:pic>
      <p:sp>
        <p:nvSpPr>
          <p:cNvPr id="8" name="TextBox 7">
            <a:extLst>
              <a:ext uri="{FF2B5EF4-FFF2-40B4-BE49-F238E27FC236}">
                <a16:creationId xmlns:a16="http://schemas.microsoft.com/office/drawing/2014/main" id="{220E95E3-3466-45AD-6AC5-D1307D7B5ED7}"/>
              </a:ext>
            </a:extLst>
          </p:cNvPr>
          <p:cNvSpPr txBox="1"/>
          <p:nvPr/>
        </p:nvSpPr>
        <p:spPr>
          <a:xfrm>
            <a:off x="762000" y="1295400"/>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Market Asking Rent &amp;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7CFD64BC-9DB0-88A0-23F4-F0F796B02A31}"/>
              </a:ext>
            </a:extLst>
          </p:cNvPr>
          <p:cNvSpPr txBox="1"/>
          <p:nvPr/>
        </p:nvSpPr>
        <p:spPr>
          <a:xfrm>
            <a:off x="8107680" y="129569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Job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2F426C25-7591-3587-2F83-D1F9DFC28F1C}"/>
              </a:ext>
            </a:extLst>
          </p:cNvPr>
          <p:cNvSpPr txBox="1"/>
          <p:nvPr/>
        </p:nvSpPr>
        <p:spPr>
          <a:xfrm>
            <a:off x="762000" y="569020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Population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9402F42B-6FFA-6242-1211-B1F0C449F6F7}"/>
              </a:ext>
            </a:extLst>
          </p:cNvPr>
          <p:cNvSpPr txBox="1"/>
          <p:nvPr/>
        </p:nvSpPr>
        <p:spPr>
          <a:xfrm>
            <a:off x="8107680" y="569020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Median Household Income &amp;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Holder 5">
            <a:extLst>
              <a:ext uri="{FF2B5EF4-FFF2-40B4-BE49-F238E27FC236}">
                <a16:creationId xmlns:a16="http://schemas.microsoft.com/office/drawing/2014/main" id="{ABA807DF-1DCC-2642-64ED-9B770BC35490}"/>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10" name="Holder 4">
            <a:extLst>
              <a:ext uri="{FF2B5EF4-FFF2-40B4-BE49-F238E27FC236}">
                <a16:creationId xmlns:a16="http://schemas.microsoft.com/office/drawing/2014/main" id="{0BFDB0BA-B178-F0C9-FC4A-4EC6A2FE6773}"/>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17" name="Graphic 16" descr="Badge Copyright outline">
            <a:extLst>
              <a:ext uri="{FF2B5EF4-FFF2-40B4-BE49-F238E27FC236}">
                <a16:creationId xmlns:a16="http://schemas.microsoft.com/office/drawing/2014/main" id="{F67B61A8-56EC-EC8B-5895-95928EB226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37264" y="9610698"/>
            <a:ext cx="276999" cy="276999"/>
          </a:xfrm>
          <a:prstGeom prst="rect">
            <a:avLst/>
          </a:prstGeom>
        </p:spPr>
      </p:pic>
      <p:graphicFrame>
        <p:nvGraphicFramePr>
          <p:cNvPr id="3" name="Chart 2">
            <a:extLst>
              <a:ext uri="{FF2B5EF4-FFF2-40B4-BE49-F238E27FC236}">
                <a16:creationId xmlns:a16="http://schemas.microsoft.com/office/drawing/2014/main" id="{2CA6EB06-BD0B-B740-7371-5CC9347C0A32}"/>
              </a:ext>
            </a:extLst>
          </p:cNvPr>
          <p:cNvGraphicFramePr>
            <a:graphicFrameLocks/>
          </p:cNvGraphicFramePr>
          <p:nvPr>
            <p:extLst>
              <p:ext uri="{D42A27DB-BD31-4B8C-83A1-F6EECF244321}">
                <p14:modId xmlns:p14="http://schemas.microsoft.com/office/powerpoint/2010/main" val="4152887064"/>
              </p:ext>
            </p:extLst>
          </p:nvPr>
        </p:nvGraphicFramePr>
        <p:xfrm>
          <a:off x="228600" y="1648027"/>
          <a:ext cx="6949440" cy="30449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Chart 3">
            <a:extLst>
              <a:ext uri="{FF2B5EF4-FFF2-40B4-BE49-F238E27FC236}">
                <a16:creationId xmlns:a16="http://schemas.microsoft.com/office/drawing/2014/main" id="{A78A0F5D-BADD-C0A6-59A9-68C298A23B41}"/>
              </a:ext>
            </a:extLst>
          </p:cNvPr>
          <p:cNvGraphicFramePr>
            <a:graphicFrameLocks/>
          </p:cNvGraphicFramePr>
          <p:nvPr>
            <p:extLst>
              <p:ext uri="{D42A27DB-BD31-4B8C-83A1-F6EECF244321}">
                <p14:modId xmlns:p14="http://schemas.microsoft.com/office/powerpoint/2010/main" val="2087408692"/>
              </p:ext>
            </p:extLst>
          </p:nvPr>
        </p:nvGraphicFramePr>
        <p:xfrm>
          <a:off x="7542846" y="1713038"/>
          <a:ext cx="6949440" cy="304495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Chart 17">
            <a:extLst>
              <a:ext uri="{FF2B5EF4-FFF2-40B4-BE49-F238E27FC236}">
                <a16:creationId xmlns:a16="http://schemas.microsoft.com/office/drawing/2014/main" id="{5DC5854A-39C9-666F-FCC4-EFCE607643F1}"/>
              </a:ext>
            </a:extLst>
          </p:cNvPr>
          <p:cNvGraphicFramePr>
            <a:graphicFrameLocks/>
          </p:cNvGraphicFramePr>
          <p:nvPr>
            <p:extLst>
              <p:ext uri="{D42A27DB-BD31-4B8C-83A1-F6EECF244321}">
                <p14:modId xmlns:p14="http://schemas.microsoft.com/office/powerpoint/2010/main" val="2326532111"/>
              </p:ext>
            </p:extLst>
          </p:nvPr>
        </p:nvGraphicFramePr>
        <p:xfrm>
          <a:off x="228600" y="6002129"/>
          <a:ext cx="6949440" cy="304495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a:extLst>
              <a:ext uri="{FF2B5EF4-FFF2-40B4-BE49-F238E27FC236}">
                <a16:creationId xmlns:a16="http://schemas.microsoft.com/office/drawing/2014/main" id="{A082D4A5-8D3F-B72E-EA80-982BB10B395E}"/>
              </a:ext>
            </a:extLst>
          </p:cNvPr>
          <p:cNvGraphicFramePr>
            <a:graphicFrameLocks/>
          </p:cNvGraphicFramePr>
          <p:nvPr>
            <p:extLst>
              <p:ext uri="{D42A27DB-BD31-4B8C-83A1-F6EECF244321}">
                <p14:modId xmlns:p14="http://schemas.microsoft.com/office/powerpoint/2010/main" val="2785955213"/>
              </p:ext>
            </p:extLst>
          </p:nvPr>
        </p:nvGraphicFramePr>
        <p:xfrm>
          <a:off x="7463625" y="6060823"/>
          <a:ext cx="7434834" cy="304495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0903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4343400"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AUSTIN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object 17">
            <a:extLst>
              <a:ext uri="{FF2B5EF4-FFF2-40B4-BE49-F238E27FC236}">
                <a16:creationId xmlns:a16="http://schemas.microsoft.com/office/drawing/2014/main" id="{23CBA492-7EE9-DF69-7D48-4219988841F8}"/>
              </a:ext>
            </a:extLst>
          </p:cNvPr>
          <p:cNvSpPr txBox="1"/>
          <p:nvPr/>
        </p:nvSpPr>
        <p:spPr>
          <a:xfrm>
            <a:off x="533400" y="822929"/>
            <a:ext cx="14280237" cy="1461939"/>
          </a:xfrm>
          <a:prstGeom prst="rect">
            <a:avLst/>
          </a:prstGeom>
        </p:spPr>
        <p:txBody>
          <a:bodyPr vert="horz" wrap="square" lIns="0" tIns="38100" rIns="0" bIns="0" rtlCol="0">
            <a:spAutoFit/>
          </a:bodyPr>
          <a:lstStyle/>
          <a:p>
            <a:pPr>
              <a:spcBef>
                <a:spcPts val="300"/>
              </a:spcBef>
            </a:pPr>
            <a:r>
              <a:rPr sz="2000" b="1" i="1" spc="-10" dirty="0">
                <a:solidFill>
                  <a:srgbClr val="00939D"/>
                </a:solidFill>
                <a:latin typeface="Open Sans" panose="020B0606030504020204" pitchFamily="34" charset="0"/>
                <a:ea typeface="Open Sans" panose="020B0606030504020204" pitchFamily="34" charset="0"/>
                <a:cs typeface="Open Sans" panose="020B0606030504020204" pitchFamily="34" charset="0"/>
              </a:rPr>
              <a:t>Outlook</a:t>
            </a:r>
            <a:endParaRPr lang="en-US" sz="1400" i="1" spc="-10" dirty="0">
              <a:solidFill>
                <a:srgbClr val="00939D"/>
              </a:solidFill>
              <a:latin typeface="Open Sans" panose="020B0606030504020204" pitchFamily="34" charset="0"/>
              <a:ea typeface="Open Sans" panose="020B0606030504020204" pitchFamily="34" charset="0"/>
              <a:cs typeface="Open Sans" panose="020B0606030504020204" pitchFamily="34" charset="0"/>
            </a:endParaRPr>
          </a:p>
          <a:p>
            <a:pPr>
              <a:spcBef>
                <a:spcPts val="300"/>
              </a:spcBef>
            </a:pPr>
            <a:r>
              <a:rPr lang="en-US" sz="1400" dirty="0">
                <a:latin typeface="Open Sans" panose="020B0606030504020204" pitchFamily="34" charset="0"/>
                <a:ea typeface="Open Sans" panose="020B0606030504020204" pitchFamily="34" charset="0"/>
                <a:cs typeface="Open Sans" panose="020B0606030504020204" pitchFamily="34" charset="0"/>
              </a:rPr>
              <a:t>Austin’s industrial vacancy rate has climbed to a decade-high of 12.0%, driven by record levels of big-box distribution center development, according to CoStar. Over the past two years, deliveries have consistently outpaced absorption, placing upward pressure on vacancy and limiting rent growth. CoStar data highlights that the most significant contributor to this trend is the surge in construction of facilities ranging from 100,000 to 500,000 SF, which make up roughly half of the current development pipeline. In contrast, warehouses under 100,000 SF account for just 20% of ongoing development. Despite rising vacancies, demand remains supported by Austin’s strong population growth, steady housing construction, and resilient retail sales, along with several large-scale owner-occupied projects.</a:t>
            </a:r>
            <a:endParaRPr lang="en-US" sz="1400" spc="-1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2546" y="197822"/>
            <a:ext cx="2148854" cy="290156"/>
          </a:xfrm>
          <a:prstGeom prst="rect">
            <a:avLst/>
          </a:prstGeom>
        </p:spPr>
      </p:pic>
      <p:sp>
        <p:nvSpPr>
          <p:cNvPr id="34" name="TextBox 33">
            <a:extLst>
              <a:ext uri="{FF2B5EF4-FFF2-40B4-BE49-F238E27FC236}">
                <a16:creationId xmlns:a16="http://schemas.microsoft.com/office/drawing/2014/main" id="{AEC1497F-5C46-E91A-8E10-6291F94C1B2C}"/>
              </a:ext>
            </a:extLst>
          </p:cNvPr>
          <p:cNvSpPr txBox="1"/>
          <p:nvPr/>
        </p:nvSpPr>
        <p:spPr>
          <a:xfrm>
            <a:off x="857250" y="6140497"/>
            <a:ext cx="2836913"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Under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Construction</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B36520AA-F5D9-61FD-E25A-EDCBD3B937A8}"/>
              </a:ext>
            </a:extLst>
          </p:cNvPr>
          <p:cNvSpPr txBox="1"/>
          <p:nvPr/>
        </p:nvSpPr>
        <p:spPr>
          <a:xfrm>
            <a:off x="8125563" y="2645995"/>
            <a:ext cx="6688074" cy="400110"/>
          </a:xfrm>
          <a:prstGeom prst="rect">
            <a:avLst/>
          </a:prstGeom>
          <a:noFill/>
        </p:spPr>
        <p:txBody>
          <a:bodyPr wrap="square">
            <a:spAutoFit/>
          </a:bodyPr>
          <a:lstStyle/>
          <a:p>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Absorption</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 </a:t>
            </a: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&amp;</a:t>
            </a:r>
            <a:r>
              <a:rPr lang="en-US" sz="2000" b="1" i="1" spc="-5" dirty="0">
                <a:solidFill>
                  <a:srgbClr val="1A939A"/>
                </a:solidFill>
                <a:latin typeface="Open Sans" panose="020B0606030504020204" pitchFamily="34" charset="0"/>
                <a:ea typeface="Open Sans" panose="020B0606030504020204" pitchFamily="34" charset="0"/>
                <a:cs typeface="Open Sans" panose="020B0606030504020204" pitchFamily="34" charset="0"/>
              </a:rPr>
              <a:t>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Deliveries</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FF3FA50E-DA9A-9100-8F4D-D1D43698F8D5}"/>
              </a:ext>
            </a:extLst>
          </p:cNvPr>
          <p:cNvSpPr txBox="1"/>
          <p:nvPr/>
        </p:nvSpPr>
        <p:spPr>
          <a:xfrm>
            <a:off x="8125562" y="6142191"/>
            <a:ext cx="7068611"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Sales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Volume</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1B555F39-0E90-9363-A13E-F333767766A4}"/>
              </a:ext>
            </a:extLst>
          </p:cNvPr>
          <p:cNvSpPr txBox="1"/>
          <p:nvPr/>
        </p:nvSpPr>
        <p:spPr>
          <a:xfrm>
            <a:off x="1940852" y="2862798"/>
            <a:ext cx="1145454"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12%</a:t>
            </a:r>
          </a:p>
        </p:txBody>
      </p:sp>
      <p:cxnSp>
        <p:nvCxnSpPr>
          <p:cNvPr id="21" name="Straight Connector 20">
            <a:extLst>
              <a:ext uri="{FF2B5EF4-FFF2-40B4-BE49-F238E27FC236}">
                <a16:creationId xmlns:a16="http://schemas.microsoft.com/office/drawing/2014/main" id="{BE39787C-BB4D-819A-F4AF-3C6E5F045C11}"/>
              </a:ext>
            </a:extLst>
          </p:cNvPr>
          <p:cNvCxnSpPr>
            <a:cxnSpLocks/>
            <a:endCxn id="51" idx="4"/>
          </p:cNvCxnSpPr>
          <p:nvPr/>
        </p:nvCxnSpPr>
        <p:spPr>
          <a:xfrm>
            <a:off x="3456878" y="2967739"/>
            <a:ext cx="9649" cy="2732141"/>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8FF4F28-B36D-D62F-6B99-9332A55D068A}"/>
              </a:ext>
            </a:extLst>
          </p:cNvPr>
          <p:cNvSpPr/>
          <p:nvPr/>
        </p:nvSpPr>
        <p:spPr>
          <a:xfrm>
            <a:off x="3230395" y="2967739"/>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id="{331BC7F9-2A78-19C6-17AC-9E2414E68B06}"/>
              </a:ext>
            </a:extLst>
          </p:cNvPr>
          <p:cNvCxnSpPr>
            <a:cxnSpLocks/>
          </p:cNvCxnSpPr>
          <p:nvPr/>
        </p:nvCxnSpPr>
        <p:spPr>
          <a:xfrm flipV="1">
            <a:off x="3466209" y="3005975"/>
            <a:ext cx="0" cy="29094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C5D79A-DC97-B03A-F8C6-FDFDB5453C70}"/>
              </a:ext>
            </a:extLst>
          </p:cNvPr>
          <p:cNvSpPr/>
          <p:nvPr/>
        </p:nvSpPr>
        <p:spPr>
          <a:xfrm>
            <a:off x="3225132" y="3715461"/>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4830D1E5-E4B0-E881-1221-F1DF2E437C58}"/>
              </a:ext>
            </a:extLst>
          </p:cNvPr>
          <p:cNvSpPr/>
          <p:nvPr/>
        </p:nvSpPr>
        <p:spPr>
          <a:xfrm>
            <a:off x="3235520" y="5299770"/>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82D1F88F-DF52-1929-5D77-AE11F4EE2049}"/>
              </a:ext>
            </a:extLst>
          </p:cNvPr>
          <p:cNvSpPr txBox="1"/>
          <p:nvPr/>
        </p:nvSpPr>
        <p:spPr>
          <a:xfrm>
            <a:off x="3877286" y="2929366"/>
            <a:ext cx="1564645"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Vacancy Rate</a:t>
            </a:r>
          </a:p>
        </p:txBody>
      </p:sp>
      <p:sp>
        <p:nvSpPr>
          <p:cNvPr id="54" name="TextBox 53">
            <a:extLst>
              <a:ext uri="{FF2B5EF4-FFF2-40B4-BE49-F238E27FC236}">
                <a16:creationId xmlns:a16="http://schemas.microsoft.com/office/drawing/2014/main" id="{B9C4686D-CA81-A5F0-74BB-C4AC35CC3D63}"/>
              </a:ext>
            </a:extLst>
          </p:cNvPr>
          <p:cNvSpPr txBox="1"/>
          <p:nvPr/>
        </p:nvSpPr>
        <p:spPr>
          <a:xfrm>
            <a:off x="3872203" y="3706724"/>
            <a:ext cx="2504310"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Under Construction SF</a:t>
            </a:r>
          </a:p>
        </p:txBody>
      </p:sp>
      <p:sp>
        <p:nvSpPr>
          <p:cNvPr id="55" name="TextBox 54">
            <a:extLst>
              <a:ext uri="{FF2B5EF4-FFF2-40B4-BE49-F238E27FC236}">
                <a16:creationId xmlns:a16="http://schemas.microsoft.com/office/drawing/2014/main" id="{E1C7A9C5-6E5C-E784-EC13-008856E8C2F6}"/>
              </a:ext>
            </a:extLst>
          </p:cNvPr>
          <p:cNvSpPr txBox="1"/>
          <p:nvPr/>
        </p:nvSpPr>
        <p:spPr>
          <a:xfrm>
            <a:off x="3872203" y="4487073"/>
            <a:ext cx="1808780"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Market Rent/SF</a:t>
            </a:r>
          </a:p>
        </p:txBody>
      </p:sp>
      <p:sp>
        <p:nvSpPr>
          <p:cNvPr id="56" name="TextBox 55">
            <a:extLst>
              <a:ext uri="{FF2B5EF4-FFF2-40B4-BE49-F238E27FC236}">
                <a16:creationId xmlns:a16="http://schemas.microsoft.com/office/drawing/2014/main" id="{F18F1E6D-019F-47DC-CF20-102CC8632253}"/>
              </a:ext>
            </a:extLst>
          </p:cNvPr>
          <p:cNvSpPr txBox="1"/>
          <p:nvPr/>
        </p:nvSpPr>
        <p:spPr>
          <a:xfrm>
            <a:off x="3872203" y="5260303"/>
            <a:ext cx="2819400"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12 MO Net Absorption SF</a:t>
            </a:r>
          </a:p>
        </p:txBody>
      </p:sp>
      <p:sp>
        <p:nvSpPr>
          <p:cNvPr id="58" name="Oval 57">
            <a:extLst>
              <a:ext uri="{FF2B5EF4-FFF2-40B4-BE49-F238E27FC236}">
                <a16:creationId xmlns:a16="http://schemas.microsoft.com/office/drawing/2014/main" id="{367B9733-9305-7C2F-5621-1791B9CE4FCA}"/>
              </a:ext>
            </a:extLst>
          </p:cNvPr>
          <p:cNvSpPr/>
          <p:nvPr/>
        </p:nvSpPr>
        <p:spPr>
          <a:xfrm>
            <a:off x="3235396" y="4532836"/>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545C55CE-973A-9D07-72F4-07AFE668ED65}"/>
              </a:ext>
            </a:extLst>
          </p:cNvPr>
          <p:cNvSpPr txBox="1"/>
          <p:nvPr/>
        </p:nvSpPr>
        <p:spPr>
          <a:xfrm>
            <a:off x="1928153" y="3654188"/>
            <a:ext cx="1167483"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15M</a:t>
            </a:r>
          </a:p>
        </p:txBody>
      </p:sp>
      <p:sp>
        <p:nvSpPr>
          <p:cNvPr id="71" name="TextBox 70">
            <a:extLst>
              <a:ext uri="{FF2B5EF4-FFF2-40B4-BE49-F238E27FC236}">
                <a16:creationId xmlns:a16="http://schemas.microsoft.com/office/drawing/2014/main" id="{A1D9DA59-E709-5091-1300-6C60CBE70CF4}"/>
              </a:ext>
            </a:extLst>
          </p:cNvPr>
          <p:cNvSpPr txBox="1"/>
          <p:nvPr/>
        </p:nvSpPr>
        <p:spPr>
          <a:xfrm>
            <a:off x="1830141" y="4418980"/>
            <a:ext cx="1270676"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$14.25</a:t>
            </a:r>
          </a:p>
        </p:txBody>
      </p:sp>
      <p:sp>
        <p:nvSpPr>
          <p:cNvPr id="72" name="TextBox 71">
            <a:extLst>
              <a:ext uri="{FF2B5EF4-FFF2-40B4-BE49-F238E27FC236}">
                <a16:creationId xmlns:a16="http://schemas.microsoft.com/office/drawing/2014/main" id="{C21B232E-AD09-E8C5-598B-9D17E46A0E68}"/>
              </a:ext>
            </a:extLst>
          </p:cNvPr>
          <p:cNvSpPr txBox="1"/>
          <p:nvPr/>
        </p:nvSpPr>
        <p:spPr>
          <a:xfrm>
            <a:off x="2096820" y="5206460"/>
            <a:ext cx="1000685"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6.3M</a:t>
            </a:r>
          </a:p>
        </p:txBody>
      </p:sp>
      <p:sp>
        <p:nvSpPr>
          <p:cNvPr id="73" name="TextBox 72">
            <a:extLst>
              <a:ext uri="{FF2B5EF4-FFF2-40B4-BE49-F238E27FC236}">
                <a16:creationId xmlns:a16="http://schemas.microsoft.com/office/drawing/2014/main" id="{3EF0EDBD-62E7-4841-1D57-1701DB08158A}"/>
              </a:ext>
            </a:extLst>
          </p:cNvPr>
          <p:cNvSpPr txBox="1"/>
          <p:nvPr/>
        </p:nvSpPr>
        <p:spPr>
          <a:xfrm>
            <a:off x="2703557" y="2490695"/>
            <a:ext cx="1560038" cy="400110"/>
          </a:xfrm>
          <a:prstGeom prst="rect">
            <a:avLst/>
          </a:prstGeom>
          <a:noFill/>
        </p:spPr>
        <p:txBody>
          <a:bodyPr wrap="square">
            <a:spAutoFit/>
          </a:bodyPr>
          <a:lstStyle/>
          <a:p>
            <a:r>
              <a:rPr lang="en-US" sz="2000" b="1" i="1" dirty="0">
                <a:solidFill>
                  <a:srgbClr val="00939D"/>
                </a:solidFill>
                <a:latin typeface="Open Sans" panose="020B0606030504020204" pitchFamily="34" charset="0"/>
                <a:ea typeface="Open Sans" panose="020B0606030504020204" pitchFamily="34" charset="0"/>
                <a:cs typeface="Open Sans" panose="020B0606030504020204" pitchFamily="34" charset="0"/>
              </a:rPr>
              <a:t>YOY Trends</a:t>
            </a:r>
            <a:endParaRPr lang="en-US" sz="2000" i="1" dirty="0">
              <a:solidFill>
                <a:srgbClr val="00939D"/>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CE3E6F22-0AE9-76E4-2388-84EAB559BE36}"/>
              </a:ext>
            </a:extLst>
          </p:cNvPr>
          <p:cNvCxnSpPr>
            <a:cxnSpLocks/>
          </p:cNvCxnSpPr>
          <p:nvPr/>
        </p:nvCxnSpPr>
        <p:spPr>
          <a:xfrm rot="10800000" flipV="1">
            <a:off x="3459517" y="3769268"/>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956EAAA-43DE-DF0B-24CE-661EE7892D10}"/>
              </a:ext>
            </a:extLst>
          </p:cNvPr>
          <p:cNvPicPr>
            <a:picLocks noChangeAspect="1"/>
          </p:cNvPicPr>
          <p:nvPr/>
        </p:nvPicPr>
        <p:blipFill rotWithShape="1">
          <a:blip r:embed="rId4"/>
          <a:srcRect l="30849" t="19572" r="38455" b="51253"/>
          <a:stretch/>
        </p:blipFill>
        <p:spPr>
          <a:xfrm>
            <a:off x="1228593" y="2867582"/>
            <a:ext cx="462014" cy="548640"/>
          </a:xfrm>
          <a:prstGeom prst="rect">
            <a:avLst/>
          </a:prstGeom>
        </p:spPr>
      </p:pic>
      <p:pic>
        <p:nvPicPr>
          <p:cNvPr id="17" name="Picture 16">
            <a:extLst>
              <a:ext uri="{FF2B5EF4-FFF2-40B4-BE49-F238E27FC236}">
                <a16:creationId xmlns:a16="http://schemas.microsoft.com/office/drawing/2014/main" id="{07C2D03A-99FA-E83A-079B-010C1EE66E28}"/>
              </a:ext>
            </a:extLst>
          </p:cNvPr>
          <p:cNvPicPr preferRelativeResize="0">
            <a:picLocks/>
          </p:cNvPicPr>
          <p:nvPr/>
        </p:nvPicPr>
        <p:blipFill rotWithShape="1">
          <a:blip r:embed="rId5"/>
          <a:srcRect l="34911" t="22095" r="42067" b="48731"/>
          <a:stretch/>
        </p:blipFill>
        <p:spPr>
          <a:xfrm>
            <a:off x="1286125" y="4465029"/>
            <a:ext cx="336528" cy="522444"/>
          </a:xfrm>
          <a:prstGeom prst="rect">
            <a:avLst/>
          </a:prstGeom>
        </p:spPr>
      </p:pic>
      <p:pic>
        <p:nvPicPr>
          <p:cNvPr id="18" name="Picture 17">
            <a:extLst>
              <a:ext uri="{FF2B5EF4-FFF2-40B4-BE49-F238E27FC236}">
                <a16:creationId xmlns:a16="http://schemas.microsoft.com/office/drawing/2014/main" id="{D4F88BA7-1009-2111-4DDD-FD58F77AFC2A}"/>
              </a:ext>
            </a:extLst>
          </p:cNvPr>
          <p:cNvPicPr>
            <a:picLocks noChangeAspect="1"/>
          </p:cNvPicPr>
          <p:nvPr/>
        </p:nvPicPr>
        <p:blipFill rotWithShape="1">
          <a:blip r:embed="rId6"/>
          <a:srcRect l="33838" t="27476" r="39150" b="47613"/>
          <a:stretch/>
        </p:blipFill>
        <p:spPr>
          <a:xfrm>
            <a:off x="1223382" y="5125325"/>
            <a:ext cx="462014" cy="631646"/>
          </a:xfrm>
          <a:prstGeom prst="rect">
            <a:avLst/>
          </a:prstGeom>
        </p:spPr>
      </p:pic>
      <p:pic>
        <p:nvPicPr>
          <p:cNvPr id="19" name="Picture 18">
            <a:extLst>
              <a:ext uri="{FF2B5EF4-FFF2-40B4-BE49-F238E27FC236}">
                <a16:creationId xmlns:a16="http://schemas.microsoft.com/office/drawing/2014/main" id="{C678ED24-087B-B587-BA8E-383BCAEFB953}"/>
              </a:ext>
            </a:extLst>
          </p:cNvPr>
          <p:cNvPicPr>
            <a:picLocks noChangeAspect="1"/>
          </p:cNvPicPr>
          <p:nvPr/>
        </p:nvPicPr>
        <p:blipFill rotWithShape="1">
          <a:blip r:embed="rId7"/>
          <a:srcRect l="30241" t="26329" r="29318" b="44123"/>
          <a:stretch/>
        </p:blipFill>
        <p:spPr>
          <a:xfrm>
            <a:off x="1117802" y="3619370"/>
            <a:ext cx="560106" cy="511293"/>
          </a:xfrm>
          <a:prstGeom prst="rect">
            <a:avLst/>
          </a:prstGeom>
        </p:spPr>
      </p:pic>
      <p:cxnSp>
        <p:nvCxnSpPr>
          <p:cNvPr id="20" name="Straight Arrow Connector 19">
            <a:extLst>
              <a:ext uri="{FF2B5EF4-FFF2-40B4-BE49-F238E27FC236}">
                <a16:creationId xmlns:a16="http://schemas.microsoft.com/office/drawing/2014/main" id="{FA7FB61E-0233-3E03-FB4C-2035D6A2B895}"/>
              </a:ext>
            </a:extLst>
          </p:cNvPr>
          <p:cNvCxnSpPr>
            <a:cxnSpLocks/>
          </p:cNvCxnSpPr>
          <p:nvPr/>
        </p:nvCxnSpPr>
        <p:spPr>
          <a:xfrm flipV="1">
            <a:off x="3473433" y="5342628"/>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Holder 5">
            <a:extLst>
              <a:ext uri="{FF2B5EF4-FFF2-40B4-BE49-F238E27FC236}">
                <a16:creationId xmlns:a16="http://schemas.microsoft.com/office/drawing/2014/main" id="{C322521F-C10C-7FF5-7104-C9F1C336FAB6}"/>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22" name="Holder 4">
            <a:extLst>
              <a:ext uri="{FF2B5EF4-FFF2-40B4-BE49-F238E27FC236}">
                <a16:creationId xmlns:a16="http://schemas.microsoft.com/office/drawing/2014/main" id="{708CDDCF-7C4A-D7AD-627F-EEE9B9F033F9}"/>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23" name="Graphic 22" descr="Badge Copyright outline">
            <a:extLst>
              <a:ext uri="{FF2B5EF4-FFF2-40B4-BE49-F238E27FC236}">
                <a16:creationId xmlns:a16="http://schemas.microsoft.com/office/drawing/2014/main" id="{627D11B5-1C91-E525-A028-3686D6E3370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437264" y="9610698"/>
            <a:ext cx="276999" cy="276999"/>
          </a:xfrm>
          <a:prstGeom prst="rect">
            <a:avLst/>
          </a:prstGeom>
        </p:spPr>
      </p:pic>
      <p:cxnSp>
        <p:nvCxnSpPr>
          <p:cNvPr id="2" name="Straight Arrow Connector 1">
            <a:extLst>
              <a:ext uri="{FF2B5EF4-FFF2-40B4-BE49-F238E27FC236}">
                <a16:creationId xmlns:a16="http://schemas.microsoft.com/office/drawing/2014/main" id="{48BBC607-78AE-184C-F4EE-98A9DB2B1CC0}"/>
              </a:ext>
            </a:extLst>
          </p:cNvPr>
          <p:cNvCxnSpPr>
            <a:cxnSpLocks/>
          </p:cNvCxnSpPr>
          <p:nvPr/>
        </p:nvCxnSpPr>
        <p:spPr>
          <a:xfrm rot="10800000" flipV="1">
            <a:off x="3473394" y="4590301"/>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CABC448C-1E34-0FE8-CB69-FC0C93DD9F15}"/>
              </a:ext>
            </a:extLst>
          </p:cNvPr>
          <p:cNvGraphicFramePr>
            <a:graphicFrameLocks/>
          </p:cNvGraphicFramePr>
          <p:nvPr>
            <p:extLst>
              <p:ext uri="{D42A27DB-BD31-4B8C-83A1-F6EECF244321}">
                <p14:modId xmlns:p14="http://schemas.microsoft.com/office/powerpoint/2010/main" val="706901398"/>
              </p:ext>
            </p:extLst>
          </p:nvPr>
        </p:nvGraphicFramePr>
        <p:xfrm>
          <a:off x="7726679" y="3005975"/>
          <a:ext cx="6960871" cy="304495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2" name="Chart 11">
            <a:extLst>
              <a:ext uri="{FF2B5EF4-FFF2-40B4-BE49-F238E27FC236}">
                <a16:creationId xmlns:a16="http://schemas.microsoft.com/office/drawing/2014/main" id="{6A4FFC2C-C21F-93EA-1037-4F689841E342}"/>
              </a:ext>
            </a:extLst>
          </p:cNvPr>
          <p:cNvGraphicFramePr>
            <a:graphicFrameLocks/>
          </p:cNvGraphicFramePr>
          <p:nvPr>
            <p:extLst>
              <p:ext uri="{D42A27DB-BD31-4B8C-83A1-F6EECF244321}">
                <p14:modId xmlns:p14="http://schemas.microsoft.com/office/powerpoint/2010/main" val="2803383540"/>
              </p:ext>
            </p:extLst>
          </p:nvPr>
        </p:nvGraphicFramePr>
        <p:xfrm>
          <a:off x="349072" y="6476040"/>
          <a:ext cx="6964573" cy="304495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Chart 12">
            <a:extLst>
              <a:ext uri="{FF2B5EF4-FFF2-40B4-BE49-F238E27FC236}">
                <a16:creationId xmlns:a16="http://schemas.microsoft.com/office/drawing/2014/main" id="{134CE25B-C459-F198-3978-2E72899ACFAA}"/>
              </a:ext>
            </a:extLst>
          </p:cNvPr>
          <p:cNvGraphicFramePr>
            <a:graphicFrameLocks/>
          </p:cNvGraphicFramePr>
          <p:nvPr>
            <p:extLst>
              <p:ext uri="{D42A27DB-BD31-4B8C-83A1-F6EECF244321}">
                <p14:modId xmlns:p14="http://schemas.microsoft.com/office/powerpoint/2010/main" val="1228434163"/>
              </p:ext>
            </p:extLst>
          </p:nvPr>
        </p:nvGraphicFramePr>
        <p:xfrm>
          <a:off x="7726679" y="6465836"/>
          <a:ext cx="7086958" cy="304495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071954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3575304"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TAMPA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7306" y="196891"/>
            <a:ext cx="2148854" cy="290156"/>
          </a:xfrm>
          <a:prstGeom prst="rect">
            <a:avLst/>
          </a:prstGeom>
        </p:spPr>
      </p:pic>
      <p:sp>
        <p:nvSpPr>
          <p:cNvPr id="16" name="object 11">
            <a:extLst>
              <a:ext uri="{FF2B5EF4-FFF2-40B4-BE49-F238E27FC236}">
                <a16:creationId xmlns:a16="http://schemas.microsoft.com/office/drawing/2014/main" id="{2F3AFFBF-1744-6134-2C78-8796EBF40B77}"/>
              </a:ext>
            </a:extLst>
          </p:cNvPr>
          <p:cNvSpPr txBox="1"/>
          <p:nvPr/>
        </p:nvSpPr>
        <p:spPr>
          <a:xfrm>
            <a:off x="685398" y="5882432"/>
            <a:ext cx="2620369" cy="1009315"/>
          </a:xfrm>
          <a:prstGeom prst="rect">
            <a:avLst/>
          </a:prstGeom>
        </p:spPr>
        <p:txBody>
          <a:bodyPr vert="horz" wrap="square" lIns="0" tIns="12700" rIns="0" bIns="0" rtlCol="0">
            <a:spAutoFit/>
          </a:bodyPr>
          <a:lstStyle/>
          <a:p>
            <a:pPr marL="12700" marR="5080">
              <a:lnSpc>
                <a:spcPct val="116100"/>
              </a:lnSpc>
              <a:spcBef>
                <a:spcPts val="10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KELLY ANTINI </a:t>
            </a:r>
          </a:p>
          <a:p>
            <a:pPr marL="12700" marR="5080">
              <a:lnSpc>
                <a:spcPct val="116100"/>
              </a:lnSpc>
              <a:spcBef>
                <a:spcPts val="100"/>
              </a:spcBef>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Research Analyst</a:t>
            </a: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Kelly.Antini@FranklinSt.com</a:t>
            </a: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813.839.7300</a:t>
            </a:r>
          </a:p>
        </p:txBody>
      </p:sp>
      <p:sp>
        <p:nvSpPr>
          <p:cNvPr id="20" name="object 13">
            <a:extLst>
              <a:ext uri="{FF2B5EF4-FFF2-40B4-BE49-F238E27FC236}">
                <a16:creationId xmlns:a16="http://schemas.microsoft.com/office/drawing/2014/main" id="{0CD5F9EF-AEE3-D8FC-D072-AF5BF3FE18BA}"/>
              </a:ext>
            </a:extLst>
          </p:cNvPr>
          <p:cNvSpPr txBox="1"/>
          <p:nvPr/>
        </p:nvSpPr>
        <p:spPr>
          <a:xfrm>
            <a:off x="4351951" y="2485563"/>
            <a:ext cx="2374265" cy="1031116"/>
          </a:xfrm>
          <a:prstGeom prst="rect">
            <a:avLst/>
          </a:prstGeom>
        </p:spPr>
        <p:txBody>
          <a:bodyPr vert="horz" wrap="square" lIns="0" tIns="46990" rIns="0" bIns="0" rtlCol="0">
            <a:spAutoFit/>
          </a:bodyPr>
          <a:lstStyle/>
          <a:p>
            <a:pPr marL="12700" marR="5080">
              <a:lnSpc>
                <a:spcPct val="116100"/>
              </a:lnSpc>
              <a:spcBef>
                <a:spcPts val="37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ALEX RAMOS</a:t>
            </a: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Business Data Analyst </a:t>
            </a:r>
            <a:r>
              <a:rPr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Alex.Ramos@FranklinSt.com</a:t>
            </a:r>
            <a:endPar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813.839.7300</a:t>
            </a:r>
          </a:p>
        </p:txBody>
      </p:sp>
      <p:sp>
        <p:nvSpPr>
          <p:cNvPr id="22" name="object 17">
            <a:extLst>
              <a:ext uri="{FF2B5EF4-FFF2-40B4-BE49-F238E27FC236}">
                <a16:creationId xmlns:a16="http://schemas.microsoft.com/office/drawing/2014/main" id="{2997AC61-C32C-E7C2-9185-02004B65EA27}"/>
              </a:ext>
            </a:extLst>
          </p:cNvPr>
          <p:cNvSpPr txBox="1"/>
          <p:nvPr/>
        </p:nvSpPr>
        <p:spPr>
          <a:xfrm>
            <a:off x="710563" y="1882981"/>
            <a:ext cx="2522220" cy="443711"/>
          </a:xfrm>
          <a:prstGeom prst="rect">
            <a:avLst/>
          </a:prstGeom>
        </p:spPr>
        <p:txBody>
          <a:bodyPr vert="horz" wrap="square" lIns="0" tIns="12700" rIns="0" bIns="0" rtlCol="0">
            <a:spAutoFit/>
          </a:bodyPr>
          <a:lstStyle/>
          <a:p>
            <a:pPr marL="12700">
              <a:lnSpc>
                <a:spcPct val="100000"/>
              </a:lnSpc>
              <a:spcBef>
                <a:spcPts val="100"/>
              </a:spcBef>
            </a:pPr>
            <a:r>
              <a:rPr lang="en-US" sz="2800" b="1" i="1"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Team</a:t>
            </a:r>
            <a:endParaRPr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object 30">
            <a:extLst>
              <a:ext uri="{FF2B5EF4-FFF2-40B4-BE49-F238E27FC236}">
                <a16:creationId xmlns:a16="http://schemas.microsoft.com/office/drawing/2014/main" id="{16EDE279-A5B2-8710-2ED4-959ECF8BF1D7}"/>
              </a:ext>
            </a:extLst>
          </p:cNvPr>
          <p:cNvSpPr txBox="1"/>
          <p:nvPr/>
        </p:nvSpPr>
        <p:spPr>
          <a:xfrm>
            <a:off x="646518" y="4223443"/>
            <a:ext cx="3334665" cy="1259255"/>
          </a:xfrm>
          <a:prstGeom prst="rect">
            <a:avLst/>
          </a:prstGeom>
        </p:spPr>
        <p:txBody>
          <a:bodyPr vert="horz" wrap="square" lIns="0" tIns="12700" rIns="0" bIns="0" rtlCol="0">
            <a:spAutoFit/>
          </a:bodyPr>
          <a:lstStyle/>
          <a:p>
            <a:pPr marL="12700" marR="1392555">
              <a:lnSpc>
                <a:spcPct val="116100"/>
              </a:lnSpc>
              <a:spcBef>
                <a:spcPts val="10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BRAD HUTTON</a:t>
            </a:r>
          </a:p>
          <a:p>
            <a:pPr marL="12700" marR="1392555">
              <a:lnSpc>
                <a:spcPct val="116100"/>
              </a:lnSpc>
              <a:spcBef>
                <a:spcPts val="100"/>
              </a:spcBef>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Director</a:t>
            </a:r>
            <a:endPar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Industrial Leasing Services </a:t>
            </a:r>
            <a:r>
              <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Brad.Hutton@</a:t>
            </a:r>
            <a:r>
              <a:rPr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FranklinSt.com</a:t>
            </a:r>
            <a:endPar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a:t>
            </a:r>
            <a:r>
              <a:rPr lang="en-US" sz="1400"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813.839.7300</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739BABC8-7DF3-528D-2686-A92E7BA33B95}"/>
              </a:ext>
            </a:extLst>
          </p:cNvPr>
          <p:cNvSpPr txBox="1"/>
          <p:nvPr/>
        </p:nvSpPr>
        <p:spPr>
          <a:xfrm>
            <a:off x="584054" y="2484946"/>
            <a:ext cx="3334664" cy="1338764"/>
          </a:xfrm>
          <a:prstGeom prst="rect">
            <a:avLst/>
          </a:prstGeom>
          <a:noFill/>
        </p:spPr>
        <p:txBody>
          <a:bodyPr wrap="square">
            <a:spAutoFit/>
          </a:bodyPr>
          <a:lstStyle/>
          <a:p>
            <a:pPr marL="12700" marR="1392555">
              <a:lnSpc>
                <a:spcPct val="116100"/>
              </a:lnSpc>
              <a:spcBef>
                <a:spcPts val="10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PAT KELLY</a:t>
            </a:r>
          </a:p>
          <a:p>
            <a:pPr marL="12700" marR="1392555">
              <a:lnSpc>
                <a:spcPct val="116100"/>
              </a:lnSpc>
              <a:spcBef>
                <a:spcPts val="100"/>
              </a:spcBef>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Senior </a:t>
            </a:r>
            <a:r>
              <a:rPr lang="en-US" sz="1400"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Vice President</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Industrial</a:t>
            </a:r>
            <a:r>
              <a:rPr lang="en-US" sz="1400" spc="-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Investment Sales</a:t>
            </a:r>
            <a:endParaRPr lang="en-US" sz="1400"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lang="en-US" sz="1400" u="sng"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Pat.Kelly@FranklinSt.com</a:t>
            </a: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a:t>
            </a:r>
            <a:r>
              <a:rPr lang="en-US" sz="1400"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813.839.7300</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descr="A blue background with white dots&#10;&#10;Description automatically generated">
            <a:extLst>
              <a:ext uri="{FF2B5EF4-FFF2-40B4-BE49-F238E27FC236}">
                <a16:creationId xmlns:a16="http://schemas.microsoft.com/office/drawing/2014/main" id="{37E5A37C-F684-2928-5CDD-5ECB67A85B08}"/>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7772400" y="2819401"/>
            <a:ext cx="7772400" cy="3733800"/>
          </a:xfrm>
          <a:prstGeom prst="rect">
            <a:avLst/>
          </a:prstGeom>
        </p:spPr>
      </p:pic>
      <p:pic>
        <p:nvPicPr>
          <p:cNvPr id="5" name="Picture 4" descr="A map of different colored areas&#10;&#10;Description automatically generated">
            <a:extLst>
              <a:ext uri="{FF2B5EF4-FFF2-40B4-BE49-F238E27FC236}">
                <a16:creationId xmlns:a16="http://schemas.microsoft.com/office/drawing/2014/main" id="{021C2CEC-ACA6-FA6A-E1FE-3AE895A1CAAE}"/>
              </a:ext>
            </a:extLst>
          </p:cNvPr>
          <p:cNvPicPr>
            <a:picLocks noChangeAspect="1"/>
          </p:cNvPicPr>
          <p:nvPr/>
        </p:nvPicPr>
        <p:blipFill rotWithShape="1">
          <a:blip r:embed="rId6">
            <a:extLst>
              <a:ext uri="{28A0092B-C50C-407E-A947-70E740481C1C}">
                <a14:useLocalDpi xmlns:a14="http://schemas.microsoft.com/office/drawing/2010/main" val="0"/>
              </a:ext>
            </a:extLst>
          </a:blip>
          <a:srcRect l="1136" t="32576" r="44225" b="28788"/>
          <a:stretch/>
        </p:blipFill>
        <p:spPr>
          <a:xfrm>
            <a:off x="9179031" y="2051798"/>
            <a:ext cx="4959138" cy="5260130"/>
          </a:xfrm>
          <a:prstGeom prst="rect">
            <a:avLst/>
          </a:prstGeom>
          <a:ln>
            <a:noFill/>
          </a:ln>
          <a:effectLst>
            <a:outerShdw blurRad="190500" algn="tl" rotWithShape="0">
              <a:srgbClr val="000000">
                <a:alpha val="70000"/>
              </a:srgbClr>
            </a:outerShdw>
          </a:effectLst>
        </p:spPr>
      </p:pic>
      <p:sp>
        <p:nvSpPr>
          <p:cNvPr id="31" name="TextBox 30">
            <a:extLst>
              <a:ext uri="{FF2B5EF4-FFF2-40B4-BE49-F238E27FC236}">
                <a16:creationId xmlns:a16="http://schemas.microsoft.com/office/drawing/2014/main" id="{6E90B2E0-B082-48DE-5B65-ABCFEFBCA7C7}"/>
              </a:ext>
            </a:extLst>
          </p:cNvPr>
          <p:cNvSpPr txBox="1"/>
          <p:nvPr/>
        </p:nvSpPr>
        <p:spPr>
          <a:xfrm>
            <a:off x="10940382" y="2298726"/>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Pasco-Hernando</a:t>
            </a:r>
          </a:p>
        </p:txBody>
      </p:sp>
      <p:sp>
        <p:nvSpPr>
          <p:cNvPr id="8" name="TextBox 7">
            <a:extLst>
              <a:ext uri="{FF2B5EF4-FFF2-40B4-BE49-F238E27FC236}">
                <a16:creationId xmlns:a16="http://schemas.microsoft.com/office/drawing/2014/main" id="{A9FDE048-B32F-DDCD-B869-B986D4FC1D1E}"/>
              </a:ext>
            </a:extLst>
          </p:cNvPr>
          <p:cNvSpPr txBox="1"/>
          <p:nvPr/>
        </p:nvSpPr>
        <p:spPr>
          <a:xfrm>
            <a:off x="11201400" y="3546711"/>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Airport</a:t>
            </a:r>
          </a:p>
        </p:txBody>
      </p:sp>
      <p:sp>
        <p:nvSpPr>
          <p:cNvPr id="10" name="TextBox 9">
            <a:extLst>
              <a:ext uri="{FF2B5EF4-FFF2-40B4-BE49-F238E27FC236}">
                <a16:creationId xmlns:a16="http://schemas.microsoft.com/office/drawing/2014/main" id="{153E742E-4231-2292-C3D8-72EFD1FD367B}"/>
              </a:ext>
            </a:extLst>
          </p:cNvPr>
          <p:cNvSpPr txBox="1"/>
          <p:nvPr/>
        </p:nvSpPr>
        <p:spPr>
          <a:xfrm>
            <a:off x="12734658" y="4023367"/>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East Tampa</a:t>
            </a:r>
          </a:p>
        </p:txBody>
      </p:sp>
      <p:sp>
        <p:nvSpPr>
          <p:cNvPr id="12" name="TextBox 11">
            <a:extLst>
              <a:ext uri="{FF2B5EF4-FFF2-40B4-BE49-F238E27FC236}">
                <a16:creationId xmlns:a16="http://schemas.microsoft.com/office/drawing/2014/main" id="{D127AFEA-840B-FD04-6968-BE617D17F87A}"/>
              </a:ext>
            </a:extLst>
          </p:cNvPr>
          <p:cNvSpPr txBox="1"/>
          <p:nvPr/>
        </p:nvSpPr>
        <p:spPr>
          <a:xfrm>
            <a:off x="9421412" y="4023366"/>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Pinellas</a:t>
            </a:r>
          </a:p>
        </p:txBody>
      </p:sp>
      <p:sp>
        <p:nvSpPr>
          <p:cNvPr id="18" name="TextBox 17">
            <a:extLst>
              <a:ext uri="{FF2B5EF4-FFF2-40B4-BE49-F238E27FC236}">
                <a16:creationId xmlns:a16="http://schemas.microsoft.com/office/drawing/2014/main" id="{A5C68148-A054-CCE4-AA89-C245EB065D75}"/>
              </a:ext>
            </a:extLst>
          </p:cNvPr>
          <p:cNvSpPr txBox="1"/>
          <p:nvPr/>
        </p:nvSpPr>
        <p:spPr>
          <a:xfrm>
            <a:off x="12587805" y="6414701"/>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Manatee</a:t>
            </a:r>
          </a:p>
        </p:txBody>
      </p:sp>
      <p:sp>
        <p:nvSpPr>
          <p:cNvPr id="21" name="TextBox 20">
            <a:extLst>
              <a:ext uri="{FF2B5EF4-FFF2-40B4-BE49-F238E27FC236}">
                <a16:creationId xmlns:a16="http://schemas.microsoft.com/office/drawing/2014/main" id="{C9AAD5E6-D62D-AA96-FFA3-6E3D52894A8B}"/>
              </a:ext>
            </a:extLst>
          </p:cNvPr>
          <p:cNvSpPr txBox="1"/>
          <p:nvPr/>
        </p:nvSpPr>
        <p:spPr>
          <a:xfrm>
            <a:off x="2171700" y="8677930"/>
            <a:ext cx="11201400" cy="830997"/>
          </a:xfrm>
          <a:prstGeom prst="rect">
            <a:avLst/>
          </a:prstGeom>
          <a:noFill/>
        </p:spPr>
        <p:txBody>
          <a:bodyPr wrap="square" rtlCol="0">
            <a:spAutoFit/>
          </a:bodyPr>
          <a:lstStyle/>
          <a:p>
            <a:pPr algn="ctr"/>
            <a:r>
              <a:rPr lang="en-US" sz="800" b="0" i="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rPr>
              <a:t>Disclaimer:</a:t>
            </a:r>
            <a:endParaRPr lang="en-US" sz="80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800" b="0" i="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rPr>
              <a:t>Franklin Street, together with its subsidiaries or affiliates, reserves all rights contained in this report. This report is gathered from purported reliable multiple third-party and independent sources for the purposes of providing information to the public as a whole. It is not intended to reflect, nor does it represent, any warranties, representations or accuracies within any data or information and may, in fact, contain errors or incomplete information. Any views expressed in this report are subject to change with or without notice. Any advice provided to clients by Franklin Street may reflect different opinions based upon the unique and independent client circumstances to a given transaction or service. Franklin Street does not suggest, and expressly disclaims, reliance on investment or other business decisions made solely upon the information contained in this report.</a:t>
            </a:r>
          </a:p>
          <a:p>
            <a:pPr algn="ctr"/>
            <a:r>
              <a:rPr lang="en-US" sz="800" dirty="0">
                <a:solidFill>
                  <a:srgbClr val="00939D"/>
                </a:solidFill>
                <a:effectLst/>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https://franklinst.com/</a:t>
            </a:r>
            <a:endParaRPr lang="en-US" sz="800" dirty="0">
              <a:solidFill>
                <a:srgbClr val="00939D"/>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8EA08700-5583-B0A9-FD46-FAD829BF2EE0}"/>
              </a:ext>
            </a:extLst>
          </p:cNvPr>
          <p:cNvSpPr txBox="1"/>
          <p:nvPr/>
        </p:nvSpPr>
        <p:spPr>
          <a:xfrm>
            <a:off x="710563" y="7378675"/>
            <a:ext cx="4852037" cy="246221"/>
          </a:xfrm>
          <a:prstGeom prst="rect">
            <a:avLst/>
          </a:prstGeom>
          <a:noFill/>
        </p:spPr>
        <p:txBody>
          <a:bodyPr wrap="square" rtlCol="0">
            <a:spAutoFit/>
          </a:bodyPr>
          <a:lstStyle/>
          <a:p>
            <a:r>
              <a:rPr lang="en-US" sz="1000" i="1" dirty="0">
                <a:latin typeface="Open Sans" pitchFamily="2" charset="0"/>
                <a:ea typeface="Open Sans" pitchFamily="2" charset="0"/>
                <a:cs typeface="Open Sans" pitchFamily="2" charset="0"/>
              </a:rPr>
              <a:t>Source: CoStar. Data includes 20k s/ft and above buildings.</a:t>
            </a:r>
          </a:p>
        </p:txBody>
      </p:sp>
      <p:sp>
        <p:nvSpPr>
          <p:cNvPr id="13" name="Holder 5">
            <a:extLst>
              <a:ext uri="{FF2B5EF4-FFF2-40B4-BE49-F238E27FC236}">
                <a16:creationId xmlns:a16="http://schemas.microsoft.com/office/drawing/2014/main" id="{DB62D918-46AF-C28F-5AEE-CC615DB4B33F}"/>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14" name="Holder 4">
            <a:extLst>
              <a:ext uri="{FF2B5EF4-FFF2-40B4-BE49-F238E27FC236}">
                <a16:creationId xmlns:a16="http://schemas.microsoft.com/office/drawing/2014/main" id="{97E81750-1699-8B43-A2E5-D8116B013129}"/>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23" name="Graphic 22" descr="Badge Copyright outline">
            <a:extLst>
              <a:ext uri="{FF2B5EF4-FFF2-40B4-BE49-F238E27FC236}">
                <a16:creationId xmlns:a16="http://schemas.microsoft.com/office/drawing/2014/main" id="{51415AA9-A06A-3E35-4ACB-8701EA6FDB9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437264" y="9610698"/>
            <a:ext cx="276999" cy="276999"/>
          </a:xfrm>
          <a:prstGeom prst="rect">
            <a:avLst/>
          </a:prstGeom>
        </p:spPr>
      </p:pic>
    </p:spTree>
    <p:extLst>
      <p:ext uri="{BB962C8B-B14F-4D97-AF65-F5344CB8AC3E}">
        <p14:creationId xmlns:p14="http://schemas.microsoft.com/office/powerpoint/2010/main" val="396904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A5DEB2AE-34B3-3CA8-D882-A3647BB0D107}"/>
              </a:ext>
            </a:extLst>
          </p:cNvPr>
          <p:cNvPicPr>
            <a:picLocks noChangeAspect="1"/>
          </p:cNvPicPr>
          <p:nvPr/>
        </p:nvPicPr>
        <p:blipFill rotWithShape="1">
          <a:blip r:embed="rId3" cstate="print">
            <a:alphaModFix amt="79000"/>
            <a:extLst>
              <a:ext uri="{28A0092B-C50C-407E-A947-70E740481C1C}">
                <a14:useLocalDpi xmlns:a14="http://schemas.microsoft.com/office/drawing/2010/main" val="0"/>
              </a:ext>
            </a:extLst>
          </a:blip>
          <a:srcRect l="-193" t="1" r="-1" b="-104"/>
          <a:stretch/>
        </p:blipFill>
        <p:spPr>
          <a:xfrm rot="2748722">
            <a:off x="-3243911" y="395130"/>
            <a:ext cx="15469036" cy="11728315"/>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B2B04918-2CA3-DA69-6ADF-A3090E229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32" y="1524000"/>
            <a:ext cx="3581400" cy="483591"/>
          </a:xfrm>
          <a:prstGeom prst="rect">
            <a:avLst/>
          </a:prstGeom>
        </p:spPr>
      </p:pic>
      <p:sp>
        <p:nvSpPr>
          <p:cNvPr id="2" name="Isosceles Triangle 1">
            <a:extLst>
              <a:ext uri="{FF2B5EF4-FFF2-40B4-BE49-F238E27FC236}">
                <a16:creationId xmlns:a16="http://schemas.microsoft.com/office/drawing/2014/main" id="{60B82A0E-F2F1-2A1D-6166-6A40232DDCFD}"/>
              </a:ext>
            </a:extLst>
          </p:cNvPr>
          <p:cNvSpPr/>
          <p:nvPr/>
        </p:nvSpPr>
        <p:spPr>
          <a:xfrm>
            <a:off x="10591800" y="6714841"/>
            <a:ext cx="7772400" cy="3370302"/>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8158D5-7766-983F-4AC5-707D31E92C98}"/>
              </a:ext>
            </a:extLst>
          </p:cNvPr>
          <p:cNvSpPr txBox="1"/>
          <p:nvPr/>
        </p:nvSpPr>
        <p:spPr>
          <a:xfrm>
            <a:off x="457200" y="4775848"/>
            <a:ext cx="12379111" cy="3693319"/>
          </a:xfrm>
          <a:prstGeom prst="rect">
            <a:avLst/>
          </a:prstGeom>
          <a:noFill/>
        </p:spPr>
        <p:txBody>
          <a:bodyPr wrap="square">
            <a:spAutoFit/>
          </a:bodyPr>
          <a:lstStyle/>
          <a:p>
            <a:pPr marL="274320" algn="l">
              <a:lnSpc>
                <a:spcPct val="100000"/>
              </a:lnSpc>
              <a:tabLst>
                <a:tab pos="4563745" algn="l"/>
              </a:tabLst>
            </a:pPr>
            <a:r>
              <a:rPr lang="en-US" sz="9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SOUTH FLORIDA</a:t>
            </a:r>
          </a:p>
          <a:p>
            <a:pPr marL="274320" algn="l">
              <a:lnSpc>
                <a:spcPct val="100000"/>
              </a:lnSpc>
              <a:tabLst>
                <a:tab pos="4563745" algn="l"/>
              </a:tabLst>
            </a:pPr>
            <a:r>
              <a:rPr lang="en-US" sz="9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a:t>
            </a:r>
          </a:p>
          <a:p>
            <a:pPr marL="274320" algn="l">
              <a:tabLst>
                <a:tab pos="4563745" algn="l"/>
              </a:tabLst>
            </a:pPr>
            <a:r>
              <a:rPr lang="en-US" sz="4800" spc="-150" dirty="0">
                <a:solidFill>
                  <a:schemeClr val="bg1"/>
                </a:solidFill>
                <a:latin typeface="Open Sans" pitchFamily="2" charset="0"/>
                <a:ea typeface="Open Sans" pitchFamily="2" charset="0"/>
                <a:cs typeface="Open Sans" pitchFamily="2" charset="0"/>
              </a:rPr>
              <a:t>Q1 2025</a:t>
            </a:r>
          </a:p>
        </p:txBody>
      </p:sp>
      <p:sp>
        <p:nvSpPr>
          <p:cNvPr id="4" name="Holder 5">
            <a:extLst>
              <a:ext uri="{FF2B5EF4-FFF2-40B4-BE49-F238E27FC236}">
                <a16:creationId xmlns:a16="http://schemas.microsoft.com/office/drawing/2014/main" id="{E6B2DFE5-A0F8-F11F-91D3-76972152B157}"/>
              </a:ext>
            </a:extLst>
          </p:cNvPr>
          <p:cNvSpPr txBox="1">
            <a:spLocks/>
          </p:cNvSpPr>
          <p:nvPr/>
        </p:nvSpPr>
        <p:spPr>
          <a:xfrm>
            <a:off x="12478916" y="9570181"/>
            <a:ext cx="2560039"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Franklin Street Data &amp; Research</a:t>
            </a:r>
          </a:p>
        </p:txBody>
      </p:sp>
      <p:cxnSp>
        <p:nvCxnSpPr>
          <p:cNvPr id="8" name="Straight Connector 7">
            <a:extLst>
              <a:ext uri="{FF2B5EF4-FFF2-40B4-BE49-F238E27FC236}">
                <a16:creationId xmlns:a16="http://schemas.microsoft.com/office/drawing/2014/main" id="{3A3A6D4D-740C-4835-541E-22D0DB75A7CC}"/>
              </a:ext>
            </a:extLst>
          </p:cNvPr>
          <p:cNvCxnSpPr>
            <a:cxnSpLocks/>
          </p:cNvCxnSpPr>
          <p:nvPr/>
        </p:nvCxnSpPr>
        <p:spPr>
          <a:xfrm>
            <a:off x="5261609" y="0"/>
            <a:ext cx="3276600" cy="304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370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4343400"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SOUTH FLORIDA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object 17">
            <a:extLst>
              <a:ext uri="{FF2B5EF4-FFF2-40B4-BE49-F238E27FC236}">
                <a16:creationId xmlns:a16="http://schemas.microsoft.com/office/drawing/2014/main" id="{23CBA492-7EE9-DF69-7D48-4219988841F8}"/>
              </a:ext>
            </a:extLst>
          </p:cNvPr>
          <p:cNvSpPr txBox="1"/>
          <p:nvPr/>
        </p:nvSpPr>
        <p:spPr>
          <a:xfrm>
            <a:off x="533400" y="809136"/>
            <a:ext cx="14216072" cy="1654299"/>
          </a:xfrm>
          <a:prstGeom prst="rect">
            <a:avLst/>
          </a:prstGeom>
        </p:spPr>
        <p:txBody>
          <a:bodyPr vert="horz" wrap="square" lIns="0" tIns="38100" rIns="0" bIns="0" rtlCol="0">
            <a:spAutoFit/>
          </a:bodyPr>
          <a:lstStyle/>
          <a:p>
            <a:pPr>
              <a:spcBef>
                <a:spcPts val="300"/>
              </a:spcBef>
            </a:pPr>
            <a:r>
              <a:rPr sz="2100" b="1" i="1" spc="-10" dirty="0">
                <a:solidFill>
                  <a:srgbClr val="00939D"/>
                </a:solidFill>
                <a:latin typeface="Open Sans" panose="020B0606030504020204" pitchFamily="34" charset="0"/>
                <a:ea typeface="Open Sans" panose="020B0606030504020204" pitchFamily="34" charset="0"/>
                <a:cs typeface="Open Sans" panose="020B0606030504020204" pitchFamily="34" charset="0"/>
              </a:rPr>
              <a:t>Outlook</a:t>
            </a:r>
            <a:endParaRPr sz="2100" i="1" dirty="0">
              <a:solidFill>
                <a:srgbClr val="00939D"/>
              </a:solidFill>
              <a:latin typeface="Open Sans" panose="020B0606030504020204" pitchFamily="34" charset="0"/>
              <a:ea typeface="Open Sans" panose="020B0606030504020204" pitchFamily="34" charset="0"/>
              <a:cs typeface="Open Sans" panose="020B0606030504020204" pitchFamily="34" charset="0"/>
            </a:endParaRPr>
          </a:p>
          <a:p>
            <a:pPr>
              <a:buNone/>
            </a:pPr>
            <a:r>
              <a:rPr lang="en-US" sz="1400" dirty="0">
                <a:latin typeface="Open Sans" panose="020B0606030504020204" pitchFamily="34" charset="0"/>
                <a:ea typeface="Open Sans" panose="020B0606030504020204" pitchFamily="34" charset="0"/>
                <a:cs typeface="Open Sans" panose="020B0606030504020204" pitchFamily="34" charset="0"/>
              </a:rPr>
              <a:t>South Florida’s industrial demand has tapered over the past year, driven in part by tenants reassessing their overall footprint in the region. Several major users—including UFP Industries, Essendant, </a:t>
            </a:r>
            <a:r>
              <a:rPr lang="en-US" sz="1400" dirty="0" err="1">
                <a:latin typeface="Open Sans" panose="020B0606030504020204" pitchFamily="34" charset="0"/>
                <a:ea typeface="Open Sans" panose="020B0606030504020204" pitchFamily="34" charset="0"/>
                <a:cs typeface="Open Sans" panose="020B0606030504020204" pitchFamily="34" charset="0"/>
              </a:rPr>
              <a:t>Kuehne+Nagel</a:t>
            </a:r>
            <a:r>
              <a:rPr lang="en-US" sz="1400" dirty="0">
                <a:latin typeface="Open Sans" panose="020B0606030504020204" pitchFamily="34" charset="0"/>
                <a:ea typeface="Open Sans" panose="020B0606030504020204" pitchFamily="34" charset="0"/>
                <a:cs typeface="Open Sans" panose="020B0606030504020204" pitchFamily="34" charset="0"/>
              </a:rPr>
              <a:t>, USPS, and Imperial Dade—have vacated spaces over 100,000 SF, contributing to a rise in market-wide vacancy. According to CoStar, the combination of softening tenant demand and elevated vacancies since 2023 has led to a notable slowdown in rent growth. Despite these headwinds, South Florida continues to serve as a critical logistics hub for its 6.1 million residents, bolstered by robust international infrastructure. CoStar highlights Miami International Airport’s top national ranking in international freight volume and the Port of Miami’s ability to accommodate Super Post Panamax vessels—key advantages that continue to attract global importers and exporters.</a:t>
            </a:r>
          </a:p>
        </p:txBody>
      </p: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2546" y="197822"/>
            <a:ext cx="2148854" cy="290156"/>
          </a:xfrm>
          <a:prstGeom prst="rect">
            <a:avLst/>
          </a:prstGeom>
        </p:spPr>
      </p:pic>
      <p:sp>
        <p:nvSpPr>
          <p:cNvPr id="34" name="TextBox 33">
            <a:extLst>
              <a:ext uri="{FF2B5EF4-FFF2-40B4-BE49-F238E27FC236}">
                <a16:creationId xmlns:a16="http://schemas.microsoft.com/office/drawing/2014/main" id="{AEC1497F-5C46-E91A-8E10-6291F94C1B2C}"/>
              </a:ext>
            </a:extLst>
          </p:cNvPr>
          <p:cNvSpPr txBox="1"/>
          <p:nvPr/>
        </p:nvSpPr>
        <p:spPr>
          <a:xfrm>
            <a:off x="857250" y="6140497"/>
            <a:ext cx="2836913"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Under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Construction</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B36520AA-F5D9-61FD-E25A-EDCBD3B937A8}"/>
              </a:ext>
            </a:extLst>
          </p:cNvPr>
          <p:cNvSpPr txBox="1"/>
          <p:nvPr/>
        </p:nvSpPr>
        <p:spPr>
          <a:xfrm>
            <a:off x="8125563" y="2645995"/>
            <a:ext cx="6688074" cy="400110"/>
          </a:xfrm>
          <a:prstGeom prst="rect">
            <a:avLst/>
          </a:prstGeom>
          <a:noFill/>
        </p:spPr>
        <p:txBody>
          <a:bodyPr wrap="square">
            <a:spAutoFit/>
          </a:bodyPr>
          <a:lstStyle/>
          <a:p>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Absorption</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 </a:t>
            </a: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&amp;</a:t>
            </a:r>
            <a:r>
              <a:rPr lang="en-US" sz="2000" b="1" i="1" spc="-5" dirty="0">
                <a:solidFill>
                  <a:srgbClr val="1A939A"/>
                </a:solidFill>
                <a:latin typeface="Open Sans" panose="020B0606030504020204" pitchFamily="34" charset="0"/>
                <a:ea typeface="Open Sans" panose="020B0606030504020204" pitchFamily="34" charset="0"/>
                <a:cs typeface="Open Sans" panose="020B0606030504020204" pitchFamily="34" charset="0"/>
              </a:rPr>
              <a:t>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Deliveries</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FF3FA50E-DA9A-9100-8F4D-D1D43698F8D5}"/>
              </a:ext>
            </a:extLst>
          </p:cNvPr>
          <p:cNvSpPr txBox="1"/>
          <p:nvPr/>
        </p:nvSpPr>
        <p:spPr>
          <a:xfrm>
            <a:off x="8125562" y="6142191"/>
            <a:ext cx="7068611"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Sales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Volume</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1B555F39-0E90-9363-A13E-F333767766A4}"/>
              </a:ext>
            </a:extLst>
          </p:cNvPr>
          <p:cNvSpPr txBox="1"/>
          <p:nvPr/>
        </p:nvSpPr>
        <p:spPr>
          <a:xfrm>
            <a:off x="2095706" y="2862798"/>
            <a:ext cx="990600" cy="523220"/>
          </a:xfrm>
          <a:prstGeom prst="rect">
            <a:avLst/>
          </a:prstGeom>
          <a:noFill/>
        </p:spPr>
        <p:txBody>
          <a:bodyPr wrap="square" rtlCol="0">
            <a:spAutoFit/>
          </a:bodyPr>
          <a:lstStyle/>
          <a:p>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5.6%</a:t>
            </a:r>
          </a:p>
        </p:txBody>
      </p:sp>
      <p:cxnSp>
        <p:nvCxnSpPr>
          <p:cNvPr id="21" name="Straight Connector 20">
            <a:extLst>
              <a:ext uri="{FF2B5EF4-FFF2-40B4-BE49-F238E27FC236}">
                <a16:creationId xmlns:a16="http://schemas.microsoft.com/office/drawing/2014/main" id="{BE39787C-BB4D-819A-F4AF-3C6E5F045C11}"/>
              </a:ext>
            </a:extLst>
          </p:cNvPr>
          <p:cNvCxnSpPr>
            <a:cxnSpLocks/>
            <a:endCxn id="51" idx="4"/>
          </p:cNvCxnSpPr>
          <p:nvPr/>
        </p:nvCxnSpPr>
        <p:spPr>
          <a:xfrm>
            <a:off x="3456878" y="2967739"/>
            <a:ext cx="9649" cy="2732141"/>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8FF4F28-B36D-D62F-6B99-9332A55D068A}"/>
              </a:ext>
            </a:extLst>
          </p:cNvPr>
          <p:cNvSpPr/>
          <p:nvPr/>
        </p:nvSpPr>
        <p:spPr>
          <a:xfrm>
            <a:off x="3229792" y="2967739"/>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id="{331BC7F9-2A78-19C6-17AC-9E2414E68B06}"/>
              </a:ext>
            </a:extLst>
          </p:cNvPr>
          <p:cNvCxnSpPr>
            <a:cxnSpLocks/>
          </p:cNvCxnSpPr>
          <p:nvPr/>
        </p:nvCxnSpPr>
        <p:spPr>
          <a:xfrm flipV="1">
            <a:off x="3466606" y="3005975"/>
            <a:ext cx="0" cy="29094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C5D79A-DC97-B03A-F8C6-FDFDB5453C70}"/>
              </a:ext>
            </a:extLst>
          </p:cNvPr>
          <p:cNvSpPr/>
          <p:nvPr/>
        </p:nvSpPr>
        <p:spPr>
          <a:xfrm>
            <a:off x="3226065" y="3715461"/>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4830D1E5-E4B0-E881-1221-F1DF2E437C58}"/>
              </a:ext>
            </a:extLst>
          </p:cNvPr>
          <p:cNvSpPr/>
          <p:nvPr/>
        </p:nvSpPr>
        <p:spPr>
          <a:xfrm>
            <a:off x="3235520" y="5299770"/>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82D1F88F-DF52-1929-5D77-AE11F4EE2049}"/>
              </a:ext>
            </a:extLst>
          </p:cNvPr>
          <p:cNvSpPr txBox="1"/>
          <p:nvPr/>
        </p:nvSpPr>
        <p:spPr>
          <a:xfrm>
            <a:off x="3877286" y="2929366"/>
            <a:ext cx="1564645" cy="369332"/>
          </a:xfrm>
          <a:prstGeom prst="rect">
            <a:avLst/>
          </a:prstGeom>
          <a:noFill/>
        </p:spPr>
        <p:txBody>
          <a:bodyPr wrap="square" rtlCol="0">
            <a:spAutoFit/>
          </a:bodyPr>
          <a:lstStyle/>
          <a:p>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Vacancy Rate</a:t>
            </a:r>
          </a:p>
        </p:txBody>
      </p:sp>
      <p:sp>
        <p:nvSpPr>
          <p:cNvPr id="54" name="TextBox 53">
            <a:extLst>
              <a:ext uri="{FF2B5EF4-FFF2-40B4-BE49-F238E27FC236}">
                <a16:creationId xmlns:a16="http://schemas.microsoft.com/office/drawing/2014/main" id="{B9C4686D-CA81-A5F0-74BB-C4AC35CC3D63}"/>
              </a:ext>
            </a:extLst>
          </p:cNvPr>
          <p:cNvSpPr txBox="1"/>
          <p:nvPr/>
        </p:nvSpPr>
        <p:spPr>
          <a:xfrm>
            <a:off x="3872203" y="3706724"/>
            <a:ext cx="2504310" cy="369332"/>
          </a:xfrm>
          <a:prstGeom prst="rect">
            <a:avLst/>
          </a:prstGeom>
          <a:noFill/>
        </p:spPr>
        <p:txBody>
          <a:bodyPr wrap="square" rtlCol="0">
            <a:spAutoFit/>
          </a:bodyPr>
          <a:lstStyle/>
          <a:p>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Under Construction SF</a:t>
            </a:r>
          </a:p>
        </p:txBody>
      </p:sp>
      <p:sp>
        <p:nvSpPr>
          <p:cNvPr id="55" name="TextBox 54">
            <a:extLst>
              <a:ext uri="{FF2B5EF4-FFF2-40B4-BE49-F238E27FC236}">
                <a16:creationId xmlns:a16="http://schemas.microsoft.com/office/drawing/2014/main" id="{E1C7A9C5-6E5C-E784-EC13-008856E8C2F6}"/>
              </a:ext>
            </a:extLst>
          </p:cNvPr>
          <p:cNvSpPr txBox="1"/>
          <p:nvPr/>
        </p:nvSpPr>
        <p:spPr>
          <a:xfrm>
            <a:off x="3872203" y="4487073"/>
            <a:ext cx="1808780" cy="369332"/>
          </a:xfrm>
          <a:prstGeom prst="rect">
            <a:avLst/>
          </a:prstGeom>
          <a:noFill/>
        </p:spPr>
        <p:txBody>
          <a:bodyPr wrap="square" rtlCol="0">
            <a:spAutoFit/>
          </a:bodyPr>
          <a:lstStyle/>
          <a:p>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Market Rent/SF</a:t>
            </a:r>
          </a:p>
        </p:txBody>
      </p:sp>
      <p:sp>
        <p:nvSpPr>
          <p:cNvPr id="56" name="TextBox 55">
            <a:extLst>
              <a:ext uri="{FF2B5EF4-FFF2-40B4-BE49-F238E27FC236}">
                <a16:creationId xmlns:a16="http://schemas.microsoft.com/office/drawing/2014/main" id="{F18F1E6D-019F-47DC-CF20-102CC8632253}"/>
              </a:ext>
            </a:extLst>
          </p:cNvPr>
          <p:cNvSpPr txBox="1"/>
          <p:nvPr/>
        </p:nvSpPr>
        <p:spPr>
          <a:xfrm>
            <a:off x="3872203" y="5260303"/>
            <a:ext cx="2819400" cy="369332"/>
          </a:xfrm>
          <a:prstGeom prst="rect">
            <a:avLst/>
          </a:prstGeom>
          <a:noFill/>
        </p:spPr>
        <p:txBody>
          <a:bodyPr wrap="square" rtlCol="0">
            <a:spAutoFit/>
          </a:bodyPr>
          <a:lstStyle/>
          <a:p>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12 MO Net Absorption SF</a:t>
            </a:r>
          </a:p>
        </p:txBody>
      </p:sp>
      <p:sp>
        <p:nvSpPr>
          <p:cNvPr id="58" name="Oval 57">
            <a:extLst>
              <a:ext uri="{FF2B5EF4-FFF2-40B4-BE49-F238E27FC236}">
                <a16:creationId xmlns:a16="http://schemas.microsoft.com/office/drawing/2014/main" id="{367B9733-9305-7C2F-5621-1791B9CE4FCA}"/>
              </a:ext>
            </a:extLst>
          </p:cNvPr>
          <p:cNvSpPr/>
          <p:nvPr/>
        </p:nvSpPr>
        <p:spPr>
          <a:xfrm>
            <a:off x="3226065" y="4532836"/>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Arrow Connector 58">
            <a:extLst>
              <a:ext uri="{FF2B5EF4-FFF2-40B4-BE49-F238E27FC236}">
                <a16:creationId xmlns:a16="http://schemas.microsoft.com/office/drawing/2014/main" id="{85137F13-DEA8-20AC-26C4-4B2958FC8C0F}"/>
              </a:ext>
            </a:extLst>
          </p:cNvPr>
          <p:cNvCxnSpPr>
            <a:cxnSpLocks/>
          </p:cNvCxnSpPr>
          <p:nvPr/>
        </p:nvCxnSpPr>
        <p:spPr>
          <a:xfrm flipV="1">
            <a:off x="3457469" y="4574405"/>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45C55CE-973A-9D07-72F4-07AFE668ED65}"/>
              </a:ext>
            </a:extLst>
          </p:cNvPr>
          <p:cNvSpPr txBox="1"/>
          <p:nvPr/>
        </p:nvSpPr>
        <p:spPr>
          <a:xfrm>
            <a:off x="2087049" y="3654188"/>
            <a:ext cx="1008587" cy="523220"/>
          </a:xfrm>
          <a:prstGeom prst="rect">
            <a:avLst/>
          </a:prstGeom>
          <a:noFill/>
        </p:spPr>
        <p:txBody>
          <a:bodyPr wrap="square" rtlCol="0">
            <a:spAutoFit/>
          </a:bodyPr>
          <a:lstStyle/>
          <a:p>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8.1M</a:t>
            </a:r>
          </a:p>
        </p:txBody>
      </p:sp>
      <p:sp>
        <p:nvSpPr>
          <p:cNvPr id="71" name="TextBox 70">
            <a:extLst>
              <a:ext uri="{FF2B5EF4-FFF2-40B4-BE49-F238E27FC236}">
                <a16:creationId xmlns:a16="http://schemas.microsoft.com/office/drawing/2014/main" id="{A1D9DA59-E709-5091-1300-6C60CBE70CF4}"/>
              </a:ext>
            </a:extLst>
          </p:cNvPr>
          <p:cNvSpPr txBox="1"/>
          <p:nvPr/>
        </p:nvSpPr>
        <p:spPr>
          <a:xfrm>
            <a:off x="1830141" y="4418980"/>
            <a:ext cx="1270676" cy="523220"/>
          </a:xfrm>
          <a:prstGeom prst="rect">
            <a:avLst/>
          </a:prstGeom>
          <a:noFill/>
        </p:spPr>
        <p:txBody>
          <a:bodyPr wrap="square" rtlCol="0">
            <a:spAutoFit/>
          </a:bodyPr>
          <a:lstStyle/>
          <a:p>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$19.96</a:t>
            </a:r>
          </a:p>
        </p:txBody>
      </p:sp>
      <p:sp>
        <p:nvSpPr>
          <p:cNvPr id="72" name="TextBox 71">
            <a:extLst>
              <a:ext uri="{FF2B5EF4-FFF2-40B4-BE49-F238E27FC236}">
                <a16:creationId xmlns:a16="http://schemas.microsoft.com/office/drawing/2014/main" id="{C21B232E-AD09-E8C5-598B-9D17E46A0E68}"/>
              </a:ext>
            </a:extLst>
          </p:cNvPr>
          <p:cNvSpPr txBox="1"/>
          <p:nvPr/>
        </p:nvSpPr>
        <p:spPr>
          <a:xfrm>
            <a:off x="1886285" y="5206460"/>
            <a:ext cx="1211221" cy="523220"/>
          </a:xfrm>
          <a:prstGeom prst="rect">
            <a:avLst/>
          </a:prstGeom>
          <a:noFill/>
        </p:spPr>
        <p:txBody>
          <a:bodyPr wrap="square" rtlCol="0">
            <a:spAutoFit/>
          </a:bodyPr>
          <a:lstStyle/>
          <a:p>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(2.4M)</a:t>
            </a:r>
          </a:p>
        </p:txBody>
      </p:sp>
      <p:sp>
        <p:nvSpPr>
          <p:cNvPr id="73" name="TextBox 72">
            <a:extLst>
              <a:ext uri="{FF2B5EF4-FFF2-40B4-BE49-F238E27FC236}">
                <a16:creationId xmlns:a16="http://schemas.microsoft.com/office/drawing/2014/main" id="{3EF0EDBD-62E7-4841-1D57-1701DB08158A}"/>
              </a:ext>
            </a:extLst>
          </p:cNvPr>
          <p:cNvSpPr txBox="1"/>
          <p:nvPr/>
        </p:nvSpPr>
        <p:spPr>
          <a:xfrm>
            <a:off x="2671643" y="2460172"/>
            <a:ext cx="1560038" cy="400110"/>
          </a:xfrm>
          <a:prstGeom prst="rect">
            <a:avLst/>
          </a:prstGeom>
          <a:noFill/>
        </p:spPr>
        <p:txBody>
          <a:bodyPr wrap="square">
            <a:spAutoFit/>
          </a:bodyPr>
          <a:lstStyle/>
          <a:p>
            <a:r>
              <a:rPr lang="en-US" sz="2000" b="1" i="1" dirty="0">
                <a:solidFill>
                  <a:srgbClr val="00939D"/>
                </a:solidFill>
                <a:latin typeface="Open Sans" panose="020B0606030504020204" pitchFamily="34" charset="0"/>
                <a:ea typeface="Open Sans" panose="020B0606030504020204" pitchFamily="34" charset="0"/>
                <a:cs typeface="Open Sans" panose="020B0606030504020204" pitchFamily="34" charset="0"/>
              </a:rPr>
              <a:t>YOY Trends</a:t>
            </a:r>
            <a:endParaRPr lang="en-US" sz="2000" i="1" dirty="0">
              <a:solidFill>
                <a:srgbClr val="00939D"/>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E0027359-7269-A32F-C08B-F0F274CFE758}"/>
              </a:ext>
            </a:extLst>
          </p:cNvPr>
          <p:cNvPicPr>
            <a:picLocks noChangeAspect="1"/>
          </p:cNvPicPr>
          <p:nvPr/>
        </p:nvPicPr>
        <p:blipFill rotWithShape="1">
          <a:blip r:embed="rId4"/>
          <a:srcRect l="30849" t="19572" r="38455" b="51253"/>
          <a:stretch/>
        </p:blipFill>
        <p:spPr>
          <a:xfrm>
            <a:off x="1198669" y="2864118"/>
            <a:ext cx="462014" cy="548640"/>
          </a:xfrm>
          <a:prstGeom prst="rect">
            <a:avLst/>
          </a:prstGeom>
        </p:spPr>
      </p:pic>
      <p:pic>
        <p:nvPicPr>
          <p:cNvPr id="4" name="Picture 3">
            <a:extLst>
              <a:ext uri="{FF2B5EF4-FFF2-40B4-BE49-F238E27FC236}">
                <a16:creationId xmlns:a16="http://schemas.microsoft.com/office/drawing/2014/main" id="{5F834E98-EC4E-4D9F-0FBF-09B0935C7F0E}"/>
              </a:ext>
            </a:extLst>
          </p:cNvPr>
          <p:cNvPicPr preferRelativeResize="0">
            <a:picLocks/>
          </p:cNvPicPr>
          <p:nvPr/>
        </p:nvPicPr>
        <p:blipFill rotWithShape="1">
          <a:blip r:embed="rId5"/>
          <a:srcRect l="34911" t="22095" r="42067" b="48731"/>
          <a:stretch/>
        </p:blipFill>
        <p:spPr>
          <a:xfrm>
            <a:off x="1256201" y="4461565"/>
            <a:ext cx="336528" cy="522444"/>
          </a:xfrm>
          <a:prstGeom prst="rect">
            <a:avLst/>
          </a:prstGeom>
        </p:spPr>
      </p:pic>
      <p:pic>
        <p:nvPicPr>
          <p:cNvPr id="18" name="Picture 17">
            <a:extLst>
              <a:ext uri="{FF2B5EF4-FFF2-40B4-BE49-F238E27FC236}">
                <a16:creationId xmlns:a16="http://schemas.microsoft.com/office/drawing/2014/main" id="{DB8E8EE1-EAD0-AC84-9BF8-EA7FBB803598}"/>
              </a:ext>
            </a:extLst>
          </p:cNvPr>
          <p:cNvPicPr>
            <a:picLocks noChangeAspect="1"/>
          </p:cNvPicPr>
          <p:nvPr/>
        </p:nvPicPr>
        <p:blipFill rotWithShape="1">
          <a:blip r:embed="rId6"/>
          <a:srcRect l="33838" t="27476" r="39150" b="47613"/>
          <a:stretch/>
        </p:blipFill>
        <p:spPr>
          <a:xfrm>
            <a:off x="1193458" y="5121861"/>
            <a:ext cx="462014" cy="631646"/>
          </a:xfrm>
          <a:prstGeom prst="rect">
            <a:avLst/>
          </a:prstGeom>
        </p:spPr>
      </p:pic>
      <p:pic>
        <p:nvPicPr>
          <p:cNvPr id="19" name="Picture 18">
            <a:extLst>
              <a:ext uri="{FF2B5EF4-FFF2-40B4-BE49-F238E27FC236}">
                <a16:creationId xmlns:a16="http://schemas.microsoft.com/office/drawing/2014/main" id="{1B65CE3D-0783-1C17-11D1-6FA8D804AD68}"/>
              </a:ext>
            </a:extLst>
          </p:cNvPr>
          <p:cNvPicPr>
            <a:picLocks noChangeAspect="1"/>
          </p:cNvPicPr>
          <p:nvPr/>
        </p:nvPicPr>
        <p:blipFill rotWithShape="1">
          <a:blip r:embed="rId7"/>
          <a:srcRect l="30241" t="26329" r="29318" b="44123"/>
          <a:stretch/>
        </p:blipFill>
        <p:spPr>
          <a:xfrm>
            <a:off x="1087878" y="3615906"/>
            <a:ext cx="560106" cy="511293"/>
          </a:xfrm>
          <a:prstGeom prst="rect">
            <a:avLst/>
          </a:prstGeom>
        </p:spPr>
      </p:pic>
      <p:cxnSp>
        <p:nvCxnSpPr>
          <p:cNvPr id="15" name="Straight Arrow Connector 14">
            <a:extLst>
              <a:ext uri="{FF2B5EF4-FFF2-40B4-BE49-F238E27FC236}">
                <a16:creationId xmlns:a16="http://schemas.microsoft.com/office/drawing/2014/main" id="{B038BB70-F913-2787-51FC-297FEA343256}"/>
              </a:ext>
            </a:extLst>
          </p:cNvPr>
          <p:cNvCxnSpPr>
            <a:cxnSpLocks/>
          </p:cNvCxnSpPr>
          <p:nvPr/>
        </p:nvCxnSpPr>
        <p:spPr>
          <a:xfrm rot="10800000" flipV="1">
            <a:off x="3457593" y="5354842"/>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1DFFA87-86BF-5519-85F7-8BECF10C9F70}"/>
              </a:ext>
            </a:extLst>
          </p:cNvPr>
          <p:cNvCxnSpPr>
            <a:cxnSpLocks/>
          </p:cNvCxnSpPr>
          <p:nvPr/>
        </p:nvCxnSpPr>
        <p:spPr>
          <a:xfrm rot="10800000" flipV="1">
            <a:off x="3457469" y="3783448"/>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Holder 5">
            <a:extLst>
              <a:ext uri="{FF2B5EF4-FFF2-40B4-BE49-F238E27FC236}">
                <a16:creationId xmlns:a16="http://schemas.microsoft.com/office/drawing/2014/main" id="{72E85FF1-EA9D-8F3B-0D6D-557334DAE05C}"/>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20" name="Holder 4">
            <a:extLst>
              <a:ext uri="{FF2B5EF4-FFF2-40B4-BE49-F238E27FC236}">
                <a16:creationId xmlns:a16="http://schemas.microsoft.com/office/drawing/2014/main" id="{6F732488-6A0A-13D0-83D1-EA372D4F4D82}"/>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22" name="Graphic 21" descr="Badge Copyright outline">
            <a:extLst>
              <a:ext uri="{FF2B5EF4-FFF2-40B4-BE49-F238E27FC236}">
                <a16:creationId xmlns:a16="http://schemas.microsoft.com/office/drawing/2014/main" id="{C456CC3A-D3C9-2801-C44A-FD79E1B0738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437264" y="9610698"/>
            <a:ext cx="276999" cy="276999"/>
          </a:xfrm>
          <a:prstGeom prst="rect">
            <a:avLst/>
          </a:prstGeom>
        </p:spPr>
      </p:pic>
      <p:graphicFrame>
        <p:nvGraphicFramePr>
          <p:cNvPr id="14" name="Chart 13">
            <a:extLst>
              <a:ext uri="{FF2B5EF4-FFF2-40B4-BE49-F238E27FC236}">
                <a16:creationId xmlns:a16="http://schemas.microsoft.com/office/drawing/2014/main" id="{CC68414E-5F58-367D-6913-F0264ABF6BFA}"/>
              </a:ext>
            </a:extLst>
          </p:cNvPr>
          <p:cNvGraphicFramePr>
            <a:graphicFrameLocks/>
          </p:cNvGraphicFramePr>
          <p:nvPr>
            <p:extLst>
              <p:ext uri="{D42A27DB-BD31-4B8C-83A1-F6EECF244321}">
                <p14:modId xmlns:p14="http://schemas.microsoft.com/office/powerpoint/2010/main" val="3773529353"/>
              </p:ext>
            </p:extLst>
          </p:nvPr>
        </p:nvGraphicFramePr>
        <p:xfrm>
          <a:off x="7641436" y="2945011"/>
          <a:ext cx="6949440" cy="304495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a:extLst>
              <a:ext uri="{FF2B5EF4-FFF2-40B4-BE49-F238E27FC236}">
                <a16:creationId xmlns:a16="http://schemas.microsoft.com/office/drawing/2014/main" id="{F4A39C77-15F1-70C0-9551-B166DA8FA070}"/>
              </a:ext>
            </a:extLst>
          </p:cNvPr>
          <p:cNvGraphicFramePr>
            <a:graphicFrameLocks/>
          </p:cNvGraphicFramePr>
          <p:nvPr>
            <p:extLst>
              <p:ext uri="{D42A27DB-BD31-4B8C-83A1-F6EECF244321}">
                <p14:modId xmlns:p14="http://schemas.microsoft.com/office/powerpoint/2010/main" val="4285369584"/>
              </p:ext>
            </p:extLst>
          </p:nvPr>
        </p:nvGraphicFramePr>
        <p:xfrm>
          <a:off x="411078" y="6486716"/>
          <a:ext cx="6949440" cy="304495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Chart 24">
            <a:extLst>
              <a:ext uri="{FF2B5EF4-FFF2-40B4-BE49-F238E27FC236}">
                <a16:creationId xmlns:a16="http://schemas.microsoft.com/office/drawing/2014/main" id="{F5E6B32A-288F-922F-2E5A-0EB7C6E0C77E}"/>
              </a:ext>
            </a:extLst>
          </p:cNvPr>
          <p:cNvGraphicFramePr>
            <a:graphicFrameLocks/>
          </p:cNvGraphicFramePr>
          <p:nvPr>
            <p:extLst>
              <p:ext uri="{D42A27DB-BD31-4B8C-83A1-F6EECF244321}">
                <p14:modId xmlns:p14="http://schemas.microsoft.com/office/powerpoint/2010/main" val="2469100460"/>
              </p:ext>
            </p:extLst>
          </p:nvPr>
        </p:nvGraphicFramePr>
        <p:xfrm>
          <a:off x="7641436" y="6486716"/>
          <a:ext cx="7068611" cy="304495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25680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4419600"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SOUTH FLORIDA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47306" y="194190"/>
            <a:ext cx="2148854" cy="290156"/>
          </a:xfrm>
          <a:prstGeom prst="rect">
            <a:avLst/>
          </a:prstGeom>
        </p:spPr>
      </p:pic>
      <p:sp>
        <p:nvSpPr>
          <p:cNvPr id="8" name="TextBox 7">
            <a:extLst>
              <a:ext uri="{FF2B5EF4-FFF2-40B4-BE49-F238E27FC236}">
                <a16:creationId xmlns:a16="http://schemas.microsoft.com/office/drawing/2014/main" id="{84603E59-A204-6F6E-97BA-4387F7FC9FEB}"/>
              </a:ext>
            </a:extLst>
          </p:cNvPr>
          <p:cNvSpPr txBox="1"/>
          <p:nvPr/>
        </p:nvSpPr>
        <p:spPr>
          <a:xfrm>
            <a:off x="762000" y="1295400"/>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Market Asking Rent &amp;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826D3FA7-881E-C94B-F095-F9353048C195}"/>
              </a:ext>
            </a:extLst>
          </p:cNvPr>
          <p:cNvSpPr txBox="1"/>
          <p:nvPr/>
        </p:nvSpPr>
        <p:spPr>
          <a:xfrm>
            <a:off x="8107680" y="129569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Job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BC8E41E3-3BB6-6F27-31C9-50B7D46CEE34}"/>
              </a:ext>
            </a:extLst>
          </p:cNvPr>
          <p:cNvSpPr txBox="1"/>
          <p:nvPr/>
        </p:nvSpPr>
        <p:spPr>
          <a:xfrm>
            <a:off x="762000" y="569020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Population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4EB667FF-4C87-92E9-DEEE-5C792E7819E3}"/>
              </a:ext>
            </a:extLst>
          </p:cNvPr>
          <p:cNvSpPr txBox="1"/>
          <p:nvPr/>
        </p:nvSpPr>
        <p:spPr>
          <a:xfrm>
            <a:off x="8107680" y="569020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Median Household Income &amp;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Holder 5">
            <a:extLst>
              <a:ext uri="{FF2B5EF4-FFF2-40B4-BE49-F238E27FC236}">
                <a16:creationId xmlns:a16="http://schemas.microsoft.com/office/drawing/2014/main" id="{E98ACB1E-EAD7-86E4-1067-AB9D615AD288}"/>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10" name="Holder 4">
            <a:extLst>
              <a:ext uri="{FF2B5EF4-FFF2-40B4-BE49-F238E27FC236}">
                <a16:creationId xmlns:a16="http://schemas.microsoft.com/office/drawing/2014/main" id="{F18A065C-FAE0-247A-070E-6B8A87ED7265}"/>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19" name="Graphic 18" descr="Badge Copyright outline">
            <a:extLst>
              <a:ext uri="{FF2B5EF4-FFF2-40B4-BE49-F238E27FC236}">
                <a16:creationId xmlns:a16="http://schemas.microsoft.com/office/drawing/2014/main" id="{690FD16C-16EC-A293-FE46-8350FA7890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37264" y="9610698"/>
            <a:ext cx="276999" cy="276999"/>
          </a:xfrm>
          <a:prstGeom prst="rect">
            <a:avLst/>
          </a:prstGeom>
        </p:spPr>
      </p:pic>
      <p:graphicFrame>
        <p:nvGraphicFramePr>
          <p:cNvPr id="3" name="Chart 2">
            <a:extLst>
              <a:ext uri="{FF2B5EF4-FFF2-40B4-BE49-F238E27FC236}">
                <a16:creationId xmlns:a16="http://schemas.microsoft.com/office/drawing/2014/main" id="{B4232C46-923B-C578-0269-98F7FCADB176}"/>
              </a:ext>
            </a:extLst>
          </p:cNvPr>
          <p:cNvGraphicFramePr>
            <a:graphicFrameLocks/>
          </p:cNvGraphicFramePr>
          <p:nvPr>
            <p:extLst>
              <p:ext uri="{D42A27DB-BD31-4B8C-83A1-F6EECF244321}">
                <p14:modId xmlns:p14="http://schemas.microsoft.com/office/powerpoint/2010/main" val="843902396"/>
              </p:ext>
            </p:extLst>
          </p:nvPr>
        </p:nvGraphicFramePr>
        <p:xfrm>
          <a:off x="228600" y="1695510"/>
          <a:ext cx="6949440" cy="31812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Chart 3">
            <a:extLst>
              <a:ext uri="{FF2B5EF4-FFF2-40B4-BE49-F238E27FC236}">
                <a16:creationId xmlns:a16="http://schemas.microsoft.com/office/drawing/2014/main" id="{34933A5A-2282-AC0E-5906-FCF2AB2D9A8D}"/>
              </a:ext>
            </a:extLst>
          </p:cNvPr>
          <p:cNvGraphicFramePr>
            <a:graphicFrameLocks/>
          </p:cNvGraphicFramePr>
          <p:nvPr>
            <p:extLst>
              <p:ext uri="{D42A27DB-BD31-4B8C-83A1-F6EECF244321}">
                <p14:modId xmlns:p14="http://schemas.microsoft.com/office/powerpoint/2010/main" val="3077244730"/>
              </p:ext>
            </p:extLst>
          </p:nvPr>
        </p:nvGraphicFramePr>
        <p:xfrm>
          <a:off x="7437120" y="1695510"/>
          <a:ext cx="6949440" cy="304495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19">
            <a:extLst>
              <a:ext uri="{FF2B5EF4-FFF2-40B4-BE49-F238E27FC236}">
                <a16:creationId xmlns:a16="http://schemas.microsoft.com/office/drawing/2014/main" id="{8E699D42-8C7E-E499-B4D6-BBD420838872}"/>
              </a:ext>
            </a:extLst>
          </p:cNvPr>
          <p:cNvGraphicFramePr>
            <a:graphicFrameLocks/>
          </p:cNvGraphicFramePr>
          <p:nvPr>
            <p:extLst>
              <p:ext uri="{D42A27DB-BD31-4B8C-83A1-F6EECF244321}">
                <p14:modId xmlns:p14="http://schemas.microsoft.com/office/powerpoint/2010/main" val="777945819"/>
              </p:ext>
            </p:extLst>
          </p:nvPr>
        </p:nvGraphicFramePr>
        <p:xfrm>
          <a:off x="245164" y="6043931"/>
          <a:ext cx="6949440" cy="304495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a:extLst>
              <a:ext uri="{FF2B5EF4-FFF2-40B4-BE49-F238E27FC236}">
                <a16:creationId xmlns:a16="http://schemas.microsoft.com/office/drawing/2014/main" id="{B7182556-CDE7-9F58-B187-7E9AFC3A6B42}"/>
              </a:ext>
            </a:extLst>
          </p:cNvPr>
          <p:cNvGraphicFramePr>
            <a:graphicFrameLocks/>
          </p:cNvGraphicFramePr>
          <p:nvPr>
            <p:extLst>
              <p:ext uri="{D42A27DB-BD31-4B8C-83A1-F6EECF244321}">
                <p14:modId xmlns:p14="http://schemas.microsoft.com/office/powerpoint/2010/main" val="3800825289"/>
              </p:ext>
            </p:extLst>
          </p:nvPr>
        </p:nvGraphicFramePr>
        <p:xfrm>
          <a:off x="7437120" y="6088392"/>
          <a:ext cx="7193280" cy="304495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866679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4343400"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SOUTH FLORIDA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47306" y="196891"/>
            <a:ext cx="2148854" cy="290156"/>
          </a:xfrm>
          <a:prstGeom prst="rect">
            <a:avLst/>
          </a:prstGeom>
        </p:spPr>
      </p:pic>
      <p:sp>
        <p:nvSpPr>
          <p:cNvPr id="22" name="object 17">
            <a:extLst>
              <a:ext uri="{FF2B5EF4-FFF2-40B4-BE49-F238E27FC236}">
                <a16:creationId xmlns:a16="http://schemas.microsoft.com/office/drawing/2014/main" id="{2997AC61-C32C-E7C2-9185-02004B65EA27}"/>
              </a:ext>
            </a:extLst>
          </p:cNvPr>
          <p:cNvSpPr txBox="1"/>
          <p:nvPr/>
        </p:nvSpPr>
        <p:spPr>
          <a:xfrm>
            <a:off x="710563" y="1882981"/>
            <a:ext cx="2522220" cy="443711"/>
          </a:xfrm>
          <a:prstGeom prst="rect">
            <a:avLst/>
          </a:prstGeom>
        </p:spPr>
        <p:txBody>
          <a:bodyPr vert="horz" wrap="square" lIns="0" tIns="12700" rIns="0" bIns="0" rtlCol="0">
            <a:spAutoFit/>
          </a:bodyPr>
          <a:lstStyle/>
          <a:p>
            <a:pPr marL="12700">
              <a:lnSpc>
                <a:spcPct val="100000"/>
              </a:lnSpc>
              <a:spcBef>
                <a:spcPts val="100"/>
              </a:spcBef>
            </a:pPr>
            <a:r>
              <a:rPr lang="en-US" sz="2800" b="1" i="1"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Team</a:t>
            </a:r>
            <a:endParaRPr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descr="A blue background with white dots&#10;&#10;Description automatically generated">
            <a:extLst>
              <a:ext uri="{FF2B5EF4-FFF2-40B4-BE49-F238E27FC236}">
                <a16:creationId xmlns:a16="http://schemas.microsoft.com/office/drawing/2014/main" id="{37E5A37C-F684-2928-5CDD-5ECB67A85B08}"/>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7772400" y="2819401"/>
            <a:ext cx="7772400" cy="3733800"/>
          </a:xfrm>
          <a:prstGeom prst="rect">
            <a:avLst/>
          </a:prstGeom>
        </p:spPr>
      </p:pic>
      <p:pic>
        <p:nvPicPr>
          <p:cNvPr id="33" name="Picture 32" descr="A map of the state of florida&#10;&#10;Description automatically generated">
            <a:extLst>
              <a:ext uri="{FF2B5EF4-FFF2-40B4-BE49-F238E27FC236}">
                <a16:creationId xmlns:a16="http://schemas.microsoft.com/office/drawing/2014/main" id="{106C8D28-580B-815C-3D30-A1806C09D84A}"/>
              </a:ext>
            </a:extLst>
          </p:cNvPr>
          <p:cNvPicPr>
            <a:picLocks noChangeAspect="1"/>
          </p:cNvPicPr>
          <p:nvPr/>
        </p:nvPicPr>
        <p:blipFill rotWithShape="1">
          <a:blip r:embed="rId6">
            <a:extLst>
              <a:ext uri="{28A0092B-C50C-407E-A947-70E740481C1C}">
                <a14:useLocalDpi xmlns:a14="http://schemas.microsoft.com/office/drawing/2010/main" val="0"/>
              </a:ext>
            </a:extLst>
          </a:blip>
          <a:srcRect l="25582" t="25952" r="7773" b="26582"/>
          <a:stretch/>
        </p:blipFill>
        <p:spPr>
          <a:xfrm>
            <a:off x="8839200" y="2151352"/>
            <a:ext cx="5693184" cy="5134355"/>
          </a:xfrm>
          <a:prstGeom prst="rect">
            <a:avLst/>
          </a:prstGeom>
          <a:ln>
            <a:noFill/>
          </a:ln>
          <a:effectLst>
            <a:outerShdw blurRad="190500" algn="tl" rotWithShape="0">
              <a:srgbClr val="000000">
                <a:alpha val="70000"/>
              </a:srgbClr>
            </a:outerShdw>
          </a:effectLst>
        </p:spPr>
      </p:pic>
      <p:sp>
        <p:nvSpPr>
          <p:cNvPr id="30" name="TextBox 29">
            <a:extLst>
              <a:ext uri="{FF2B5EF4-FFF2-40B4-BE49-F238E27FC236}">
                <a16:creationId xmlns:a16="http://schemas.microsoft.com/office/drawing/2014/main" id="{1DD5D74B-35FD-5A20-4E58-2C603FD514F5}"/>
              </a:ext>
            </a:extLst>
          </p:cNvPr>
          <p:cNvSpPr txBox="1"/>
          <p:nvPr/>
        </p:nvSpPr>
        <p:spPr>
          <a:xfrm>
            <a:off x="9286863" y="2630217"/>
            <a:ext cx="1765932"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Palm Beach Outlying</a:t>
            </a:r>
          </a:p>
        </p:txBody>
      </p:sp>
      <p:sp>
        <p:nvSpPr>
          <p:cNvPr id="34" name="TextBox 33">
            <a:extLst>
              <a:ext uri="{FF2B5EF4-FFF2-40B4-BE49-F238E27FC236}">
                <a16:creationId xmlns:a16="http://schemas.microsoft.com/office/drawing/2014/main" id="{47F24A75-6C21-1C9A-286B-AFEBAA701B94}"/>
              </a:ext>
            </a:extLst>
          </p:cNvPr>
          <p:cNvSpPr txBox="1"/>
          <p:nvPr/>
        </p:nvSpPr>
        <p:spPr>
          <a:xfrm>
            <a:off x="9286863" y="3984469"/>
            <a:ext cx="1765932"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Outlying Broward</a:t>
            </a:r>
          </a:p>
        </p:txBody>
      </p:sp>
      <p:sp>
        <p:nvSpPr>
          <p:cNvPr id="35" name="TextBox 34">
            <a:extLst>
              <a:ext uri="{FF2B5EF4-FFF2-40B4-BE49-F238E27FC236}">
                <a16:creationId xmlns:a16="http://schemas.microsoft.com/office/drawing/2014/main" id="{BB69FC31-A627-5D94-6644-821724AA2DFF}"/>
              </a:ext>
            </a:extLst>
          </p:cNvPr>
          <p:cNvSpPr txBox="1"/>
          <p:nvPr/>
        </p:nvSpPr>
        <p:spPr>
          <a:xfrm>
            <a:off x="9286863" y="6039137"/>
            <a:ext cx="1765932"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Outlying Miami Dade</a:t>
            </a:r>
          </a:p>
        </p:txBody>
      </p:sp>
      <p:sp>
        <p:nvSpPr>
          <p:cNvPr id="36" name="TextBox 35">
            <a:extLst>
              <a:ext uri="{FF2B5EF4-FFF2-40B4-BE49-F238E27FC236}">
                <a16:creationId xmlns:a16="http://schemas.microsoft.com/office/drawing/2014/main" id="{A3BF1CDC-B699-9747-9FC9-AF1E21C88B04}"/>
              </a:ext>
            </a:extLst>
          </p:cNvPr>
          <p:cNvSpPr txBox="1"/>
          <p:nvPr/>
        </p:nvSpPr>
        <p:spPr>
          <a:xfrm>
            <a:off x="12766452" y="3625426"/>
            <a:ext cx="1765932"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Pompano Beach</a:t>
            </a:r>
          </a:p>
        </p:txBody>
      </p:sp>
      <p:sp>
        <p:nvSpPr>
          <p:cNvPr id="37" name="TextBox 36">
            <a:extLst>
              <a:ext uri="{FF2B5EF4-FFF2-40B4-BE49-F238E27FC236}">
                <a16:creationId xmlns:a16="http://schemas.microsoft.com/office/drawing/2014/main" id="{A9501913-BA03-A34A-5BBA-EAEBAD682104}"/>
              </a:ext>
            </a:extLst>
          </p:cNvPr>
          <p:cNvSpPr txBox="1"/>
          <p:nvPr/>
        </p:nvSpPr>
        <p:spPr>
          <a:xfrm>
            <a:off x="12527976" y="4047528"/>
            <a:ext cx="1765932"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Central Broward</a:t>
            </a:r>
          </a:p>
        </p:txBody>
      </p:sp>
      <p:sp>
        <p:nvSpPr>
          <p:cNvPr id="38" name="TextBox 37">
            <a:extLst>
              <a:ext uri="{FF2B5EF4-FFF2-40B4-BE49-F238E27FC236}">
                <a16:creationId xmlns:a16="http://schemas.microsoft.com/office/drawing/2014/main" id="{122A9D1A-9327-16FF-E22E-F8007194C936}"/>
              </a:ext>
            </a:extLst>
          </p:cNvPr>
          <p:cNvSpPr txBox="1"/>
          <p:nvPr/>
        </p:nvSpPr>
        <p:spPr>
          <a:xfrm>
            <a:off x="12527976" y="4658746"/>
            <a:ext cx="1765932"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SE Broward</a:t>
            </a:r>
          </a:p>
        </p:txBody>
      </p:sp>
      <p:sp>
        <p:nvSpPr>
          <p:cNvPr id="39" name="TextBox 38">
            <a:extLst>
              <a:ext uri="{FF2B5EF4-FFF2-40B4-BE49-F238E27FC236}">
                <a16:creationId xmlns:a16="http://schemas.microsoft.com/office/drawing/2014/main" id="{3B843F92-71EC-C222-9E77-7ADEC1C57AD1}"/>
              </a:ext>
            </a:extLst>
          </p:cNvPr>
          <p:cNvSpPr txBox="1"/>
          <p:nvPr/>
        </p:nvSpPr>
        <p:spPr>
          <a:xfrm>
            <a:off x="11129972" y="4691627"/>
            <a:ext cx="1765932"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SW Broward</a:t>
            </a:r>
          </a:p>
        </p:txBody>
      </p:sp>
      <p:sp>
        <p:nvSpPr>
          <p:cNvPr id="40" name="TextBox 39">
            <a:extLst>
              <a:ext uri="{FF2B5EF4-FFF2-40B4-BE49-F238E27FC236}">
                <a16:creationId xmlns:a16="http://schemas.microsoft.com/office/drawing/2014/main" id="{3E45A95F-FC4F-0832-EC43-3C5BBC985148}"/>
              </a:ext>
            </a:extLst>
          </p:cNvPr>
          <p:cNvSpPr txBox="1"/>
          <p:nvPr/>
        </p:nvSpPr>
        <p:spPr>
          <a:xfrm>
            <a:off x="12068498" y="5269964"/>
            <a:ext cx="1765932"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North Miami Beach</a:t>
            </a:r>
          </a:p>
        </p:txBody>
      </p:sp>
      <p:sp>
        <p:nvSpPr>
          <p:cNvPr id="41" name="TextBox 40">
            <a:extLst>
              <a:ext uri="{FF2B5EF4-FFF2-40B4-BE49-F238E27FC236}">
                <a16:creationId xmlns:a16="http://schemas.microsoft.com/office/drawing/2014/main" id="{871891A4-646A-84AE-6704-1D6B819163CB}"/>
              </a:ext>
            </a:extLst>
          </p:cNvPr>
          <p:cNvSpPr txBox="1"/>
          <p:nvPr/>
        </p:nvSpPr>
        <p:spPr>
          <a:xfrm>
            <a:off x="11610629" y="5982187"/>
            <a:ext cx="769312"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Hialeah</a:t>
            </a:r>
          </a:p>
        </p:txBody>
      </p:sp>
      <p:sp>
        <p:nvSpPr>
          <p:cNvPr id="42" name="TextBox 41">
            <a:extLst>
              <a:ext uri="{FF2B5EF4-FFF2-40B4-BE49-F238E27FC236}">
                <a16:creationId xmlns:a16="http://schemas.microsoft.com/office/drawing/2014/main" id="{5211D681-6410-CEAB-AC93-95F88825AF4A}"/>
              </a:ext>
            </a:extLst>
          </p:cNvPr>
          <p:cNvSpPr txBox="1"/>
          <p:nvPr/>
        </p:nvSpPr>
        <p:spPr>
          <a:xfrm>
            <a:off x="11031024" y="5581112"/>
            <a:ext cx="1220578"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Airport West</a:t>
            </a:r>
          </a:p>
        </p:txBody>
      </p:sp>
      <p:sp>
        <p:nvSpPr>
          <p:cNvPr id="44" name="object 11">
            <a:extLst>
              <a:ext uri="{FF2B5EF4-FFF2-40B4-BE49-F238E27FC236}">
                <a16:creationId xmlns:a16="http://schemas.microsoft.com/office/drawing/2014/main" id="{1E6BB771-F1F5-BF7E-BE1F-1B6A9BEDD48F}"/>
              </a:ext>
            </a:extLst>
          </p:cNvPr>
          <p:cNvSpPr txBox="1"/>
          <p:nvPr/>
        </p:nvSpPr>
        <p:spPr>
          <a:xfrm>
            <a:off x="704570" y="2623980"/>
            <a:ext cx="2620369" cy="1009315"/>
          </a:xfrm>
          <a:prstGeom prst="rect">
            <a:avLst/>
          </a:prstGeom>
        </p:spPr>
        <p:txBody>
          <a:bodyPr vert="horz" wrap="square" lIns="0" tIns="12700" rIns="0" bIns="0" rtlCol="0">
            <a:spAutoFit/>
          </a:bodyPr>
          <a:lstStyle/>
          <a:p>
            <a:pPr marL="12700" marR="5080">
              <a:lnSpc>
                <a:spcPct val="116100"/>
              </a:lnSpc>
              <a:spcBef>
                <a:spcPts val="10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KELLY ANTINI </a:t>
            </a:r>
          </a:p>
          <a:p>
            <a:pPr marL="12700" marR="5080">
              <a:lnSpc>
                <a:spcPct val="116100"/>
              </a:lnSpc>
              <a:spcBef>
                <a:spcPts val="100"/>
              </a:spcBef>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Research Analyst</a:t>
            </a: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Kelly.Antini@FranklinSt.com</a:t>
            </a: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813.839.7300</a:t>
            </a:r>
          </a:p>
        </p:txBody>
      </p:sp>
      <p:sp>
        <p:nvSpPr>
          <p:cNvPr id="45" name="object 13">
            <a:extLst>
              <a:ext uri="{FF2B5EF4-FFF2-40B4-BE49-F238E27FC236}">
                <a16:creationId xmlns:a16="http://schemas.microsoft.com/office/drawing/2014/main" id="{137108B7-38F2-9733-6D17-1D224C598C5C}"/>
              </a:ext>
            </a:extLst>
          </p:cNvPr>
          <p:cNvSpPr txBox="1"/>
          <p:nvPr/>
        </p:nvSpPr>
        <p:spPr>
          <a:xfrm>
            <a:off x="691318" y="4187324"/>
            <a:ext cx="2374265" cy="1282082"/>
          </a:xfrm>
          <a:prstGeom prst="rect">
            <a:avLst/>
          </a:prstGeom>
        </p:spPr>
        <p:txBody>
          <a:bodyPr vert="horz" wrap="square" lIns="0" tIns="46990" rIns="0" bIns="0" rtlCol="0">
            <a:spAutoFit/>
          </a:bodyPr>
          <a:lstStyle/>
          <a:p>
            <a:pPr marL="12700" marR="5080">
              <a:lnSpc>
                <a:spcPct val="116100"/>
              </a:lnSpc>
              <a:spcBef>
                <a:spcPts val="37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ALEX RAMOS</a:t>
            </a: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Business Data Analyst </a:t>
            </a:r>
            <a:r>
              <a:rPr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Alex.Ramos@FranklinSt.com</a:t>
            </a:r>
            <a:endPar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813.839.7300</a:t>
            </a:r>
          </a:p>
          <a:p>
            <a:pPr marL="12700" marR="5080">
              <a:lnSpc>
                <a:spcPct val="116100"/>
              </a:lnSpc>
            </a:pPr>
            <a:endParaRPr sz="1400" dirty="0">
              <a:solidFill>
                <a:schemeClr val="tx1">
                  <a:lumMod val="75000"/>
                  <a:lumOff val="25000"/>
                </a:schemeClr>
              </a:solidFill>
              <a:latin typeface="+mn-lt"/>
              <a:cs typeface="Open Sans"/>
            </a:endParaRPr>
          </a:p>
        </p:txBody>
      </p:sp>
      <p:sp>
        <p:nvSpPr>
          <p:cNvPr id="8" name="TextBox 7">
            <a:extLst>
              <a:ext uri="{FF2B5EF4-FFF2-40B4-BE49-F238E27FC236}">
                <a16:creationId xmlns:a16="http://schemas.microsoft.com/office/drawing/2014/main" id="{5628EA14-0F88-61D5-656C-5ACFE1FFA842}"/>
              </a:ext>
            </a:extLst>
          </p:cNvPr>
          <p:cNvSpPr txBox="1"/>
          <p:nvPr/>
        </p:nvSpPr>
        <p:spPr>
          <a:xfrm>
            <a:off x="2171700" y="8677930"/>
            <a:ext cx="11201400" cy="830997"/>
          </a:xfrm>
          <a:prstGeom prst="rect">
            <a:avLst/>
          </a:prstGeom>
          <a:noFill/>
        </p:spPr>
        <p:txBody>
          <a:bodyPr wrap="square" rtlCol="0">
            <a:spAutoFit/>
          </a:bodyPr>
          <a:lstStyle/>
          <a:p>
            <a:pPr algn="ctr"/>
            <a:r>
              <a:rPr lang="en-US" sz="800" b="0" i="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rPr>
              <a:t>Disclaimer:</a:t>
            </a:r>
            <a:endParaRPr lang="en-US" sz="80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800" b="0" i="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rPr>
              <a:t>Franklin Street, together with its subsidiaries or affiliates, reserves all rights contained in this report. This report is gathered from purported reliable multiple third-party and independent sources for the purposes of providing information to the public as a whole. It is not intended to reflect, nor does it represent, any warranties, representations or accuracies within any data or information and may, in fact, contain errors or incomplete information. Any views expressed in this report are subject to change with or without notice. Any advice provided to clients by Franklin Street may reflect different opinions based upon the unique and independent client circumstances to a given transaction or service. Franklin Street does not suggest, and expressly disclaims, reliance on investment or other business decisions made solely upon the information contained in this report.</a:t>
            </a:r>
          </a:p>
          <a:p>
            <a:pPr algn="ctr"/>
            <a:r>
              <a:rPr lang="en-US" sz="800" dirty="0">
                <a:solidFill>
                  <a:srgbClr val="00939D"/>
                </a:solidFill>
                <a:effectLst/>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https://franklinst.com/</a:t>
            </a:r>
            <a:endParaRPr lang="en-US" sz="800" dirty="0">
              <a:solidFill>
                <a:srgbClr val="00939D"/>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19A39574-063E-30EF-1538-6A7D532F3E40}"/>
              </a:ext>
            </a:extLst>
          </p:cNvPr>
          <p:cNvSpPr txBox="1"/>
          <p:nvPr/>
        </p:nvSpPr>
        <p:spPr>
          <a:xfrm>
            <a:off x="710563" y="7378675"/>
            <a:ext cx="2032637" cy="246221"/>
          </a:xfrm>
          <a:prstGeom prst="rect">
            <a:avLst/>
          </a:prstGeom>
          <a:noFill/>
        </p:spPr>
        <p:txBody>
          <a:bodyPr wrap="square" rtlCol="0">
            <a:spAutoFit/>
          </a:bodyPr>
          <a:lstStyle/>
          <a:p>
            <a:r>
              <a:rPr lang="en-US" sz="1000" i="1" dirty="0">
                <a:latin typeface="Open Sans" pitchFamily="2" charset="0"/>
                <a:ea typeface="Open Sans" pitchFamily="2" charset="0"/>
                <a:cs typeface="Open Sans" pitchFamily="2" charset="0"/>
              </a:rPr>
              <a:t>Source: CoStar</a:t>
            </a:r>
          </a:p>
        </p:txBody>
      </p:sp>
      <p:sp>
        <p:nvSpPr>
          <p:cNvPr id="2" name="Holder 5">
            <a:extLst>
              <a:ext uri="{FF2B5EF4-FFF2-40B4-BE49-F238E27FC236}">
                <a16:creationId xmlns:a16="http://schemas.microsoft.com/office/drawing/2014/main" id="{98B2CB20-8ED1-67AB-D1BD-990719987609}"/>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12" name="Holder 4">
            <a:extLst>
              <a:ext uri="{FF2B5EF4-FFF2-40B4-BE49-F238E27FC236}">
                <a16:creationId xmlns:a16="http://schemas.microsoft.com/office/drawing/2014/main" id="{C9E9F6B2-A6AC-143A-728C-0F8DFCA0CCEA}"/>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13" name="Graphic 12" descr="Badge Copyright outline">
            <a:extLst>
              <a:ext uri="{FF2B5EF4-FFF2-40B4-BE49-F238E27FC236}">
                <a16:creationId xmlns:a16="http://schemas.microsoft.com/office/drawing/2014/main" id="{CADDEE58-57A0-4008-FF70-BCF017EA846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437264" y="9610698"/>
            <a:ext cx="276999" cy="276999"/>
          </a:xfrm>
          <a:prstGeom prst="rect">
            <a:avLst/>
          </a:prstGeom>
        </p:spPr>
      </p:pic>
    </p:spTree>
    <p:extLst>
      <p:ext uri="{BB962C8B-B14F-4D97-AF65-F5344CB8AC3E}">
        <p14:creationId xmlns:p14="http://schemas.microsoft.com/office/powerpoint/2010/main" val="75561862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4419600"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AUSTIN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47306" y="194190"/>
            <a:ext cx="2148854" cy="290156"/>
          </a:xfrm>
          <a:prstGeom prst="rect">
            <a:avLst/>
          </a:prstGeom>
        </p:spPr>
      </p:pic>
      <p:sp>
        <p:nvSpPr>
          <p:cNvPr id="8" name="TextBox 7">
            <a:extLst>
              <a:ext uri="{FF2B5EF4-FFF2-40B4-BE49-F238E27FC236}">
                <a16:creationId xmlns:a16="http://schemas.microsoft.com/office/drawing/2014/main" id="{474C2EA5-0676-4EB9-B3A8-3B0033BB84D4}"/>
              </a:ext>
            </a:extLst>
          </p:cNvPr>
          <p:cNvSpPr txBox="1"/>
          <p:nvPr/>
        </p:nvSpPr>
        <p:spPr>
          <a:xfrm>
            <a:off x="762000" y="1295400"/>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Market Asking Rent &amp;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38874EEB-29F2-9608-17D9-85B0FFE9B1B0}"/>
              </a:ext>
            </a:extLst>
          </p:cNvPr>
          <p:cNvSpPr txBox="1"/>
          <p:nvPr/>
        </p:nvSpPr>
        <p:spPr>
          <a:xfrm>
            <a:off x="8107680" y="129569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Job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43B71DE6-D2DC-2EAF-4A3A-5741FA9A7499}"/>
              </a:ext>
            </a:extLst>
          </p:cNvPr>
          <p:cNvSpPr txBox="1"/>
          <p:nvPr/>
        </p:nvSpPr>
        <p:spPr>
          <a:xfrm>
            <a:off x="762000" y="569020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Population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17530939-DDD7-6AA4-D01E-DA570D4009DC}"/>
              </a:ext>
            </a:extLst>
          </p:cNvPr>
          <p:cNvSpPr txBox="1"/>
          <p:nvPr/>
        </p:nvSpPr>
        <p:spPr>
          <a:xfrm>
            <a:off x="8107680" y="569020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Median Household Income &amp;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Holder 5">
            <a:extLst>
              <a:ext uri="{FF2B5EF4-FFF2-40B4-BE49-F238E27FC236}">
                <a16:creationId xmlns:a16="http://schemas.microsoft.com/office/drawing/2014/main" id="{05168F7D-16E1-B7CF-4036-82E6B30B1F05}"/>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10" name="Holder 4">
            <a:extLst>
              <a:ext uri="{FF2B5EF4-FFF2-40B4-BE49-F238E27FC236}">
                <a16:creationId xmlns:a16="http://schemas.microsoft.com/office/drawing/2014/main" id="{B1CC11C9-7C19-C2CC-2734-2072CBC2B5CF}"/>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13" name="Graphic 12" descr="Badge Copyright outline">
            <a:extLst>
              <a:ext uri="{FF2B5EF4-FFF2-40B4-BE49-F238E27FC236}">
                <a16:creationId xmlns:a16="http://schemas.microsoft.com/office/drawing/2014/main" id="{7D592BE6-B9FD-A5D7-7813-15EEB781FEB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37264" y="9610698"/>
            <a:ext cx="276999" cy="276999"/>
          </a:xfrm>
          <a:prstGeom prst="rect">
            <a:avLst/>
          </a:prstGeom>
        </p:spPr>
      </p:pic>
      <p:graphicFrame>
        <p:nvGraphicFramePr>
          <p:cNvPr id="3" name="Chart 2">
            <a:extLst>
              <a:ext uri="{FF2B5EF4-FFF2-40B4-BE49-F238E27FC236}">
                <a16:creationId xmlns:a16="http://schemas.microsoft.com/office/drawing/2014/main" id="{ACB29440-3DC6-540C-5D26-323F86FF81AB}"/>
              </a:ext>
            </a:extLst>
          </p:cNvPr>
          <p:cNvGraphicFramePr>
            <a:graphicFrameLocks/>
          </p:cNvGraphicFramePr>
          <p:nvPr>
            <p:extLst>
              <p:ext uri="{D42A27DB-BD31-4B8C-83A1-F6EECF244321}">
                <p14:modId xmlns:p14="http://schemas.microsoft.com/office/powerpoint/2010/main" val="838332876"/>
              </p:ext>
            </p:extLst>
          </p:nvPr>
        </p:nvGraphicFramePr>
        <p:xfrm>
          <a:off x="304800" y="1704684"/>
          <a:ext cx="6858000" cy="30449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Chart 3">
            <a:extLst>
              <a:ext uri="{FF2B5EF4-FFF2-40B4-BE49-F238E27FC236}">
                <a16:creationId xmlns:a16="http://schemas.microsoft.com/office/drawing/2014/main" id="{A8ECAB42-300A-6276-5B8D-6B172D868FA7}"/>
              </a:ext>
            </a:extLst>
          </p:cNvPr>
          <p:cNvGraphicFramePr>
            <a:graphicFrameLocks/>
          </p:cNvGraphicFramePr>
          <p:nvPr>
            <p:extLst>
              <p:ext uri="{D42A27DB-BD31-4B8C-83A1-F6EECF244321}">
                <p14:modId xmlns:p14="http://schemas.microsoft.com/office/powerpoint/2010/main" val="2574033661"/>
              </p:ext>
            </p:extLst>
          </p:nvPr>
        </p:nvGraphicFramePr>
        <p:xfrm>
          <a:off x="7728966" y="1704684"/>
          <a:ext cx="6949440" cy="304495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Chart 14">
            <a:extLst>
              <a:ext uri="{FF2B5EF4-FFF2-40B4-BE49-F238E27FC236}">
                <a16:creationId xmlns:a16="http://schemas.microsoft.com/office/drawing/2014/main" id="{DD2B1555-F95E-1476-E118-E0443B2ADFC8}"/>
              </a:ext>
            </a:extLst>
          </p:cNvPr>
          <p:cNvGraphicFramePr>
            <a:graphicFrameLocks/>
          </p:cNvGraphicFramePr>
          <p:nvPr>
            <p:extLst>
              <p:ext uri="{D42A27DB-BD31-4B8C-83A1-F6EECF244321}">
                <p14:modId xmlns:p14="http://schemas.microsoft.com/office/powerpoint/2010/main" val="3407696406"/>
              </p:ext>
            </p:extLst>
          </p:nvPr>
        </p:nvGraphicFramePr>
        <p:xfrm>
          <a:off x="457200" y="6045737"/>
          <a:ext cx="6949440" cy="304495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Chart 16">
            <a:extLst>
              <a:ext uri="{FF2B5EF4-FFF2-40B4-BE49-F238E27FC236}">
                <a16:creationId xmlns:a16="http://schemas.microsoft.com/office/drawing/2014/main" id="{07096170-7113-D23D-D66B-91CEDE7C5DE1}"/>
              </a:ext>
            </a:extLst>
          </p:cNvPr>
          <p:cNvGraphicFramePr>
            <a:graphicFrameLocks/>
          </p:cNvGraphicFramePr>
          <p:nvPr>
            <p:extLst>
              <p:ext uri="{D42A27DB-BD31-4B8C-83A1-F6EECF244321}">
                <p14:modId xmlns:p14="http://schemas.microsoft.com/office/powerpoint/2010/main" val="361517461"/>
              </p:ext>
            </p:extLst>
          </p:nvPr>
        </p:nvGraphicFramePr>
        <p:xfrm>
          <a:off x="7728964" y="6096964"/>
          <a:ext cx="7130035" cy="304495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93796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4343400"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AUSTIN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7306" y="196891"/>
            <a:ext cx="2148854" cy="290156"/>
          </a:xfrm>
          <a:prstGeom prst="rect">
            <a:avLst/>
          </a:prstGeom>
        </p:spPr>
      </p:pic>
      <p:sp>
        <p:nvSpPr>
          <p:cNvPr id="16" name="object 11">
            <a:extLst>
              <a:ext uri="{FF2B5EF4-FFF2-40B4-BE49-F238E27FC236}">
                <a16:creationId xmlns:a16="http://schemas.microsoft.com/office/drawing/2014/main" id="{2F3AFFBF-1744-6134-2C78-8796EBF40B77}"/>
              </a:ext>
            </a:extLst>
          </p:cNvPr>
          <p:cNvSpPr txBox="1"/>
          <p:nvPr/>
        </p:nvSpPr>
        <p:spPr>
          <a:xfrm>
            <a:off x="710563" y="6040052"/>
            <a:ext cx="2620369" cy="1009315"/>
          </a:xfrm>
          <a:prstGeom prst="rect">
            <a:avLst/>
          </a:prstGeom>
        </p:spPr>
        <p:txBody>
          <a:bodyPr vert="horz" wrap="square" lIns="0" tIns="12700" rIns="0" bIns="0" rtlCol="0">
            <a:spAutoFit/>
          </a:bodyPr>
          <a:lstStyle/>
          <a:p>
            <a:pPr marL="12700" marR="5080">
              <a:lnSpc>
                <a:spcPct val="116100"/>
              </a:lnSpc>
              <a:spcBef>
                <a:spcPts val="10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KELLY ANTINI </a:t>
            </a:r>
          </a:p>
          <a:p>
            <a:pPr marL="12700" marR="5080">
              <a:lnSpc>
                <a:spcPct val="116100"/>
              </a:lnSpc>
              <a:spcBef>
                <a:spcPts val="100"/>
              </a:spcBef>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Research Analyst</a:t>
            </a:r>
          </a:p>
          <a:p>
            <a:pPr marL="12700" marR="5080">
              <a:lnSpc>
                <a:spcPct val="116100"/>
              </a:lnSpc>
            </a:pPr>
            <a:r>
              <a:rPr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Kelly.Antini@FranklinSt.com </a:t>
            </a:r>
            <a:endPar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813.839.7300</a:t>
            </a:r>
          </a:p>
        </p:txBody>
      </p:sp>
      <p:sp>
        <p:nvSpPr>
          <p:cNvPr id="20" name="object 13">
            <a:extLst>
              <a:ext uri="{FF2B5EF4-FFF2-40B4-BE49-F238E27FC236}">
                <a16:creationId xmlns:a16="http://schemas.microsoft.com/office/drawing/2014/main" id="{0CD5F9EF-AEE3-D8FC-D072-AF5BF3FE18BA}"/>
              </a:ext>
            </a:extLst>
          </p:cNvPr>
          <p:cNvSpPr txBox="1"/>
          <p:nvPr/>
        </p:nvSpPr>
        <p:spPr>
          <a:xfrm>
            <a:off x="4400013" y="2484946"/>
            <a:ext cx="2374265" cy="1031116"/>
          </a:xfrm>
          <a:prstGeom prst="rect">
            <a:avLst/>
          </a:prstGeom>
        </p:spPr>
        <p:txBody>
          <a:bodyPr vert="horz" wrap="square" lIns="0" tIns="46990" rIns="0" bIns="0" rtlCol="0">
            <a:spAutoFit/>
          </a:bodyPr>
          <a:lstStyle/>
          <a:p>
            <a:pPr marL="12700" marR="5080">
              <a:lnSpc>
                <a:spcPct val="116100"/>
              </a:lnSpc>
              <a:spcBef>
                <a:spcPts val="37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ALEX RAMOS</a:t>
            </a: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Business Data Analyst </a:t>
            </a:r>
            <a:r>
              <a:rPr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Alex.Ramos@FranklinSt.com</a:t>
            </a:r>
            <a:endPar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813.839.7300</a:t>
            </a:r>
          </a:p>
        </p:txBody>
      </p:sp>
      <p:sp>
        <p:nvSpPr>
          <p:cNvPr id="22" name="object 17">
            <a:extLst>
              <a:ext uri="{FF2B5EF4-FFF2-40B4-BE49-F238E27FC236}">
                <a16:creationId xmlns:a16="http://schemas.microsoft.com/office/drawing/2014/main" id="{2997AC61-C32C-E7C2-9185-02004B65EA27}"/>
              </a:ext>
            </a:extLst>
          </p:cNvPr>
          <p:cNvSpPr txBox="1"/>
          <p:nvPr/>
        </p:nvSpPr>
        <p:spPr>
          <a:xfrm>
            <a:off x="710563" y="1882981"/>
            <a:ext cx="2522220" cy="443711"/>
          </a:xfrm>
          <a:prstGeom prst="rect">
            <a:avLst/>
          </a:prstGeom>
        </p:spPr>
        <p:txBody>
          <a:bodyPr vert="horz" wrap="square" lIns="0" tIns="12700" rIns="0" bIns="0" rtlCol="0">
            <a:spAutoFit/>
          </a:bodyPr>
          <a:lstStyle/>
          <a:p>
            <a:pPr marL="12700">
              <a:lnSpc>
                <a:spcPct val="100000"/>
              </a:lnSpc>
              <a:spcBef>
                <a:spcPts val="100"/>
              </a:spcBef>
            </a:pPr>
            <a:r>
              <a:rPr lang="en-US" sz="2800" b="1" i="1"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Team</a:t>
            </a:r>
            <a:endParaRPr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object 30">
            <a:extLst>
              <a:ext uri="{FF2B5EF4-FFF2-40B4-BE49-F238E27FC236}">
                <a16:creationId xmlns:a16="http://schemas.microsoft.com/office/drawing/2014/main" id="{16EDE279-A5B2-8710-2ED4-959ECF8BF1D7}"/>
              </a:ext>
            </a:extLst>
          </p:cNvPr>
          <p:cNvSpPr txBox="1"/>
          <p:nvPr/>
        </p:nvSpPr>
        <p:spPr>
          <a:xfrm>
            <a:off x="686953" y="4295842"/>
            <a:ext cx="3334665" cy="1259255"/>
          </a:xfrm>
          <a:prstGeom prst="rect">
            <a:avLst/>
          </a:prstGeom>
        </p:spPr>
        <p:txBody>
          <a:bodyPr vert="horz" wrap="square" lIns="0" tIns="12700" rIns="0" bIns="0" rtlCol="0">
            <a:spAutoFit/>
          </a:bodyPr>
          <a:lstStyle/>
          <a:p>
            <a:pPr marL="12700" marR="1392555">
              <a:lnSpc>
                <a:spcPct val="116100"/>
              </a:lnSpc>
              <a:spcBef>
                <a:spcPts val="10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LAURA FRETWELL</a:t>
            </a:r>
          </a:p>
          <a:p>
            <a:pPr marL="12700" marR="1392555">
              <a:lnSpc>
                <a:spcPct val="116100"/>
              </a:lnSpc>
              <a:spcBef>
                <a:spcPts val="100"/>
              </a:spcBef>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Senior Associate</a:t>
            </a: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Industrial &amp; Land Investment Sales</a:t>
            </a:r>
          </a:p>
          <a:p>
            <a:pPr marL="12700" marR="5080">
              <a:lnSpc>
                <a:spcPct val="116100"/>
              </a:lnSpc>
            </a:pPr>
            <a:r>
              <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Laura.Fretwell@</a:t>
            </a:r>
            <a:r>
              <a:rPr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FranklinSt.com</a:t>
            </a:r>
            <a:endPar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512.316.7866</a:t>
            </a:r>
          </a:p>
        </p:txBody>
      </p:sp>
      <p:sp>
        <p:nvSpPr>
          <p:cNvPr id="27" name="TextBox 26">
            <a:extLst>
              <a:ext uri="{FF2B5EF4-FFF2-40B4-BE49-F238E27FC236}">
                <a16:creationId xmlns:a16="http://schemas.microsoft.com/office/drawing/2014/main" id="{739BABC8-7DF3-528D-2686-A92E7BA33B95}"/>
              </a:ext>
            </a:extLst>
          </p:cNvPr>
          <p:cNvSpPr txBox="1"/>
          <p:nvPr/>
        </p:nvSpPr>
        <p:spPr>
          <a:xfrm>
            <a:off x="584054" y="2484946"/>
            <a:ext cx="3225946" cy="1325940"/>
          </a:xfrm>
          <a:prstGeom prst="rect">
            <a:avLst/>
          </a:prstGeom>
          <a:noFill/>
        </p:spPr>
        <p:txBody>
          <a:bodyPr wrap="square">
            <a:spAutoFit/>
          </a:bodyPr>
          <a:lstStyle/>
          <a:p>
            <a:pPr marL="12700" marR="1250315">
              <a:lnSpc>
                <a:spcPct val="116100"/>
              </a:lnSpc>
              <a:spcBef>
                <a:spcPts val="1760"/>
              </a:spcBef>
            </a:pPr>
            <a:r>
              <a:rPr lang="en-US" sz="1400" b="1" spc="-70" dirty="0">
                <a:solidFill>
                  <a:srgbClr val="005670"/>
                </a:solidFill>
                <a:latin typeface="Open Sans" panose="020B0606030504020204" pitchFamily="34" charset="0"/>
                <a:ea typeface="Open Sans" panose="020B0606030504020204" pitchFamily="34" charset="0"/>
                <a:cs typeface="Open Sans" panose="020B0606030504020204" pitchFamily="34" charset="0"/>
              </a:rPr>
              <a:t>MARSHALL DURRETT</a:t>
            </a:r>
            <a:r>
              <a:rPr lang="en-US" sz="1400" b="1" spc="-10" dirty="0">
                <a:solidFill>
                  <a:srgbClr val="005670"/>
                </a:solidFill>
                <a:latin typeface="Open Sans" panose="020B0606030504020204" pitchFamily="34" charset="0"/>
                <a:ea typeface="Open Sans" panose="020B0606030504020204" pitchFamily="34" charset="0"/>
                <a:cs typeface="Open Sans" panose="020B0606030504020204" pitchFamily="34" charset="0"/>
              </a:rPr>
              <a:t> </a:t>
            </a:r>
            <a:r>
              <a:rPr lang="en-US" sz="1400" spc="-5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Managing </a:t>
            </a:r>
            <a:r>
              <a:rPr lang="en-US" sz="1400"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Director</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Industrial</a:t>
            </a:r>
            <a:r>
              <a:rPr lang="en-US" sz="1400" spc="-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&amp;</a:t>
            </a:r>
            <a:r>
              <a:rPr lang="en-US" sz="1400" spc="-4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Land</a:t>
            </a:r>
            <a:r>
              <a:rPr lang="en-US" sz="1400" spc="-4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400"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Investment Sales</a:t>
            </a:r>
          </a:p>
          <a:p>
            <a:pPr marL="12700" marR="5080">
              <a:lnSpc>
                <a:spcPct val="116100"/>
              </a:lnSpc>
            </a:pPr>
            <a:r>
              <a:rPr lang="en-US" sz="1400" u="sng"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Marshall.Durrett@FranklinSt.com</a:t>
            </a: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a:t>
            </a:r>
            <a:r>
              <a:rPr lang="en-US" sz="1400"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512.316.7866</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descr="A blue background with white dots&#10;&#10;Description automatically generated">
            <a:extLst>
              <a:ext uri="{FF2B5EF4-FFF2-40B4-BE49-F238E27FC236}">
                <a16:creationId xmlns:a16="http://schemas.microsoft.com/office/drawing/2014/main" id="{37E5A37C-F684-2928-5CDD-5ECB67A85B08}"/>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7772400" y="2819401"/>
            <a:ext cx="7772400" cy="3733800"/>
          </a:xfrm>
          <a:prstGeom prst="rect">
            <a:avLst/>
          </a:prstGeom>
        </p:spPr>
      </p:pic>
      <p:pic>
        <p:nvPicPr>
          <p:cNvPr id="10" name="Picture 9" descr="A map of different colored squares&#10;&#10;Description automatically generated">
            <a:extLst>
              <a:ext uri="{FF2B5EF4-FFF2-40B4-BE49-F238E27FC236}">
                <a16:creationId xmlns:a16="http://schemas.microsoft.com/office/drawing/2014/main" id="{D6A5B0AD-ACF5-300C-30BA-9070F82442AC}"/>
              </a:ext>
            </a:extLst>
          </p:cNvPr>
          <p:cNvPicPr>
            <a:picLocks noChangeAspect="1"/>
          </p:cNvPicPr>
          <p:nvPr/>
        </p:nvPicPr>
        <p:blipFill rotWithShape="1">
          <a:blip r:embed="rId5">
            <a:extLst>
              <a:ext uri="{28A0092B-C50C-407E-A947-70E740481C1C}">
                <a14:useLocalDpi xmlns:a14="http://schemas.microsoft.com/office/drawing/2010/main" val="0"/>
              </a:ext>
            </a:extLst>
          </a:blip>
          <a:srcRect l="25995" t="24807" r="27537" b="29005"/>
          <a:stretch/>
        </p:blipFill>
        <p:spPr>
          <a:xfrm>
            <a:off x="8681686" y="2438401"/>
            <a:ext cx="5918097" cy="4495800"/>
          </a:xfrm>
          <a:prstGeom prst="rect">
            <a:avLst/>
          </a:prstGeom>
          <a:ln>
            <a:noFill/>
          </a:ln>
          <a:effectLst>
            <a:outerShdw blurRad="190500" algn="tl" rotWithShape="0">
              <a:srgbClr val="000000">
                <a:alpha val="70000"/>
              </a:srgbClr>
            </a:outerShdw>
          </a:effectLst>
        </p:spPr>
      </p:pic>
      <p:sp>
        <p:nvSpPr>
          <p:cNvPr id="23" name="TextBox 22">
            <a:extLst>
              <a:ext uri="{FF2B5EF4-FFF2-40B4-BE49-F238E27FC236}">
                <a16:creationId xmlns:a16="http://schemas.microsoft.com/office/drawing/2014/main" id="{022FC760-B44C-835B-88F8-9E92034259AA}"/>
              </a:ext>
            </a:extLst>
          </p:cNvPr>
          <p:cNvSpPr txBox="1"/>
          <p:nvPr/>
        </p:nvSpPr>
        <p:spPr>
          <a:xfrm>
            <a:off x="11356089" y="5578470"/>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Southeast</a:t>
            </a:r>
          </a:p>
        </p:txBody>
      </p:sp>
      <p:sp>
        <p:nvSpPr>
          <p:cNvPr id="12" name="TextBox 11">
            <a:extLst>
              <a:ext uri="{FF2B5EF4-FFF2-40B4-BE49-F238E27FC236}">
                <a16:creationId xmlns:a16="http://schemas.microsoft.com/office/drawing/2014/main" id="{EE232F09-A04E-3CFC-9FA7-DACFABCC262D}"/>
              </a:ext>
            </a:extLst>
          </p:cNvPr>
          <p:cNvSpPr txBox="1"/>
          <p:nvPr/>
        </p:nvSpPr>
        <p:spPr>
          <a:xfrm>
            <a:off x="11454060" y="3921936"/>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North</a:t>
            </a:r>
          </a:p>
        </p:txBody>
      </p:sp>
      <p:sp>
        <p:nvSpPr>
          <p:cNvPr id="18" name="TextBox 17">
            <a:extLst>
              <a:ext uri="{FF2B5EF4-FFF2-40B4-BE49-F238E27FC236}">
                <a16:creationId xmlns:a16="http://schemas.microsoft.com/office/drawing/2014/main" id="{838D69B1-DCA7-1A8D-5976-C648AE5076F6}"/>
              </a:ext>
            </a:extLst>
          </p:cNvPr>
          <p:cNvSpPr txBox="1"/>
          <p:nvPr/>
        </p:nvSpPr>
        <p:spPr>
          <a:xfrm>
            <a:off x="11722284" y="4233536"/>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Northeast</a:t>
            </a:r>
          </a:p>
        </p:txBody>
      </p:sp>
      <p:sp>
        <p:nvSpPr>
          <p:cNvPr id="19" name="TextBox 18">
            <a:extLst>
              <a:ext uri="{FF2B5EF4-FFF2-40B4-BE49-F238E27FC236}">
                <a16:creationId xmlns:a16="http://schemas.microsoft.com/office/drawing/2014/main" id="{C772B877-82AC-5B1C-3111-7803DCD8D72F}"/>
              </a:ext>
            </a:extLst>
          </p:cNvPr>
          <p:cNvSpPr txBox="1"/>
          <p:nvPr/>
        </p:nvSpPr>
        <p:spPr>
          <a:xfrm>
            <a:off x="11589478" y="2530740"/>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Georgetown</a:t>
            </a:r>
          </a:p>
        </p:txBody>
      </p:sp>
      <p:sp>
        <p:nvSpPr>
          <p:cNvPr id="21" name="TextBox 20">
            <a:extLst>
              <a:ext uri="{FF2B5EF4-FFF2-40B4-BE49-F238E27FC236}">
                <a16:creationId xmlns:a16="http://schemas.microsoft.com/office/drawing/2014/main" id="{22D5DCC7-3C94-BBBD-E1EA-26A147588AB9}"/>
              </a:ext>
            </a:extLst>
          </p:cNvPr>
          <p:cNvSpPr txBox="1"/>
          <p:nvPr/>
        </p:nvSpPr>
        <p:spPr>
          <a:xfrm>
            <a:off x="12466306" y="3834745"/>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Far Northeast</a:t>
            </a:r>
          </a:p>
        </p:txBody>
      </p:sp>
      <p:sp>
        <p:nvSpPr>
          <p:cNvPr id="25" name="TextBox 24">
            <a:extLst>
              <a:ext uri="{FF2B5EF4-FFF2-40B4-BE49-F238E27FC236}">
                <a16:creationId xmlns:a16="http://schemas.microsoft.com/office/drawing/2014/main" id="{579D50B3-BB68-A334-065B-1BA8528B00F4}"/>
              </a:ext>
            </a:extLst>
          </p:cNvPr>
          <p:cNvSpPr txBox="1"/>
          <p:nvPr/>
        </p:nvSpPr>
        <p:spPr>
          <a:xfrm>
            <a:off x="8847059" y="5716969"/>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Hays County</a:t>
            </a:r>
          </a:p>
        </p:txBody>
      </p:sp>
      <p:sp>
        <p:nvSpPr>
          <p:cNvPr id="26" name="TextBox 25">
            <a:extLst>
              <a:ext uri="{FF2B5EF4-FFF2-40B4-BE49-F238E27FC236}">
                <a16:creationId xmlns:a16="http://schemas.microsoft.com/office/drawing/2014/main" id="{B67B35BB-CDDE-A537-FE7A-F08D8464F178}"/>
              </a:ext>
            </a:extLst>
          </p:cNvPr>
          <p:cNvSpPr txBox="1"/>
          <p:nvPr/>
        </p:nvSpPr>
        <p:spPr>
          <a:xfrm>
            <a:off x="13404349" y="3188574"/>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Round Rock</a:t>
            </a:r>
          </a:p>
        </p:txBody>
      </p:sp>
      <p:sp>
        <p:nvSpPr>
          <p:cNvPr id="28" name="TextBox 27">
            <a:extLst>
              <a:ext uri="{FF2B5EF4-FFF2-40B4-BE49-F238E27FC236}">
                <a16:creationId xmlns:a16="http://schemas.microsoft.com/office/drawing/2014/main" id="{BB951436-A34E-31FD-6A00-9603B5F55B76}"/>
              </a:ext>
            </a:extLst>
          </p:cNvPr>
          <p:cNvSpPr txBox="1"/>
          <p:nvPr/>
        </p:nvSpPr>
        <p:spPr>
          <a:xfrm>
            <a:off x="12615662" y="4706607"/>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East</a:t>
            </a:r>
          </a:p>
        </p:txBody>
      </p:sp>
      <p:sp>
        <p:nvSpPr>
          <p:cNvPr id="29" name="TextBox 28">
            <a:extLst>
              <a:ext uri="{FF2B5EF4-FFF2-40B4-BE49-F238E27FC236}">
                <a16:creationId xmlns:a16="http://schemas.microsoft.com/office/drawing/2014/main" id="{8D770C16-317D-6F99-240A-82FECECD9B3E}"/>
              </a:ext>
            </a:extLst>
          </p:cNvPr>
          <p:cNvSpPr txBox="1"/>
          <p:nvPr/>
        </p:nvSpPr>
        <p:spPr>
          <a:xfrm>
            <a:off x="10458832" y="2854001"/>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Cedar Park</a:t>
            </a:r>
          </a:p>
        </p:txBody>
      </p:sp>
      <p:sp>
        <p:nvSpPr>
          <p:cNvPr id="30" name="TextBox 29">
            <a:extLst>
              <a:ext uri="{FF2B5EF4-FFF2-40B4-BE49-F238E27FC236}">
                <a16:creationId xmlns:a16="http://schemas.microsoft.com/office/drawing/2014/main" id="{699439AB-6CE8-6B7B-EC6B-47FBDD917D36}"/>
              </a:ext>
            </a:extLst>
          </p:cNvPr>
          <p:cNvSpPr txBox="1"/>
          <p:nvPr/>
        </p:nvSpPr>
        <p:spPr>
          <a:xfrm>
            <a:off x="10489934" y="5416727"/>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South</a:t>
            </a:r>
          </a:p>
        </p:txBody>
      </p:sp>
      <p:sp>
        <p:nvSpPr>
          <p:cNvPr id="31" name="TextBox 30">
            <a:extLst>
              <a:ext uri="{FF2B5EF4-FFF2-40B4-BE49-F238E27FC236}">
                <a16:creationId xmlns:a16="http://schemas.microsoft.com/office/drawing/2014/main" id="{69850608-C167-A1AB-C7F7-CD880B8FFB25}"/>
              </a:ext>
            </a:extLst>
          </p:cNvPr>
          <p:cNvSpPr txBox="1"/>
          <p:nvPr/>
        </p:nvSpPr>
        <p:spPr>
          <a:xfrm>
            <a:off x="9211818" y="4425170"/>
            <a:ext cx="1386405"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Southwest</a:t>
            </a:r>
          </a:p>
        </p:txBody>
      </p:sp>
      <p:sp>
        <p:nvSpPr>
          <p:cNvPr id="8" name="TextBox 7">
            <a:extLst>
              <a:ext uri="{FF2B5EF4-FFF2-40B4-BE49-F238E27FC236}">
                <a16:creationId xmlns:a16="http://schemas.microsoft.com/office/drawing/2014/main" id="{2939F80E-54C7-F267-EBF4-2DF7807C7345}"/>
              </a:ext>
            </a:extLst>
          </p:cNvPr>
          <p:cNvSpPr txBox="1"/>
          <p:nvPr/>
        </p:nvSpPr>
        <p:spPr>
          <a:xfrm>
            <a:off x="2171700" y="8677930"/>
            <a:ext cx="11201400" cy="830997"/>
          </a:xfrm>
          <a:prstGeom prst="rect">
            <a:avLst/>
          </a:prstGeom>
          <a:noFill/>
        </p:spPr>
        <p:txBody>
          <a:bodyPr wrap="square" rtlCol="0">
            <a:spAutoFit/>
          </a:bodyPr>
          <a:lstStyle/>
          <a:p>
            <a:pPr algn="ctr"/>
            <a:r>
              <a:rPr lang="en-US" sz="800" b="0" i="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rPr>
              <a:t>Disclaimer:</a:t>
            </a:r>
            <a:endParaRPr lang="en-US" sz="80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800" b="0" i="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rPr>
              <a:t>Franklin Street, together with its subsidiaries or affiliates, reserves all rights contained in this report. This report is gathered from purported reliable multiple third-party and independent sources for the purposes of providing information to the public as a whole. It is not intended to reflect, nor does it represent, any warranties, representations or accuracies within any data or information and may, in fact, contain errors or incomplete information. Any views expressed in this report are subject to change with or without notice. Any advice provided to clients by Franklin Street may reflect different opinions based upon the unique and independent client circumstances to a given transaction or service. Franklin Street does not suggest, and expressly disclaims, reliance on investment or other business decisions made solely upon the information contained in this report.</a:t>
            </a:r>
          </a:p>
          <a:p>
            <a:pPr algn="ctr"/>
            <a:r>
              <a:rPr lang="en-US" sz="800" dirty="0">
                <a:solidFill>
                  <a:srgbClr val="00939D"/>
                </a:solidFill>
                <a:effectLst/>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https://franklinst.com/</a:t>
            </a:r>
            <a:endParaRPr lang="en-US" sz="800" dirty="0">
              <a:solidFill>
                <a:srgbClr val="00939D"/>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B3B6B624-F869-4B7F-367B-B4C942563D58}"/>
              </a:ext>
            </a:extLst>
          </p:cNvPr>
          <p:cNvSpPr txBox="1"/>
          <p:nvPr/>
        </p:nvSpPr>
        <p:spPr>
          <a:xfrm>
            <a:off x="710563" y="7378675"/>
            <a:ext cx="2032637" cy="246221"/>
          </a:xfrm>
          <a:prstGeom prst="rect">
            <a:avLst/>
          </a:prstGeom>
          <a:noFill/>
        </p:spPr>
        <p:txBody>
          <a:bodyPr wrap="square" rtlCol="0">
            <a:spAutoFit/>
          </a:bodyPr>
          <a:lstStyle/>
          <a:p>
            <a:r>
              <a:rPr lang="en-US" sz="1000" i="1" dirty="0">
                <a:latin typeface="Open Sans" pitchFamily="2" charset="0"/>
                <a:ea typeface="Open Sans" pitchFamily="2" charset="0"/>
                <a:cs typeface="Open Sans" pitchFamily="2" charset="0"/>
              </a:rPr>
              <a:t>Source: CoStar</a:t>
            </a:r>
          </a:p>
        </p:txBody>
      </p:sp>
      <p:sp>
        <p:nvSpPr>
          <p:cNvPr id="5" name="Holder 5">
            <a:extLst>
              <a:ext uri="{FF2B5EF4-FFF2-40B4-BE49-F238E27FC236}">
                <a16:creationId xmlns:a16="http://schemas.microsoft.com/office/drawing/2014/main" id="{AE1C57E9-C11B-BD6A-5D2A-779CE0D24FA6}"/>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13" name="Holder 4">
            <a:extLst>
              <a:ext uri="{FF2B5EF4-FFF2-40B4-BE49-F238E27FC236}">
                <a16:creationId xmlns:a16="http://schemas.microsoft.com/office/drawing/2014/main" id="{DA000F72-5663-B023-3E91-A8D1EF06E6D6}"/>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14" name="Graphic 13" descr="Badge Copyright outline">
            <a:extLst>
              <a:ext uri="{FF2B5EF4-FFF2-40B4-BE49-F238E27FC236}">
                <a16:creationId xmlns:a16="http://schemas.microsoft.com/office/drawing/2014/main" id="{E4FF4E50-4AD9-7EDA-A81A-024308A9ADD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37264" y="9610698"/>
            <a:ext cx="276999" cy="276999"/>
          </a:xfrm>
          <a:prstGeom prst="rect">
            <a:avLst/>
          </a:prstGeom>
        </p:spPr>
      </p:pic>
    </p:spTree>
    <p:extLst>
      <p:ext uri="{BB962C8B-B14F-4D97-AF65-F5344CB8AC3E}">
        <p14:creationId xmlns:p14="http://schemas.microsoft.com/office/powerpoint/2010/main" val="22841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A5DEB2AE-34B3-3CA8-D882-A3647BB0D107}"/>
              </a:ext>
            </a:extLst>
          </p:cNvPr>
          <p:cNvPicPr>
            <a:picLocks noChangeAspect="1"/>
          </p:cNvPicPr>
          <p:nvPr/>
        </p:nvPicPr>
        <p:blipFill rotWithShape="1">
          <a:blip r:embed="rId3" cstate="print">
            <a:alphaModFix amt="79000"/>
            <a:extLst>
              <a:ext uri="{28A0092B-C50C-407E-A947-70E740481C1C}">
                <a14:useLocalDpi xmlns:a14="http://schemas.microsoft.com/office/drawing/2010/main" val="0"/>
              </a:ext>
            </a:extLst>
          </a:blip>
          <a:srcRect l="-193" t="1" r="-1" b="-104"/>
          <a:stretch/>
        </p:blipFill>
        <p:spPr>
          <a:xfrm rot="2748722">
            <a:off x="-3243911" y="395130"/>
            <a:ext cx="15469036" cy="11728315"/>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B2B04918-2CA3-DA69-6ADF-A3090E229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32" y="1524000"/>
            <a:ext cx="3581400" cy="483591"/>
          </a:xfrm>
          <a:prstGeom prst="rect">
            <a:avLst/>
          </a:prstGeom>
        </p:spPr>
      </p:pic>
      <p:sp>
        <p:nvSpPr>
          <p:cNvPr id="2" name="Isosceles Triangle 1">
            <a:extLst>
              <a:ext uri="{FF2B5EF4-FFF2-40B4-BE49-F238E27FC236}">
                <a16:creationId xmlns:a16="http://schemas.microsoft.com/office/drawing/2014/main" id="{60B82A0E-F2F1-2A1D-6166-6A40232DDCFD}"/>
              </a:ext>
            </a:extLst>
          </p:cNvPr>
          <p:cNvSpPr/>
          <p:nvPr/>
        </p:nvSpPr>
        <p:spPr>
          <a:xfrm>
            <a:off x="10591800" y="6714841"/>
            <a:ext cx="7772400" cy="3370302"/>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8158D5-7766-983F-4AC5-707D31E92C98}"/>
              </a:ext>
            </a:extLst>
          </p:cNvPr>
          <p:cNvSpPr txBox="1"/>
          <p:nvPr/>
        </p:nvSpPr>
        <p:spPr>
          <a:xfrm>
            <a:off x="457200" y="4775848"/>
            <a:ext cx="12379111" cy="3693319"/>
          </a:xfrm>
          <a:prstGeom prst="rect">
            <a:avLst/>
          </a:prstGeom>
          <a:noFill/>
        </p:spPr>
        <p:txBody>
          <a:bodyPr wrap="square">
            <a:spAutoFit/>
          </a:bodyPr>
          <a:lstStyle/>
          <a:p>
            <a:pPr marL="274320" algn="l">
              <a:lnSpc>
                <a:spcPct val="100000"/>
              </a:lnSpc>
              <a:tabLst>
                <a:tab pos="4563745" algn="l"/>
              </a:tabLst>
            </a:pPr>
            <a:r>
              <a:rPr lang="en-US" sz="9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ATLANTA</a:t>
            </a:r>
          </a:p>
          <a:p>
            <a:pPr marL="274320" algn="l">
              <a:lnSpc>
                <a:spcPct val="100000"/>
              </a:lnSpc>
              <a:tabLst>
                <a:tab pos="4563745" algn="l"/>
              </a:tabLst>
            </a:pPr>
            <a:r>
              <a:rPr lang="en-US" sz="9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a:t>
            </a:r>
          </a:p>
          <a:p>
            <a:pPr marL="274320" algn="l">
              <a:lnSpc>
                <a:spcPct val="100000"/>
              </a:lnSpc>
              <a:tabLst>
                <a:tab pos="4563745" algn="l"/>
              </a:tabLst>
            </a:pPr>
            <a:r>
              <a:rPr lang="en-US" sz="4800" spc="-150" dirty="0">
                <a:solidFill>
                  <a:schemeClr val="bg1"/>
                </a:solidFill>
                <a:latin typeface="Open Sans" pitchFamily="2" charset="0"/>
                <a:ea typeface="Open Sans" pitchFamily="2" charset="0"/>
                <a:cs typeface="Open Sans" pitchFamily="2" charset="0"/>
              </a:rPr>
              <a:t>Q1 2025</a:t>
            </a:r>
          </a:p>
        </p:txBody>
      </p:sp>
      <p:sp>
        <p:nvSpPr>
          <p:cNvPr id="4" name="Holder 5">
            <a:extLst>
              <a:ext uri="{FF2B5EF4-FFF2-40B4-BE49-F238E27FC236}">
                <a16:creationId xmlns:a16="http://schemas.microsoft.com/office/drawing/2014/main" id="{E6B2DFE5-A0F8-F11F-91D3-76972152B157}"/>
              </a:ext>
            </a:extLst>
          </p:cNvPr>
          <p:cNvSpPr txBox="1">
            <a:spLocks/>
          </p:cNvSpPr>
          <p:nvPr/>
        </p:nvSpPr>
        <p:spPr>
          <a:xfrm>
            <a:off x="12478916" y="9570181"/>
            <a:ext cx="2560039"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Franklin Street Data &amp; Research</a:t>
            </a:r>
          </a:p>
        </p:txBody>
      </p:sp>
      <p:cxnSp>
        <p:nvCxnSpPr>
          <p:cNvPr id="8" name="Straight Connector 7">
            <a:extLst>
              <a:ext uri="{FF2B5EF4-FFF2-40B4-BE49-F238E27FC236}">
                <a16:creationId xmlns:a16="http://schemas.microsoft.com/office/drawing/2014/main" id="{3A3A6D4D-740C-4835-541E-22D0DB75A7CC}"/>
              </a:ext>
            </a:extLst>
          </p:cNvPr>
          <p:cNvCxnSpPr>
            <a:cxnSpLocks/>
          </p:cNvCxnSpPr>
          <p:nvPr/>
        </p:nvCxnSpPr>
        <p:spPr>
          <a:xfrm>
            <a:off x="5261609" y="0"/>
            <a:ext cx="3276600" cy="304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11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4267200"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ATLANTA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object 17">
            <a:extLst>
              <a:ext uri="{FF2B5EF4-FFF2-40B4-BE49-F238E27FC236}">
                <a16:creationId xmlns:a16="http://schemas.microsoft.com/office/drawing/2014/main" id="{23CBA492-7EE9-DF69-7D48-4219988841F8}"/>
              </a:ext>
            </a:extLst>
          </p:cNvPr>
          <p:cNvSpPr txBox="1"/>
          <p:nvPr/>
        </p:nvSpPr>
        <p:spPr>
          <a:xfrm>
            <a:off x="838200" y="874448"/>
            <a:ext cx="13792200" cy="1236236"/>
          </a:xfrm>
          <a:prstGeom prst="rect">
            <a:avLst/>
          </a:prstGeom>
        </p:spPr>
        <p:txBody>
          <a:bodyPr vert="horz" wrap="square" lIns="0" tIns="38100" rIns="0" bIns="0" rtlCol="0">
            <a:spAutoFit/>
          </a:bodyPr>
          <a:lstStyle/>
          <a:p>
            <a:pPr>
              <a:spcBef>
                <a:spcPts val="300"/>
              </a:spcBef>
            </a:pPr>
            <a:r>
              <a:rPr sz="2100" b="1" i="1" spc="-10" dirty="0">
                <a:solidFill>
                  <a:srgbClr val="00939D"/>
                </a:solidFill>
                <a:latin typeface="Open Sans" panose="020B0606030504020204" pitchFamily="34" charset="0"/>
                <a:ea typeface="Open Sans" panose="020B0606030504020204" pitchFamily="34" charset="0"/>
                <a:cs typeface="Open Sans" panose="020B0606030504020204" pitchFamily="34" charset="0"/>
              </a:rPr>
              <a:t>Outlook</a:t>
            </a:r>
            <a:endParaRPr lang="en-US" sz="1400" b="0" dirty="0">
              <a:latin typeface="Open Sans" panose="020B0606030504020204" pitchFamily="34" charset="0"/>
              <a:ea typeface="Open Sans" panose="020B0606030504020204" pitchFamily="34" charset="0"/>
              <a:cs typeface="Open Sans" panose="020B0606030504020204" pitchFamily="34" charset="0"/>
            </a:endParaRPr>
          </a:p>
          <a:p>
            <a:pPr marR="5080" algn="just">
              <a:spcBef>
                <a:spcPts val="75"/>
              </a:spcBef>
            </a:pPr>
            <a:r>
              <a:rPr lang="en-US" sz="1400" dirty="0">
                <a:latin typeface="Open Sans" panose="020B0606030504020204" pitchFamily="34" charset="0"/>
                <a:ea typeface="Open Sans" panose="020B0606030504020204" pitchFamily="34" charset="0"/>
                <a:cs typeface="Open Sans" panose="020B0606030504020204" pitchFamily="34" charset="0"/>
              </a:rPr>
              <a:t>The Atlanta industrial market has experienced a marked slowdown over the past year, following several years of heightened activity. According to CoStar, the metro’s vacancy rate has risen to 8.0% as new deliveries have consistently outpaced net absorption. Quarterly demand has remained muted, and the influx of newly completed big-box spaces is expected to push vacancies even higher in the near term. CoStar forecasts that a tapering of development activity will begin to rebalance the market, setting the stage for tighter vacancies and a potential rebound in rent growth by late 2025.</a:t>
            </a:r>
            <a:endParaRPr lang="en-US" sz="1400" spc="-1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2546" y="197822"/>
            <a:ext cx="2148854" cy="290156"/>
          </a:xfrm>
          <a:prstGeom prst="rect">
            <a:avLst/>
          </a:prstGeom>
        </p:spPr>
      </p:pic>
      <p:sp>
        <p:nvSpPr>
          <p:cNvPr id="34" name="TextBox 33">
            <a:extLst>
              <a:ext uri="{FF2B5EF4-FFF2-40B4-BE49-F238E27FC236}">
                <a16:creationId xmlns:a16="http://schemas.microsoft.com/office/drawing/2014/main" id="{AEC1497F-5C46-E91A-8E10-6291F94C1B2C}"/>
              </a:ext>
            </a:extLst>
          </p:cNvPr>
          <p:cNvSpPr txBox="1"/>
          <p:nvPr/>
        </p:nvSpPr>
        <p:spPr>
          <a:xfrm>
            <a:off x="857250" y="6140497"/>
            <a:ext cx="2836913"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Under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Construction</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B36520AA-F5D9-61FD-E25A-EDCBD3B937A8}"/>
              </a:ext>
            </a:extLst>
          </p:cNvPr>
          <p:cNvSpPr txBox="1"/>
          <p:nvPr/>
        </p:nvSpPr>
        <p:spPr>
          <a:xfrm>
            <a:off x="8125563" y="2645995"/>
            <a:ext cx="6688074" cy="400110"/>
          </a:xfrm>
          <a:prstGeom prst="rect">
            <a:avLst/>
          </a:prstGeom>
          <a:noFill/>
        </p:spPr>
        <p:txBody>
          <a:bodyPr wrap="square">
            <a:spAutoFit/>
          </a:bodyPr>
          <a:lstStyle/>
          <a:p>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Absorption</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 </a:t>
            </a: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&amp;</a:t>
            </a:r>
            <a:r>
              <a:rPr lang="en-US" sz="2000" b="1" i="1" spc="-5" dirty="0">
                <a:solidFill>
                  <a:srgbClr val="1A939A"/>
                </a:solidFill>
                <a:latin typeface="Open Sans" panose="020B0606030504020204" pitchFamily="34" charset="0"/>
                <a:ea typeface="Open Sans" panose="020B0606030504020204" pitchFamily="34" charset="0"/>
                <a:cs typeface="Open Sans" panose="020B0606030504020204" pitchFamily="34" charset="0"/>
              </a:rPr>
              <a:t>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Deliveries</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FF3FA50E-DA9A-9100-8F4D-D1D43698F8D5}"/>
              </a:ext>
            </a:extLst>
          </p:cNvPr>
          <p:cNvSpPr txBox="1"/>
          <p:nvPr/>
        </p:nvSpPr>
        <p:spPr>
          <a:xfrm>
            <a:off x="8125562" y="6142191"/>
            <a:ext cx="7068611"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Sales </a:t>
            </a:r>
            <a:r>
              <a:rPr lang="en-US" sz="2000" b="1" i="1" spc="-10" dirty="0">
                <a:solidFill>
                  <a:srgbClr val="1A939A"/>
                </a:solidFill>
                <a:latin typeface="Open Sans" panose="020B0606030504020204" pitchFamily="34" charset="0"/>
                <a:ea typeface="Open Sans" panose="020B0606030504020204" pitchFamily="34" charset="0"/>
                <a:cs typeface="Open Sans" panose="020B0606030504020204" pitchFamily="34" charset="0"/>
              </a:rPr>
              <a:t>Volume</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A4DAE82D-A382-74ED-F778-F293AF7943D6}"/>
              </a:ext>
            </a:extLst>
          </p:cNvPr>
          <p:cNvPicPr>
            <a:picLocks noChangeAspect="1"/>
          </p:cNvPicPr>
          <p:nvPr/>
        </p:nvPicPr>
        <p:blipFill rotWithShape="1">
          <a:blip r:embed="rId4"/>
          <a:srcRect l="30849" t="19572" r="38455" b="51253"/>
          <a:stretch/>
        </p:blipFill>
        <p:spPr>
          <a:xfrm>
            <a:off x="1198669" y="2864118"/>
            <a:ext cx="462014" cy="548640"/>
          </a:xfrm>
          <a:prstGeom prst="rect">
            <a:avLst/>
          </a:prstGeom>
        </p:spPr>
      </p:pic>
      <p:pic>
        <p:nvPicPr>
          <p:cNvPr id="13" name="Picture 12">
            <a:extLst>
              <a:ext uri="{FF2B5EF4-FFF2-40B4-BE49-F238E27FC236}">
                <a16:creationId xmlns:a16="http://schemas.microsoft.com/office/drawing/2014/main" id="{64BE924B-660A-83BF-BF80-76A80F5B8F4A}"/>
              </a:ext>
            </a:extLst>
          </p:cNvPr>
          <p:cNvPicPr preferRelativeResize="0">
            <a:picLocks/>
          </p:cNvPicPr>
          <p:nvPr/>
        </p:nvPicPr>
        <p:blipFill rotWithShape="1">
          <a:blip r:embed="rId5"/>
          <a:srcRect l="34911" t="22095" r="42067" b="48731"/>
          <a:stretch/>
        </p:blipFill>
        <p:spPr>
          <a:xfrm>
            <a:off x="1256201" y="4461565"/>
            <a:ext cx="336528" cy="522444"/>
          </a:xfrm>
          <a:prstGeom prst="rect">
            <a:avLst/>
          </a:prstGeom>
        </p:spPr>
      </p:pic>
      <p:pic>
        <p:nvPicPr>
          <p:cNvPr id="14" name="Picture 13">
            <a:extLst>
              <a:ext uri="{FF2B5EF4-FFF2-40B4-BE49-F238E27FC236}">
                <a16:creationId xmlns:a16="http://schemas.microsoft.com/office/drawing/2014/main" id="{F5D4BBEC-471C-BD4D-A42C-2EEB0471A509}"/>
              </a:ext>
            </a:extLst>
          </p:cNvPr>
          <p:cNvPicPr>
            <a:picLocks noChangeAspect="1"/>
          </p:cNvPicPr>
          <p:nvPr/>
        </p:nvPicPr>
        <p:blipFill rotWithShape="1">
          <a:blip r:embed="rId6"/>
          <a:srcRect l="33838" t="27476" r="39150" b="47613"/>
          <a:stretch/>
        </p:blipFill>
        <p:spPr>
          <a:xfrm>
            <a:off x="1193458" y="5121861"/>
            <a:ext cx="462014" cy="631646"/>
          </a:xfrm>
          <a:prstGeom prst="rect">
            <a:avLst/>
          </a:prstGeom>
        </p:spPr>
      </p:pic>
      <p:pic>
        <p:nvPicPr>
          <p:cNvPr id="15" name="Picture 14">
            <a:extLst>
              <a:ext uri="{FF2B5EF4-FFF2-40B4-BE49-F238E27FC236}">
                <a16:creationId xmlns:a16="http://schemas.microsoft.com/office/drawing/2014/main" id="{92A33483-75E1-3CEB-DA41-52B16C0D3F68}"/>
              </a:ext>
            </a:extLst>
          </p:cNvPr>
          <p:cNvPicPr>
            <a:picLocks noChangeAspect="1"/>
          </p:cNvPicPr>
          <p:nvPr/>
        </p:nvPicPr>
        <p:blipFill rotWithShape="1">
          <a:blip r:embed="rId7"/>
          <a:srcRect l="30241" t="26329" r="29318" b="44123"/>
          <a:stretch/>
        </p:blipFill>
        <p:spPr>
          <a:xfrm>
            <a:off x="1087878" y="3615906"/>
            <a:ext cx="560106" cy="511293"/>
          </a:xfrm>
          <a:prstGeom prst="rect">
            <a:avLst/>
          </a:prstGeom>
        </p:spPr>
      </p:pic>
      <p:sp>
        <p:nvSpPr>
          <p:cNvPr id="16" name="TextBox 15">
            <a:extLst>
              <a:ext uri="{FF2B5EF4-FFF2-40B4-BE49-F238E27FC236}">
                <a16:creationId xmlns:a16="http://schemas.microsoft.com/office/drawing/2014/main" id="{1B555F39-0E90-9363-A13E-F333767766A4}"/>
              </a:ext>
            </a:extLst>
          </p:cNvPr>
          <p:cNvSpPr txBox="1"/>
          <p:nvPr/>
        </p:nvSpPr>
        <p:spPr>
          <a:xfrm>
            <a:off x="2095706" y="2862798"/>
            <a:ext cx="990600"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8.0%</a:t>
            </a:r>
          </a:p>
        </p:txBody>
      </p:sp>
      <p:cxnSp>
        <p:nvCxnSpPr>
          <p:cNvPr id="21" name="Straight Connector 20">
            <a:extLst>
              <a:ext uri="{FF2B5EF4-FFF2-40B4-BE49-F238E27FC236}">
                <a16:creationId xmlns:a16="http://schemas.microsoft.com/office/drawing/2014/main" id="{BE39787C-BB4D-819A-F4AF-3C6E5F045C11}"/>
              </a:ext>
            </a:extLst>
          </p:cNvPr>
          <p:cNvCxnSpPr>
            <a:cxnSpLocks/>
            <a:endCxn id="51" idx="4"/>
          </p:cNvCxnSpPr>
          <p:nvPr/>
        </p:nvCxnSpPr>
        <p:spPr>
          <a:xfrm>
            <a:off x="3456878" y="2967739"/>
            <a:ext cx="9649" cy="2732141"/>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8FF4F28-B36D-D62F-6B99-9332A55D068A}"/>
              </a:ext>
            </a:extLst>
          </p:cNvPr>
          <p:cNvSpPr/>
          <p:nvPr/>
        </p:nvSpPr>
        <p:spPr>
          <a:xfrm>
            <a:off x="3229792" y="2967739"/>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id="{331BC7F9-2A78-19C6-17AC-9E2414E68B06}"/>
              </a:ext>
            </a:extLst>
          </p:cNvPr>
          <p:cNvCxnSpPr>
            <a:cxnSpLocks/>
          </p:cNvCxnSpPr>
          <p:nvPr/>
        </p:nvCxnSpPr>
        <p:spPr>
          <a:xfrm flipV="1">
            <a:off x="3466209" y="3005975"/>
            <a:ext cx="0" cy="29094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C5D79A-DC97-B03A-F8C6-FDFDB5453C70}"/>
              </a:ext>
            </a:extLst>
          </p:cNvPr>
          <p:cNvSpPr/>
          <p:nvPr/>
        </p:nvSpPr>
        <p:spPr>
          <a:xfrm>
            <a:off x="3235396" y="3715461"/>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4830D1E5-E4B0-E881-1221-F1DF2E437C58}"/>
              </a:ext>
            </a:extLst>
          </p:cNvPr>
          <p:cNvSpPr/>
          <p:nvPr/>
        </p:nvSpPr>
        <p:spPr>
          <a:xfrm>
            <a:off x="3235520" y="5299770"/>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82D1F88F-DF52-1929-5D77-AE11F4EE2049}"/>
              </a:ext>
            </a:extLst>
          </p:cNvPr>
          <p:cNvSpPr txBox="1"/>
          <p:nvPr/>
        </p:nvSpPr>
        <p:spPr>
          <a:xfrm>
            <a:off x="3877286" y="2929366"/>
            <a:ext cx="1564645"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Vacancy Rate</a:t>
            </a:r>
          </a:p>
        </p:txBody>
      </p:sp>
      <p:sp>
        <p:nvSpPr>
          <p:cNvPr id="54" name="TextBox 53">
            <a:extLst>
              <a:ext uri="{FF2B5EF4-FFF2-40B4-BE49-F238E27FC236}">
                <a16:creationId xmlns:a16="http://schemas.microsoft.com/office/drawing/2014/main" id="{B9C4686D-CA81-A5F0-74BB-C4AC35CC3D63}"/>
              </a:ext>
            </a:extLst>
          </p:cNvPr>
          <p:cNvSpPr txBox="1"/>
          <p:nvPr/>
        </p:nvSpPr>
        <p:spPr>
          <a:xfrm>
            <a:off x="3872203" y="3706724"/>
            <a:ext cx="2504310"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Under Construction SF</a:t>
            </a:r>
          </a:p>
        </p:txBody>
      </p:sp>
      <p:sp>
        <p:nvSpPr>
          <p:cNvPr id="55" name="TextBox 54">
            <a:extLst>
              <a:ext uri="{FF2B5EF4-FFF2-40B4-BE49-F238E27FC236}">
                <a16:creationId xmlns:a16="http://schemas.microsoft.com/office/drawing/2014/main" id="{E1C7A9C5-6E5C-E784-EC13-008856E8C2F6}"/>
              </a:ext>
            </a:extLst>
          </p:cNvPr>
          <p:cNvSpPr txBox="1"/>
          <p:nvPr/>
        </p:nvSpPr>
        <p:spPr>
          <a:xfrm>
            <a:off x="3872203" y="4487073"/>
            <a:ext cx="1808780"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Market Rent/SF</a:t>
            </a:r>
          </a:p>
        </p:txBody>
      </p:sp>
      <p:sp>
        <p:nvSpPr>
          <p:cNvPr id="56" name="TextBox 55">
            <a:extLst>
              <a:ext uri="{FF2B5EF4-FFF2-40B4-BE49-F238E27FC236}">
                <a16:creationId xmlns:a16="http://schemas.microsoft.com/office/drawing/2014/main" id="{F18F1E6D-019F-47DC-CF20-102CC8632253}"/>
              </a:ext>
            </a:extLst>
          </p:cNvPr>
          <p:cNvSpPr txBox="1"/>
          <p:nvPr/>
        </p:nvSpPr>
        <p:spPr>
          <a:xfrm>
            <a:off x="3872203" y="5260303"/>
            <a:ext cx="2819400" cy="369332"/>
          </a:xfrm>
          <a:prstGeom prst="rect">
            <a:avLst/>
          </a:prstGeom>
          <a:noFill/>
        </p:spPr>
        <p:txBody>
          <a:bodyPr wrap="square" rtlCol="0">
            <a:spAutoFit/>
          </a:bodyPr>
          <a:lstStyle/>
          <a:p>
            <a:pPr algn="l"/>
            <a:r>
              <a:rPr lang="en-US" dirty="0">
                <a:solidFill>
                  <a:schemeClr val="tx1">
                    <a:lumMod val="75000"/>
                    <a:lumOff val="25000"/>
                  </a:schemeClr>
                </a:solidFill>
                <a:latin typeface="Open Sans Condensed"/>
                <a:ea typeface="Open Sans" panose="020B0606030504020204" pitchFamily="34" charset="0"/>
                <a:cs typeface="Open Sans" panose="020B0606030504020204" pitchFamily="34" charset="0"/>
              </a:rPr>
              <a:t>12 MO Net Absorption SF</a:t>
            </a:r>
          </a:p>
        </p:txBody>
      </p:sp>
      <p:sp>
        <p:nvSpPr>
          <p:cNvPr id="58" name="Oval 57">
            <a:extLst>
              <a:ext uri="{FF2B5EF4-FFF2-40B4-BE49-F238E27FC236}">
                <a16:creationId xmlns:a16="http://schemas.microsoft.com/office/drawing/2014/main" id="{367B9733-9305-7C2F-5621-1791B9CE4FCA}"/>
              </a:ext>
            </a:extLst>
          </p:cNvPr>
          <p:cNvSpPr/>
          <p:nvPr/>
        </p:nvSpPr>
        <p:spPr>
          <a:xfrm>
            <a:off x="3235396" y="4532836"/>
            <a:ext cx="462014" cy="400110"/>
          </a:xfrm>
          <a:prstGeom prst="ellipse">
            <a:avLst/>
          </a:prstGeom>
          <a:solidFill>
            <a:srgbClr val="005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Arrow Connector 58">
            <a:extLst>
              <a:ext uri="{FF2B5EF4-FFF2-40B4-BE49-F238E27FC236}">
                <a16:creationId xmlns:a16="http://schemas.microsoft.com/office/drawing/2014/main" id="{85137F13-DEA8-20AC-26C4-4B2958FC8C0F}"/>
              </a:ext>
            </a:extLst>
          </p:cNvPr>
          <p:cNvCxnSpPr>
            <a:cxnSpLocks/>
          </p:cNvCxnSpPr>
          <p:nvPr/>
        </p:nvCxnSpPr>
        <p:spPr>
          <a:xfrm flipV="1">
            <a:off x="3470324" y="4574405"/>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45C55CE-973A-9D07-72F4-07AFE668ED65}"/>
              </a:ext>
            </a:extLst>
          </p:cNvPr>
          <p:cNvSpPr txBox="1"/>
          <p:nvPr/>
        </p:nvSpPr>
        <p:spPr>
          <a:xfrm>
            <a:off x="1865843" y="3654188"/>
            <a:ext cx="1229794"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18.3M</a:t>
            </a:r>
          </a:p>
        </p:txBody>
      </p:sp>
      <p:sp>
        <p:nvSpPr>
          <p:cNvPr id="71" name="TextBox 70">
            <a:extLst>
              <a:ext uri="{FF2B5EF4-FFF2-40B4-BE49-F238E27FC236}">
                <a16:creationId xmlns:a16="http://schemas.microsoft.com/office/drawing/2014/main" id="{A1D9DA59-E709-5091-1300-6C60CBE70CF4}"/>
              </a:ext>
            </a:extLst>
          </p:cNvPr>
          <p:cNvSpPr txBox="1"/>
          <p:nvPr/>
        </p:nvSpPr>
        <p:spPr>
          <a:xfrm>
            <a:off x="1830141" y="4418980"/>
            <a:ext cx="1270676"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$9.79</a:t>
            </a:r>
          </a:p>
        </p:txBody>
      </p:sp>
      <p:sp>
        <p:nvSpPr>
          <p:cNvPr id="72" name="TextBox 71">
            <a:extLst>
              <a:ext uri="{FF2B5EF4-FFF2-40B4-BE49-F238E27FC236}">
                <a16:creationId xmlns:a16="http://schemas.microsoft.com/office/drawing/2014/main" id="{C21B232E-AD09-E8C5-598B-9D17E46A0E68}"/>
              </a:ext>
            </a:extLst>
          </p:cNvPr>
          <p:cNvSpPr txBox="1"/>
          <p:nvPr/>
        </p:nvSpPr>
        <p:spPr>
          <a:xfrm>
            <a:off x="2096820" y="5206460"/>
            <a:ext cx="1000685" cy="523220"/>
          </a:xfrm>
          <a:prstGeom prst="rect">
            <a:avLst/>
          </a:prstGeom>
          <a:noFill/>
        </p:spPr>
        <p:txBody>
          <a:bodyPr wrap="square" rtlCol="0">
            <a:spAutoFit/>
          </a:bodyPr>
          <a:lstStyle/>
          <a:p>
            <a:pPr algn="r"/>
            <a:r>
              <a:rPr lang="en-US"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4.5M</a:t>
            </a:r>
          </a:p>
        </p:txBody>
      </p:sp>
      <p:sp>
        <p:nvSpPr>
          <p:cNvPr id="73" name="TextBox 72">
            <a:extLst>
              <a:ext uri="{FF2B5EF4-FFF2-40B4-BE49-F238E27FC236}">
                <a16:creationId xmlns:a16="http://schemas.microsoft.com/office/drawing/2014/main" id="{3EF0EDBD-62E7-4841-1D57-1701DB08158A}"/>
              </a:ext>
            </a:extLst>
          </p:cNvPr>
          <p:cNvSpPr txBox="1"/>
          <p:nvPr/>
        </p:nvSpPr>
        <p:spPr>
          <a:xfrm>
            <a:off x="2658391" y="2396443"/>
            <a:ext cx="1560038" cy="400110"/>
          </a:xfrm>
          <a:prstGeom prst="rect">
            <a:avLst/>
          </a:prstGeom>
          <a:noFill/>
        </p:spPr>
        <p:txBody>
          <a:bodyPr wrap="square">
            <a:spAutoFit/>
          </a:bodyPr>
          <a:lstStyle/>
          <a:p>
            <a:r>
              <a:rPr lang="en-US" sz="2000" b="1" i="1" dirty="0">
                <a:solidFill>
                  <a:srgbClr val="00939D"/>
                </a:solidFill>
                <a:latin typeface="Open Sans" panose="020B0606030504020204" pitchFamily="34" charset="0"/>
                <a:ea typeface="Open Sans" panose="020B0606030504020204" pitchFamily="34" charset="0"/>
                <a:cs typeface="Open Sans" panose="020B0606030504020204" pitchFamily="34" charset="0"/>
              </a:rPr>
              <a:t>YOY Trends</a:t>
            </a:r>
            <a:endParaRPr lang="en-US" sz="2000" i="1" dirty="0">
              <a:solidFill>
                <a:srgbClr val="00939D"/>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CE3E6F22-0AE9-76E4-2388-84EAB559BE36}"/>
              </a:ext>
            </a:extLst>
          </p:cNvPr>
          <p:cNvCxnSpPr>
            <a:cxnSpLocks/>
          </p:cNvCxnSpPr>
          <p:nvPr/>
        </p:nvCxnSpPr>
        <p:spPr>
          <a:xfrm rot="10800000" flipV="1">
            <a:off x="3475210" y="3769268"/>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Holder 5">
            <a:extLst>
              <a:ext uri="{FF2B5EF4-FFF2-40B4-BE49-F238E27FC236}">
                <a16:creationId xmlns:a16="http://schemas.microsoft.com/office/drawing/2014/main" id="{40F2C01B-A5E6-20FE-341A-3478131DF2BC}"/>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20" name="Holder 4">
            <a:extLst>
              <a:ext uri="{FF2B5EF4-FFF2-40B4-BE49-F238E27FC236}">
                <a16:creationId xmlns:a16="http://schemas.microsoft.com/office/drawing/2014/main" id="{2F9AFFBC-EA7B-85B0-77D1-92BDCD798DE8}"/>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22" name="Graphic 21" descr="Badge Copyright outline">
            <a:extLst>
              <a:ext uri="{FF2B5EF4-FFF2-40B4-BE49-F238E27FC236}">
                <a16:creationId xmlns:a16="http://schemas.microsoft.com/office/drawing/2014/main" id="{E339D067-19DC-80E4-3EDB-9A042A08A3B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437264" y="9610698"/>
            <a:ext cx="276999" cy="276999"/>
          </a:xfrm>
          <a:prstGeom prst="rect">
            <a:avLst/>
          </a:prstGeom>
        </p:spPr>
      </p:pic>
      <p:cxnSp>
        <p:nvCxnSpPr>
          <p:cNvPr id="2" name="Straight Arrow Connector 1">
            <a:extLst>
              <a:ext uri="{FF2B5EF4-FFF2-40B4-BE49-F238E27FC236}">
                <a16:creationId xmlns:a16="http://schemas.microsoft.com/office/drawing/2014/main" id="{6B9462F4-441E-9AA3-7FDE-0898AFE867E5}"/>
              </a:ext>
            </a:extLst>
          </p:cNvPr>
          <p:cNvCxnSpPr>
            <a:cxnSpLocks/>
          </p:cNvCxnSpPr>
          <p:nvPr/>
        </p:nvCxnSpPr>
        <p:spPr>
          <a:xfrm flipV="1">
            <a:off x="3466209" y="5337027"/>
            <a:ext cx="0" cy="2926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768C0283-5B19-9417-44FB-5BC2E57575BB}"/>
              </a:ext>
            </a:extLst>
          </p:cNvPr>
          <p:cNvGraphicFramePr>
            <a:graphicFrameLocks/>
          </p:cNvGraphicFramePr>
          <p:nvPr>
            <p:extLst>
              <p:ext uri="{D42A27DB-BD31-4B8C-83A1-F6EECF244321}">
                <p14:modId xmlns:p14="http://schemas.microsoft.com/office/powerpoint/2010/main" val="1790006073"/>
              </p:ext>
            </p:extLst>
          </p:nvPr>
        </p:nvGraphicFramePr>
        <p:xfrm>
          <a:off x="7482583" y="2967739"/>
          <a:ext cx="6949440" cy="304495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23">
            <a:extLst>
              <a:ext uri="{FF2B5EF4-FFF2-40B4-BE49-F238E27FC236}">
                <a16:creationId xmlns:a16="http://schemas.microsoft.com/office/drawing/2014/main" id="{274ABB1A-DF86-6D94-9B96-55BD516954AF}"/>
              </a:ext>
            </a:extLst>
          </p:cNvPr>
          <p:cNvGraphicFramePr>
            <a:graphicFrameLocks/>
          </p:cNvGraphicFramePr>
          <p:nvPr>
            <p:extLst>
              <p:ext uri="{D42A27DB-BD31-4B8C-83A1-F6EECF244321}">
                <p14:modId xmlns:p14="http://schemas.microsoft.com/office/powerpoint/2010/main" val="1322926494"/>
              </p:ext>
            </p:extLst>
          </p:nvPr>
        </p:nvGraphicFramePr>
        <p:xfrm>
          <a:off x="180646" y="6393169"/>
          <a:ext cx="6949440" cy="304495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Chart 24">
            <a:extLst>
              <a:ext uri="{FF2B5EF4-FFF2-40B4-BE49-F238E27FC236}">
                <a16:creationId xmlns:a16="http://schemas.microsoft.com/office/drawing/2014/main" id="{EE4A0F82-8E91-C6CB-0BA4-4994DC130FF1}"/>
              </a:ext>
            </a:extLst>
          </p:cNvPr>
          <p:cNvGraphicFramePr>
            <a:graphicFrameLocks/>
          </p:cNvGraphicFramePr>
          <p:nvPr>
            <p:extLst>
              <p:ext uri="{D42A27DB-BD31-4B8C-83A1-F6EECF244321}">
                <p14:modId xmlns:p14="http://schemas.microsoft.com/office/powerpoint/2010/main" val="1791713403"/>
              </p:ext>
            </p:extLst>
          </p:nvPr>
        </p:nvGraphicFramePr>
        <p:xfrm>
          <a:off x="7482583" y="6480048"/>
          <a:ext cx="7068611" cy="304495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87121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4191000"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ATLANTA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47306" y="194190"/>
            <a:ext cx="2148854" cy="290156"/>
          </a:xfrm>
          <a:prstGeom prst="rect">
            <a:avLst/>
          </a:prstGeom>
        </p:spPr>
      </p:pic>
      <p:sp>
        <p:nvSpPr>
          <p:cNvPr id="8" name="TextBox 7">
            <a:extLst>
              <a:ext uri="{FF2B5EF4-FFF2-40B4-BE49-F238E27FC236}">
                <a16:creationId xmlns:a16="http://schemas.microsoft.com/office/drawing/2014/main" id="{DE11E725-5ADA-3868-39E4-FE669A019D58}"/>
              </a:ext>
            </a:extLst>
          </p:cNvPr>
          <p:cNvSpPr txBox="1"/>
          <p:nvPr/>
        </p:nvSpPr>
        <p:spPr>
          <a:xfrm>
            <a:off x="762000" y="1295400"/>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Market Asking Rent &amp;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A02A6A47-17DB-8A15-18CA-3CA9C3AB4062}"/>
              </a:ext>
            </a:extLst>
          </p:cNvPr>
          <p:cNvSpPr txBox="1"/>
          <p:nvPr/>
        </p:nvSpPr>
        <p:spPr>
          <a:xfrm>
            <a:off x="8107680" y="129569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Job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385F90C5-C4D9-6848-4F48-E5AE38A2ACA6}"/>
              </a:ext>
            </a:extLst>
          </p:cNvPr>
          <p:cNvSpPr txBox="1"/>
          <p:nvPr/>
        </p:nvSpPr>
        <p:spPr>
          <a:xfrm>
            <a:off x="762000" y="569020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Population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200B177C-B52F-D709-0287-E1AB3CDD8E66}"/>
              </a:ext>
            </a:extLst>
          </p:cNvPr>
          <p:cNvSpPr txBox="1"/>
          <p:nvPr/>
        </p:nvSpPr>
        <p:spPr>
          <a:xfrm>
            <a:off x="8107680" y="5690205"/>
            <a:ext cx="4648200" cy="400110"/>
          </a:xfrm>
          <a:prstGeom prst="rect">
            <a:avLst/>
          </a:prstGeom>
          <a:noFill/>
        </p:spPr>
        <p:txBody>
          <a:bodyPr wrap="square">
            <a:spAutoFit/>
          </a:bodyPr>
          <a:lstStyle/>
          <a:p>
            <a:pPr marL="12700">
              <a:lnSpc>
                <a:spcPct val="100000"/>
              </a:lnSpc>
              <a:spcBef>
                <a:spcPts val="100"/>
              </a:spcBef>
            </a:pPr>
            <a:r>
              <a:rPr lang="en-US" sz="2000" b="1" i="1" dirty="0">
                <a:solidFill>
                  <a:srgbClr val="1A939A"/>
                </a:solidFill>
                <a:latin typeface="Open Sans" panose="020B0606030504020204" pitchFamily="34" charset="0"/>
                <a:ea typeface="Open Sans" panose="020B0606030504020204" pitchFamily="34" charset="0"/>
                <a:cs typeface="Open Sans" panose="020B0606030504020204" pitchFamily="34" charset="0"/>
              </a:rPr>
              <a:t>Median Household Income &amp; Growth</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Holder 5">
            <a:extLst>
              <a:ext uri="{FF2B5EF4-FFF2-40B4-BE49-F238E27FC236}">
                <a16:creationId xmlns:a16="http://schemas.microsoft.com/office/drawing/2014/main" id="{38981867-3460-9DD6-51D4-4CAEFE675268}"/>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10" name="Holder 4">
            <a:extLst>
              <a:ext uri="{FF2B5EF4-FFF2-40B4-BE49-F238E27FC236}">
                <a16:creationId xmlns:a16="http://schemas.microsoft.com/office/drawing/2014/main" id="{04B34565-C7E3-EA4D-D390-4A25D589FA42}"/>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17" name="Graphic 16" descr="Badge Copyright outline">
            <a:extLst>
              <a:ext uri="{FF2B5EF4-FFF2-40B4-BE49-F238E27FC236}">
                <a16:creationId xmlns:a16="http://schemas.microsoft.com/office/drawing/2014/main" id="{A9686858-1F7A-8862-96B0-42289A950B1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37264" y="9610698"/>
            <a:ext cx="276999" cy="276999"/>
          </a:xfrm>
          <a:prstGeom prst="rect">
            <a:avLst/>
          </a:prstGeom>
        </p:spPr>
      </p:pic>
      <p:graphicFrame>
        <p:nvGraphicFramePr>
          <p:cNvPr id="3" name="Chart 2">
            <a:extLst>
              <a:ext uri="{FF2B5EF4-FFF2-40B4-BE49-F238E27FC236}">
                <a16:creationId xmlns:a16="http://schemas.microsoft.com/office/drawing/2014/main" id="{BFFEC900-F59C-E03E-BB98-8729C9142162}"/>
              </a:ext>
            </a:extLst>
          </p:cNvPr>
          <p:cNvGraphicFramePr>
            <a:graphicFrameLocks/>
          </p:cNvGraphicFramePr>
          <p:nvPr>
            <p:extLst>
              <p:ext uri="{D42A27DB-BD31-4B8C-83A1-F6EECF244321}">
                <p14:modId xmlns:p14="http://schemas.microsoft.com/office/powerpoint/2010/main" val="3776073966"/>
              </p:ext>
            </p:extLst>
          </p:nvPr>
        </p:nvGraphicFramePr>
        <p:xfrm>
          <a:off x="202881" y="1695510"/>
          <a:ext cx="6949440" cy="30449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Chart 3">
            <a:extLst>
              <a:ext uri="{FF2B5EF4-FFF2-40B4-BE49-F238E27FC236}">
                <a16:creationId xmlns:a16="http://schemas.microsoft.com/office/drawing/2014/main" id="{409C6BDA-215B-EB2D-57D5-486B5A31CA66}"/>
              </a:ext>
            </a:extLst>
          </p:cNvPr>
          <p:cNvGraphicFramePr>
            <a:graphicFrameLocks/>
          </p:cNvGraphicFramePr>
          <p:nvPr>
            <p:extLst>
              <p:ext uri="{D42A27DB-BD31-4B8C-83A1-F6EECF244321}">
                <p14:modId xmlns:p14="http://schemas.microsoft.com/office/powerpoint/2010/main" val="274081646"/>
              </p:ext>
            </p:extLst>
          </p:nvPr>
        </p:nvGraphicFramePr>
        <p:xfrm>
          <a:off x="7450373" y="1628594"/>
          <a:ext cx="6949440" cy="304495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Chart 17">
            <a:extLst>
              <a:ext uri="{FF2B5EF4-FFF2-40B4-BE49-F238E27FC236}">
                <a16:creationId xmlns:a16="http://schemas.microsoft.com/office/drawing/2014/main" id="{90AAF5B0-C890-06CB-CB1B-0C978E894A50}"/>
              </a:ext>
            </a:extLst>
          </p:cNvPr>
          <p:cNvGraphicFramePr>
            <a:graphicFrameLocks/>
          </p:cNvGraphicFramePr>
          <p:nvPr>
            <p:extLst>
              <p:ext uri="{D42A27DB-BD31-4B8C-83A1-F6EECF244321}">
                <p14:modId xmlns:p14="http://schemas.microsoft.com/office/powerpoint/2010/main" val="3791792708"/>
              </p:ext>
            </p:extLst>
          </p:nvPr>
        </p:nvGraphicFramePr>
        <p:xfrm>
          <a:off x="434009" y="6070654"/>
          <a:ext cx="6949440" cy="304495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a:extLst>
              <a:ext uri="{FF2B5EF4-FFF2-40B4-BE49-F238E27FC236}">
                <a16:creationId xmlns:a16="http://schemas.microsoft.com/office/drawing/2014/main" id="{62A73EE5-CA0F-C824-7F5B-DFF235A95BC0}"/>
              </a:ext>
            </a:extLst>
          </p:cNvPr>
          <p:cNvGraphicFramePr>
            <a:graphicFrameLocks/>
          </p:cNvGraphicFramePr>
          <p:nvPr>
            <p:extLst>
              <p:ext uri="{D42A27DB-BD31-4B8C-83A1-F6EECF244321}">
                <p14:modId xmlns:p14="http://schemas.microsoft.com/office/powerpoint/2010/main" val="1522289703"/>
              </p:ext>
            </p:extLst>
          </p:nvPr>
        </p:nvGraphicFramePr>
        <p:xfrm>
          <a:off x="7728966" y="6090315"/>
          <a:ext cx="7053834" cy="304495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1136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627C0128-C35A-1506-F071-13D2F77274A0}"/>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76200" y="0"/>
            <a:ext cx="15621000" cy="685800"/>
          </a:xfrm>
          <a:prstGeom prst="rect">
            <a:avLst/>
          </a:prstGeom>
        </p:spPr>
      </p:pic>
      <p:sp>
        <p:nvSpPr>
          <p:cNvPr id="6" name="Holder 5">
            <a:extLst>
              <a:ext uri="{FF2B5EF4-FFF2-40B4-BE49-F238E27FC236}">
                <a16:creationId xmlns:a16="http://schemas.microsoft.com/office/drawing/2014/main" id="{49862F84-0AF2-D67F-E95C-4EBBFA056525}"/>
              </a:ext>
            </a:extLst>
          </p:cNvPr>
          <p:cNvSpPr txBox="1">
            <a:spLocks/>
          </p:cNvSpPr>
          <p:nvPr/>
        </p:nvSpPr>
        <p:spPr>
          <a:xfrm>
            <a:off x="533400" y="259377"/>
            <a:ext cx="4191000" cy="215444"/>
          </a:xfrm>
          <a:prstGeom prst="rect">
            <a:avLst/>
          </a:prstGeom>
        </p:spPr>
        <p:txBody>
          <a:bodyPr wrap="square" lIns="0" tIns="0" rIns="0" bIns="0">
            <a:spAutoFit/>
          </a:bodyPr>
          <a:lstStyle>
            <a:defPPr>
              <a:defRPr kern="0"/>
            </a:defPPr>
            <a:lvl1pPr algn="l">
              <a:defRPr sz="1600">
                <a:solidFill>
                  <a:srgbClr val="005670"/>
                </a:solidFill>
                <a:latin typeface="+mn-lt"/>
              </a:defRPr>
            </a:lvl1p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 | ATLANTA | Q1 2025</a:t>
            </a:r>
          </a:p>
        </p:txBody>
      </p:sp>
      <p:cxnSp>
        <p:nvCxnSpPr>
          <p:cNvPr id="7" name="Straight Connector 6">
            <a:extLst>
              <a:ext uri="{FF2B5EF4-FFF2-40B4-BE49-F238E27FC236}">
                <a16:creationId xmlns:a16="http://schemas.microsoft.com/office/drawing/2014/main" id="{4D4D3F6D-A3CB-67B7-0BCA-0FAB6A98949B}"/>
              </a:ext>
            </a:extLst>
          </p:cNvPr>
          <p:cNvCxnSpPr/>
          <p:nvPr/>
        </p:nvCxnSpPr>
        <p:spPr>
          <a:xfrm>
            <a:off x="457200" y="9525000"/>
            <a:ext cx="145435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a:extLst>
              <a:ext uri="{FF2B5EF4-FFF2-40B4-BE49-F238E27FC236}">
                <a16:creationId xmlns:a16="http://schemas.microsoft.com/office/drawing/2014/main" id="{5A4674BB-AD76-BCAB-FB98-3036F2BD2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7306" y="196891"/>
            <a:ext cx="2148854" cy="290156"/>
          </a:xfrm>
          <a:prstGeom prst="rect">
            <a:avLst/>
          </a:prstGeom>
        </p:spPr>
      </p:pic>
      <p:sp>
        <p:nvSpPr>
          <p:cNvPr id="16" name="object 11">
            <a:extLst>
              <a:ext uri="{FF2B5EF4-FFF2-40B4-BE49-F238E27FC236}">
                <a16:creationId xmlns:a16="http://schemas.microsoft.com/office/drawing/2014/main" id="{2F3AFFBF-1744-6134-2C78-8796EBF40B77}"/>
              </a:ext>
            </a:extLst>
          </p:cNvPr>
          <p:cNvSpPr txBox="1"/>
          <p:nvPr/>
        </p:nvSpPr>
        <p:spPr>
          <a:xfrm>
            <a:off x="710563" y="5850203"/>
            <a:ext cx="2620369" cy="1009315"/>
          </a:xfrm>
          <a:prstGeom prst="rect">
            <a:avLst/>
          </a:prstGeom>
        </p:spPr>
        <p:txBody>
          <a:bodyPr vert="horz" wrap="square" lIns="0" tIns="12700" rIns="0" bIns="0" rtlCol="0">
            <a:spAutoFit/>
          </a:bodyPr>
          <a:lstStyle/>
          <a:p>
            <a:pPr marL="12700" marR="5080">
              <a:lnSpc>
                <a:spcPct val="116100"/>
              </a:lnSpc>
              <a:spcBef>
                <a:spcPts val="10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KELLY ANTINI </a:t>
            </a:r>
          </a:p>
          <a:p>
            <a:pPr marL="12700" marR="5080">
              <a:lnSpc>
                <a:spcPct val="116100"/>
              </a:lnSpc>
              <a:spcBef>
                <a:spcPts val="100"/>
              </a:spcBef>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Research Analyst</a:t>
            </a:r>
          </a:p>
          <a:p>
            <a:pPr marL="12700" marR="5080">
              <a:lnSpc>
                <a:spcPct val="116100"/>
              </a:lnSpc>
            </a:pPr>
            <a:r>
              <a:rPr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Kelly.Antini@FranklinSt.com </a:t>
            </a:r>
            <a:endPar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813.839.7300</a:t>
            </a:r>
          </a:p>
        </p:txBody>
      </p:sp>
      <p:sp>
        <p:nvSpPr>
          <p:cNvPr id="20" name="object 13">
            <a:extLst>
              <a:ext uri="{FF2B5EF4-FFF2-40B4-BE49-F238E27FC236}">
                <a16:creationId xmlns:a16="http://schemas.microsoft.com/office/drawing/2014/main" id="{0CD5F9EF-AEE3-D8FC-D072-AF5BF3FE18BA}"/>
              </a:ext>
            </a:extLst>
          </p:cNvPr>
          <p:cNvSpPr txBox="1"/>
          <p:nvPr/>
        </p:nvSpPr>
        <p:spPr>
          <a:xfrm>
            <a:off x="4383562" y="2490070"/>
            <a:ext cx="2374265" cy="1031116"/>
          </a:xfrm>
          <a:prstGeom prst="rect">
            <a:avLst/>
          </a:prstGeom>
        </p:spPr>
        <p:txBody>
          <a:bodyPr vert="horz" wrap="square" lIns="0" tIns="46990" rIns="0" bIns="0" rtlCol="0">
            <a:spAutoFit/>
          </a:bodyPr>
          <a:lstStyle/>
          <a:p>
            <a:pPr marL="12700" marR="5080">
              <a:lnSpc>
                <a:spcPct val="116100"/>
              </a:lnSpc>
              <a:spcBef>
                <a:spcPts val="37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ALEX RAMOS</a:t>
            </a: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Business Data Analyst </a:t>
            </a:r>
            <a:r>
              <a:rPr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Alex.Ramos@FranklinSt.com</a:t>
            </a:r>
            <a:endPar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813.839.7300</a:t>
            </a:r>
          </a:p>
        </p:txBody>
      </p:sp>
      <p:sp>
        <p:nvSpPr>
          <p:cNvPr id="22" name="object 17">
            <a:extLst>
              <a:ext uri="{FF2B5EF4-FFF2-40B4-BE49-F238E27FC236}">
                <a16:creationId xmlns:a16="http://schemas.microsoft.com/office/drawing/2014/main" id="{2997AC61-C32C-E7C2-9185-02004B65EA27}"/>
              </a:ext>
            </a:extLst>
          </p:cNvPr>
          <p:cNvSpPr txBox="1"/>
          <p:nvPr/>
        </p:nvSpPr>
        <p:spPr>
          <a:xfrm>
            <a:off x="710563" y="1882981"/>
            <a:ext cx="2522220" cy="443711"/>
          </a:xfrm>
          <a:prstGeom prst="rect">
            <a:avLst/>
          </a:prstGeom>
        </p:spPr>
        <p:txBody>
          <a:bodyPr vert="horz" wrap="square" lIns="0" tIns="12700" rIns="0" bIns="0" rtlCol="0">
            <a:spAutoFit/>
          </a:bodyPr>
          <a:lstStyle/>
          <a:p>
            <a:pPr marL="12700">
              <a:lnSpc>
                <a:spcPct val="100000"/>
              </a:lnSpc>
              <a:spcBef>
                <a:spcPts val="100"/>
              </a:spcBef>
            </a:pPr>
            <a:r>
              <a:rPr lang="en-US" sz="2800" b="1" i="1"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Team</a:t>
            </a:r>
            <a:endParaRPr sz="28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object 30">
            <a:extLst>
              <a:ext uri="{FF2B5EF4-FFF2-40B4-BE49-F238E27FC236}">
                <a16:creationId xmlns:a16="http://schemas.microsoft.com/office/drawing/2014/main" id="{16EDE279-A5B2-8710-2ED4-959ECF8BF1D7}"/>
              </a:ext>
            </a:extLst>
          </p:cNvPr>
          <p:cNvSpPr txBox="1"/>
          <p:nvPr/>
        </p:nvSpPr>
        <p:spPr>
          <a:xfrm>
            <a:off x="710563" y="4142197"/>
            <a:ext cx="3334665" cy="1259255"/>
          </a:xfrm>
          <a:prstGeom prst="rect">
            <a:avLst/>
          </a:prstGeom>
        </p:spPr>
        <p:txBody>
          <a:bodyPr vert="horz" wrap="square" lIns="0" tIns="12700" rIns="0" bIns="0" rtlCol="0">
            <a:spAutoFit/>
          </a:bodyPr>
          <a:lstStyle/>
          <a:p>
            <a:pPr marL="12700" marR="1392555">
              <a:lnSpc>
                <a:spcPct val="116100"/>
              </a:lnSpc>
              <a:spcBef>
                <a:spcPts val="10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CHRISTOPHER WELSH</a:t>
            </a:r>
          </a:p>
          <a:p>
            <a:pPr marL="12700" marR="1392555">
              <a:lnSpc>
                <a:spcPct val="116100"/>
              </a:lnSpc>
              <a:spcBef>
                <a:spcPts val="100"/>
              </a:spcBef>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Senior Associate</a:t>
            </a:r>
          </a:p>
          <a:p>
            <a:pPr marL="12700" marR="5080">
              <a:lnSpc>
                <a:spcPct val="116100"/>
              </a:lnSpc>
            </a:pPr>
            <a:r>
              <a:rPr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Industrial Leasing Services </a:t>
            </a:r>
            <a:r>
              <a:rPr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Christopher</a:t>
            </a:r>
            <a:r>
              <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.Welsh@</a:t>
            </a:r>
            <a:r>
              <a:rPr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FranklinSt.com</a:t>
            </a:r>
            <a:endParaRPr lang="en-US" sz="140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 404.832.1250</a:t>
            </a:r>
          </a:p>
        </p:txBody>
      </p:sp>
      <p:sp>
        <p:nvSpPr>
          <p:cNvPr id="27" name="TextBox 26">
            <a:extLst>
              <a:ext uri="{FF2B5EF4-FFF2-40B4-BE49-F238E27FC236}">
                <a16:creationId xmlns:a16="http://schemas.microsoft.com/office/drawing/2014/main" id="{739BABC8-7DF3-528D-2686-A92E7BA33B95}"/>
              </a:ext>
            </a:extLst>
          </p:cNvPr>
          <p:cNvSpPr txBox="1"/>
          <p:nvPr/>
        </p:nvSpPr>
        <p:spPr>
          <a:xfrm>
            <a:off x="584054" y="2484946"/>
            <a:ext cx="3115454" cy="1325940"/>
          </a:xfrm>
          <a:prstGeom prst="rect">
            <a:avLst/>
          </a:prstGeom>
          <a:noFill/>
        </p:spPr>
        <p:txBody>
          <a:bodyPr wrap="square">
            <a:spAutoFit/>
          </a:bodyPr>
          <a:lstStyle/>
          <a:p>
            <a:pPr marL="12700" marR="1250315">
              <a:lnSpc>
                <a:spcPct val="116100"/>
              </a:lnSpc>
              <a:spcBef>
                <a:spcPts val="1760"/>
              </a:spcBef>
            </a:pPr>
            <a:r>
              <a:rPr lang="en-US" sz="1400" b="1" dirty="0">
                <a:solidFill>
                  <a:srgbClr val="005670"/>
                </a:solidFill>
                <a:latin typeface="Open Sans" panose="020B0606030504020204" pitchFamily="34" charset="0"/>
                <a:ea typeface="Open Sans" panose="020B0606030504020204" pitchFamily="34" charset="0"/>
                <a:cs typeface="Open Sans" panose="020B0606030504020204" pitchFamily="34" charset="0"/>
              </a:rPr>
              <a:t>CHARLES</a:t>
            </a:r>
            <a:r>
              <a:rPr lang="en-US" sz="1400" b="1" spc="-70" dirty="0">
                <a:solidFill>
                  <a:srgbClr val="005670"/>
                </a:solidFill>
                <a:latin typeface="Open Sans" panose="020B0606030504020204" pitchFamily="34" charset="0"/>
                <a:ea typeface="Open Sans" panose="020B0606030504020204" pitchFamily="34" charset="0"/>
                <a:cs typeface="Open Sans" panose="020B0606030504020204" pitchFamily="34" charset="0"/>
              </a:rPr>
              <a:t> </a:t>
            </a:r>
            <a:r>
              <a:rPr lang="en-US" sz="1400" b="1" spc="-10" dirty="0">
                <a:solidFill>
                  <a:srgbClr val="005670"/>
                </a:solidFill>
                <a:latin typeface="Open Sans" panose="020B0606030504020204" pitchFamily="34" charset="0"/>
                <a:ea typeface="Open Sans" panose="020B0606030504020204" pitchFamily="34" charset="0"/>
                <a:cs typeface="Open Sans" panose="020B0606030504020204" pitchFamily="34" charset="0"/>
              </a:rPr>
              <a:t>PERRY </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Senior</a:t>
            </a:r>
            <a:r>
              <a:rPr lang="en-US" sz="1400" spc="-5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400"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Director</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Industrial</a:t>
            </a:r>
            <a:r>
              <a:rPr lang="en-US" sz="1400" spc="-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&amp;</a:t>
            </a:r>
            <a:r>
              <a:rPr lang="en-US" sz="1400" spc="-4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Land</a:t>
            </a:r>
            <a:r>
              <a:rPr lang="en-US" sz="1400" spc="-4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400"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Services</a:t>
            </a:r>
          </a:p>
          <a:p>
            <a:pPr marL="12700" marR="5080">
              <a:lnSpc>
                <a:spcPct val="116100"/>
              </a:lnSpc>
            </a:pPr>
            <a:r>
              <a:rPr lang="en-US" sz="1400" u="sng"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Charles.Perry@FranklinSt.com</a:t>
            </a:r>
          </a:p>
          <a:p>
            <a:pPr marL="12700" marR="5080">
              <a:lnSpc>
                <a:spcPct val="1161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a:t>
            </a:r>
            <a:r>
              <a:rPr lang="en-US" sz="1400" spc="-1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404.832.1250</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descr="A blue background with white dots&#10;&#10;Description automatically generated">
            <a:extLst>
              <a:ext uri="{FF2B5EF4-FFF2-40B4-BE49-F238E27FC236}">
                <a16:creationId xmlns:a16="http://schemas.microsoft.com/office/drawing/2014/main" id="{37E5A37C-F684-2928-5CDD-5ECB67A85B08}"/>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7772400" y="2819401"/>
            <a:ext cx="7772400" cy="3733800"/>
          </a:xfrm>
          <a:prstGeom prst="rect">
            <a:avLst/>
          </a:prstGeom>
        </p:spPr>
      </p:pic>
      <p:pic>
        <p:nvPicPr>
          <p:cNvPr id="2" name="Picture 1" descr="A map of different colored squares&#10;&#10;Description automatically generated">
            <a:extLst>
              <a:ext uri="{FF2B5EF4-FFF2-40B4-BE49-F238E27FC236}">
                <a16:creationId xmlns:a16="http://schemas.microsoft.com/office/drawing/2014/main" id="{E136669E-91FE-329D-3B69-B1B07C429A54}"/>
              </a:ext>
            </a:extLst>
          </p:cNvPr>
          <p:cNvPicPr>
            <a:picLocks noChangeAspect="1"/>
          </p:cNvPicPr>
          <p:nvPr/>
        </p:nvPicPr>
        <p:blipFill rotWithShape="1">
          <a:blip r:embed="rId5">
            <a:extLst>
              <a:ext uri="{28A0092B-C50C-407E-A947-70E740481C1C}">
                <a14:useLocalDpi xmlns:a14="http://schemas.microsoft.com/office/drawing/2010/main" val="0"/>
              </a:ext>
            </a:extLst>
          </a:blip>
          <a:srcRect l="27832" t="28738" r="27095" b="43182"/>
          <a:stretch/>
        </p:blipFill>
        <p:spPr>
          <a:xfrm>
            <a:off x="9029700" y="2166355"/>
            <a:ext cx="5257800" cy="4913512"/>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5D8F1A8D-5284-5A37-3A7E-AF4505800783}"/>
              </a:ext>
            </a:extLst>
          </p:cNvPr>
          <p:cNvSpPr txBox="1"/>
          <p:nvPr/>
        </p:nvSpPr>
        <p:spPr>
          <a:xfrm>
            <a:off x="11658600" y="4890700"/>
            <a:ext cx="990600" cy="276999"/>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Snapfinger</a:t>
            </a:r>
          </a:p>
        </p:txBody>
      </p:sp>
      <p:sp>
        <p:nvSpPr>
          <p:cNvPr id="8" name="TextBox 7">
            <a:extLst>
              <a:ext uri="{FF2B5EF4-FFF2-40B4-BE49-F238E27FC236}">
                <a16:creationId xmlns:a16="http://schemas.microsoft.com/office/drawing/2014/main" id="{29A6F530-5139-BE70-3EDB-B6D32D70DE72}"/>
              </a:ext>
            </a:extLst>
          </p:cNvPr>
          <p:cNvSpPr txBox="1"/>
          <p:nvPr/>
        </p:nvSpPr>
        <p:spPr>
          <a:xfrm>
            <a:off x="10021824" y="5407800"/>
            <a:ext cx="1386405" cy="461665"/>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Airport/</a:t>
            </a:r>
          </a:p>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North Clayton</a:t>
            </a:r>
          </a:p>
        </p:txBody>
      </p:sp>
      <p:sp>
        <p:nvSpPr>
          <p:cNvPr id="10" name="TextBox 9">
            <a:extLst>
              <a:ext uri="{FF2B5EF4-FFF2-40B4-BE49-F238E27FC236}">
                <a16:creationId xmlns:a16="http://schemas.microsoft.com/office/drawing/2014/main" id="{5AAA3042-B92B-140A-4350-8815FE8CE700}"/>
              </a:ext>
            </a:extLst>
          </p:cNvPr>
          <p:cNvSpPr txBox="1"/>
          <p:nvPr/>
        </p:nvSpPr>
        <p:spPr>
          <a:xfrm>
            <a:off x="9328621" y="6359591"/>
            <a:ext cx="1386405" cy="461665"/>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Fayette/</a:t>
            </a:r>
          </a:p>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Coweta County</a:t>
            </a:r>
          </a:p>
        </p:txBody>
      </p:sp>
      <p:sp>
        <p:nvSpPr>
          <p:cNvPr id="12" name="TextBox 11">
            <a:extLst>
              <a:ext uri="{FF2B5EF4-FFF2-40B4-BE49-F238E27FC236}">
                <a16:creationId xmlns:a16="http://schemas.microsoft.com/office/drawing/2014/main" id="{61FC1561-4DBF-8C59-2D60-5D47EA68F654}"/>
              </a:ext>
            </a:extLst>
          </p:cNvPr>
          <p:cNvSpPr txBox="1"/>
          <p:nvPr/>
        </p:nvSpPr>
        <p:spPr>
          <a:xfrm>
            <a:off x="11634023" y="6213603"/>
            <a:ext cx="1386405" cy="461665"/>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S Clayton/</a:t>
            </a:r>
          </a:p>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Henry County</a:t>
            </a:r>
          </a:p>
        </p:txBody>
      </p:sp>
      <p:sp>
        <p:nvSpPr>
          <p:cNvPr id="18" name="TextBox 17">
            <a:extLst>
              <a:ext uri="{FF2B5EF4-FFF2-40B4-BE49-F238E27FC236}">
                <a16:creationId xmlns:a16="http://schemas.microsoft.com/office/drawing/2014/main" id="{80B0D09F-5620-2CAB-FBF1-8A584580CC6F}"/>
              </a:ext>
            </a:extLst>
          </p:cNvPr>
          <p:cNvSpPr txBox="1"/>
          <p:nvPr/>
        </p:nvSpPr>
        <p:spPr>
          <a:xfrm>
            <a:off x="12928140" y="5242493"/>
            <a:ext cx="1386405" cy="461665"/>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Rockdale/</a:t>
            </a:r>
          </a:p>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Newton County</a:t>
            </a:r>
          </a:p>
        </p:txBody>
      </p:sp>
      <p:sp>
        <p:nvSpPr>
          <p:cNvPr id="21" name="TextBox 20">
            <a:extLst>
              <a:ext uri="{FF2B5EF4-FFF2-40B4-BE49-F238E27FC236}">
                <a16:creationId xmlns:a16="http://schemas.microsoft.com/office/drawing/2014/main" id="{58EF524D-04BC-324C-0BCB-B3DF560105B7}"/>
              </a:ext>
            </a:extLst>
          </p:cNvPr>
          <p:cNvSpPr txBox="1"/>
          <p:nvPr/>
        </p:nvSpPr>
        <p:spPr>
          <a:xfrm>
            <a:off x="9051054" y="4426771"/>
            <a:ext cx="1386405" cy="461665"/>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I-20 W/</a:t>
            </a:r>
          </a:p>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Douglasville</a:t>
            </a:r>
          </a:p>
        </p:txBody>
      </p:sp>
      <p:sp>
        <p:nvSpPr>
          <p:cNvPr id="23" name="TextBox 22">
            <a:extLst>
              <a:ext uri="{FF2B5EF4-FFF2-40B4-BE49-F238E27FC236}">
                <a16:creationId xmlns:a16="http://schemas.microsoft.com/office/drawing/2014/main" id="{801F0BC2-93A3-7B6F-A1D8-95E144699A61}"/>
              </a:ext>
            </a:extLst>
          </p:cNvPr>
          <p:cNvSpPr txBox="1"/>
          <p:nvPr/>
        </p:nvSpPr>
        <p:spPr>
          <a:xfrm>
            <a:off x="9856328" y="3711971"/>
            <a:ext cx="1386405" cy="461665"/>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SE Cobb County/</a:t>
            </a:r>
          </a:p>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Marietta</a:t>
            </a:r>
          </a:p>
        </p:txBody>
      </p:sp>
      <p:sp>
        <p:nvSpPr>
          <p:cNvPr id="25" name="TextBox 24">
            <a:extLst>
              <a:ext uri="{FF2B5EF4-FFF2-40B4-BE49-F238E27FC236}">
                <a16:creationId xmlns:a16="http://schemas.microsoft.com/office/drawing/2014/main" id="{E47A95A7-CFA2-B5CA-F92F-1B91B9EE8641}"/>
              </a:ext>
            </a:extLst>
          </p:cNvPr>
          <p:cNvSpPr txBox="1"/>
          <p:nvPr/>
        </p:nvSpPr>
        <p:spPr>
          <a:xfrm>
            <a:off x="10437459" y="2332350"/>
            <a:ext cx="1386405" cy="461665"/>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Woodstock/</a:t>
            </a:r>
          </a:p>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Canton</a:t>
            </a:r>
          </a:p>
        </p:txBody>
      </p:sp>
      <p:sp>
        <p:nvSpPr>
          <p:cNvPr id="26" name="TextBox 25">
            <a:extLst>
              <a:ext uri="{FF2B5EF4-FFF2-40B4-BE49-F238E27FC236}">
                <a16:creationId xmlns:a16="http://schemas.microsoft.com/office/drawing/2014/main" id="{0839E524-6170-ADAA-F094-10AC949633FA}"/>
              </a:ext>
            </a:extLst>
          </p:cNvPr>
          <p:cNvSpPr txBox="1"/>
          <p:nvPr/>
        </p:nvSpPr>
        <p:spPr>
          <a:xfrm>
            <a:off x="11353732" y="2830976"/>
            <a:ext cx="1386405" cy="461665"/>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N Fulton/</a:t>
            </a:r>
          </a:p>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Forsyth County</a:t>
            </a:r>
          </a:p>
        </p:txBody>
      </p:sp>
      <p:sp>
        <p:nvSpPr>
          <p:cNvPr id="28" name="TextBox 27">
            <a:extLst>
              <a:ext uri="{FF2B5EF4-FFF2-40B4-BE49-F238E27FC236}">
                <a16:creationId xmlns:a16="http://schemas.microsoft.com/office/drawing/2014/main" id="{4A2300CF-A8B5-2067-9E92-63D4BB7BB549}"/>
              </a:ext>
            </a:extLst>
          </p:cNvPr>
          <p:cNvSpPr txBox="1"/>
          <p:nvPr/>
        </p:nvSpPr>
        <p:spPr>
          <a:xfrm>
            <a:off x="12713670" y="3045010"/>
            <a:ext cx="1386405" cy="461665"/>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Duluth/</a:t>
            </a:r>
          </a:p>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Buford</a:t>
            </a:r>
          </a:p>
        </p:txBody>
      </p:sp>
      <p:sp>
        <p:nvSpPr>
          <p:cNvPr id="29" name="TextBox 28">
            <a:extLst>
              <a:ext uri="{FF2B5EF4-FFF2-40B4-BE49-F238E27FC236}">
                <a16:creationId xmlns:a16="http://schemas.microsoft.com/office/drawing/2014/main" id="{CEEE198C-9986-A6B7-A8E8-8E15D9C7236C}"/>
              </a:ext>
            </a:extLst>
          </p:cNvPr>
          <p:cNvSpPr txBox="1"/>
          <p:nvPr/>
        </p:nvSpPr>
        <p:spPr>
          <a:xfrm>
            <a:off x="13298452" y="2410496"/>
            <a:ext cx="1386405" cy="461665"/>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I-985/</a:t>
            </a:r>
          </a:p>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Gainesville</a:t>
            </a:r>
          </a:p>
        </p:txBody>
      </p:sp>
      <p:sp>
        <p:nvSpPr>
          <p:cNvPr id="30" name="TextBox 29">
            <a:extLst>
              <a:ext uri="{FF2B5EF4-FFF2-40B4-BE49-F238E27FC236}">
                <a16:creationId xmlns:a16="http://schemas.microsoft.com/office/drawing/2014/main" id="{A6D17567-C161-7476-7FE9-A53BB738EE28}"/>
              </a:ext>
            </a:extLst>
          </p:cNvPr>
          <p:cNvSpPr txBox="1"/>
          <p:nvPr/>
        </p:nvSpPr>
        <p:spPr>
          <a:xfrm>
            <a:off x="9157783" y="2905286"/>
            <a:ext cx="1386405" cy="461665"/>
          </a:xfrm>
          <a:prstGeom prst="rect">
            <a:avLst/>
          </a:prstGeom>
          <a:noFill/>
        </p:spPr>
        <p:txBody>
          <a:bodyPr wrap="square" rtlCol="0">
            <a:spAutoFit/>
          </a:bodyPr>
          <a:lstStyle/>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Kennesaw/</a:t>
            </a:r>
          </a:p>
          <a:p>
            <a:r>
              <a:rPr lang="en-US" sz="1200" i="1" dirty="0">
                <a:solidFill>
                  <a:srgbClr val="3F4443"/>
                </a:solidFill>
                <a:latin typeface="Open Sans" panose="020B0606030504020204" pitchFamily="34" charset="0"/>
                <a:ea typeface="Open Sans" panose="020B0606030504020204" pitchFamily="34" charset="0"/>
                <a:cs typeface="Open Sans" panose="020B0606030504020204" pitchFamily="34" charset="0"/>
              </a:rPr>
              <a:t>Acworth</a:t>
            </a:r>
          </a:p>
        </p:txBody>
      </p:sp>
      <p:sp>
        <p:nvSpPr>
          <p:cNvPr id="32" name="TextBox 31">
            <a:extLst>
              <a:ext uri="{FF2B5EF4-FFF2-40B4-BE49-F238E27FC236}">
                <a16:creationId xmlns:a16="http://schemas.microsoft.com/office/drawing/2014/main" id="{D3581849-706A-8860-EECD-0D82B6A5E6D0}"/>
              </a:ext>
            </a:extLst>
          </p:cNvPr>
          <p:cNvSpPr txBox="1"/>
          <p:nvPr/>
        </p:nvSpPr>
        <p:spPr>
          <a:xfrm>
            <a:off x="2171700" y="8677930"/>
            <a:ext cx="11201400" cy="830997"/>
          </a:xfrm>
          <a:prstGeom prst="rect">
            <a:avLst/>
          </a:prstGeom>
          <a:noFill/>
        </p:spPr>
        <p:txBody>
          <a:bodyPr wrap="square" rtlCol="0">
            <a:spAutoFit/>
          </a:bodyPr>
          <a:lstStyle/>
          <a:p>
            <a:pPr algn="ctr"/>
            <a:r>
              <a:rPr lang="en-US" sz="800" b="0" i="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rPr>
              <a:t>Disclaimer:</a:t>
            </a:r>
            <a:endParaRPr lang="en-US" sz="80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sz="800" b="0" i="0" dirty="0">
                <a:solidFill>
                  <a:srgbClr val="3F4443"/>
                </a:solidFill>
                <a:effectLst/>
                <a:latin typeface="Open Sans" panose="020B0606030504020204" pitchFamily="34" charset="0"/>
                <a:ea typeface="Open Sans" panose="020B0606030504020204" pitchFamily="34" charset="0"/>
                <a:cs typeface="Open Sans" panose="020B0606030504020204" pitchFamily="34" charset="0"/>
              </a:rPr>
              <a:t>Franklin Street, together with its subsidiaries or affiliates, reserves all rights contained in this report. This report is gathered from purported reliable multiple third-party and independent sources for the purposes of providing information to the public as a whole. It is not intended to reflect, nor does it represent, any warranties, representations or accuracies within any data or information and may, in fact, contain errors or incomplete information. Any views expressed in this report are subject to change with or without notice. Any advice provided to clients by Franklin Street may reflect different opinions based upon the unique and independent client circumstances to a given transaction or service. Franklin Street does not suggest, and expressly disclaims, reliance on investment or other business decisions made solely upon the information contained in this report.</a:t>
            </a:r>
          </a:p>
          <a:p>
            <a:pPr algn="ctr"/>
            <a:r>
              <a:rPr lang="en-US" sz="800" dirty="0">
                <a:solidFill>
                  <a:srgbClr val="00939D"/>
                </a:solidFill>
                <a:effectLst/>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https://franklinst.com/</a:t>
            </a:r>
            <a:endParaRPr lang="en-US" sz="800" dirty="0">
              <a:solidFill>
                <a:srgbClr val="00939D"/>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7C78B9A2-30D9-627D-639F-58CF1452D769}"/>
              </a:ext>
            </a:extLst>
          </p:cNvPr>
          <p:cNvSpPr txBox="1"/>
          <p:nvPr/>
        </p:nvSpPr>
        <p:spPr>
          <a:xfrm>
            <a:off x="710563" y="7378675"/>
            <a:ext cx="2032637" cy="246221"/>
          </a:xfrm>
          <a:prstGeom prst="rect">
            <a:avLst/>
          </a:prstGeom>
          <a:noFill/>
        </p:spPr>
        <p:txBody>
          <a:bodyPr wrap="square" rtlCol="0">
            <a:spAutoFit/>
          </a:bodyPr>
          <a:lstStyle/>
          <a:p>
            <a:r>
              <a:rPr lang="en-US" sz="1000" i="1" dirty="0">
                <a:latin typeface="Open Sans" pitchFamily="2" charset="0"/>
                <a:ea typeface="Open Sans" pitchFamily="2" charset="0"/>
                <a:cs typeface="Open Sans" pitchFamily="2" charset="0"/>
              </a:rPr>
              <a:t>Source: CoStar</a:t>
            </a:r>
          </a:p>
        </p:txBody>
      </p:sp>
      <p:sp>
        <p:nvSpPr>
          <p:cNvPr id="13" name="Holder 5">
            <a:extLst>
              <a:ext uri="{FF2B5EF4-FFF2-40B4-BE49-F238E27FC236}">
                <a16:creationId xmlns:a16="http://schemas.microsoft.com/office/drawing/2014/main" id="{9B76309B-C75D-DB7F-D314-D744002D10A8}"/>
              </a:ext>
            </a:extLst>
          </p:cNvPr>
          <p:cNvSpPr txBox="1">
            <a:spLocks/>
          </p:cNvSpPr>
          <p:nvPr/>
        </p:nvSpPr>
        <p:spPr>
          <a:xfrm>
            <a:off x="457200" y="9670051"/>
            <a:ext cx="3575304"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dirty="0">
                <a:solidFill>
                  <a:schemeClr val="tx1">
                    <a:lumMod val="65000"/>
                    <a:lumOff val="35000"/>
                  </a:schemeClr>
                </a:solidFill>
                <a:latin typeface="Opens sans"/>
                <a:ea typeface="Open Sans" panose="020B0606030504020204" pitchFamily="34" charset="0"/>
                <a:cs typeface="Open Sans" panose="020B0606030504020204" pitchFamily="34" charset="0"/>
              </a:rPr>
              <a:t>Franklin Street Data &amp; Research</a:t>
            </a:r>
          </a:p>
        </p:txBody>
      </p:sp>
      <p:sp>
        <p:nvSpPr>
          <p:cNvPr id="14" name="Holder 4">
            <a:extLst>
              <a:ext uri="{FF2B5EF4-FFF2-40B4-BE49-F238E27FC236}">
                <a16:creationId xmlns:a16="http://schemas.microsoft.com/office/drawing/2014/main" id="{F31D4117-B664-5D28-2377-B5D35F8B6FB4}"/>
              </a:ext>
            </a:extLst>
          </p:cNvPr>
          <p:cNvSpPr txBox="1">
            <a:spLocks/>
          </p:cNvSpPr>
          <p:nvPr/>
        </p:nvSpPr>
        <p:spPr>
          <a:xfrm>
            <a:off x="10021824" y="9659778"/>
            <a:ext cx="4974336" cy="215444"/>
          </a:xfrm>
          <a:prstGeom prst="rect">
            <a:avLst/>
          </a:prstGeom>
        </p:spPr>
        <p:txBody>
          <a:bodyPr lIns="0" tIns="0" rIns="0" bIns="0"/>
          <a:lstStyle>
            <a:defPPr>
              <a:defRPr kern="0"/>
            </a:defPPr>
            <a:lvl1pPr algn="ctr">
              <a:defRPr sz="1400">
                <a:solidFill>
                  <a:srgbClr val="005670"/>
                </a:solidFill>
                <a:latin typeface="+mn-lt"/>
              </a:defRPr>
            </a:lvl1pPr>
          </a:lstStyle>
          <a:p>
            <a:pPr algn="r"/>
            <a:r>
              <a:rPr lang="en-US" sz="1200" dirty="0">
                <a:solidFill>
                  <a:schemeClr val="tx1">
                    <a:lumMod val="65000"/>
                    <a:lumOff val="35000"/>
                  </a:schemeClr>
                </a:solidFill>
                <a:latin typeface="Opens sans"/>
              </a:rPr>
              <a:t>2025 Franklin Street</a:t>
            </a:r>
          </a:p>
        </p:txBody>
      </p:sp>
      <p:pic>
        <p:nvPicPr>
          <p:cNvPr id="19" name="Graphic 18" descr="Badge Copyright outline">
            <a:extLst>
              <a:ext uri="{FF2B5EF4-FFF2-40B4-BE49-F238E27FC236}">
                <a16:creationId xmlns:a16="http://schemas.microsoft.com/office/drawing/2014/main" id="{CAA9BAD7-55F7-C52B-23FD-842C80E3C83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37264" y="9610698"/>
            <a:ext cx="276999" cy="276999"/>
          </a:xfrm>
          <a:prstGeom prst="rect">
            <a:avLst/>
          </a:prstGeom>
        </p:spPr>
      </p:pic>
    </p:spTree>
    <p:extLst>
      <p:ext uri="{BB962C8B-B14F-4D97-AF65-F5344CB8AC3E}">
        <p14:creationId xmlns:p14="http://schemas.microsoft.com/office/powerpoint/2010/main" val="400371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A blue background with white dots&#10;&#10;Description automatically generated">
            <a:extLst>
              <a:ext uri="{FF2B5EF4-FFF2-40B4-BE49-F238E27FC236}">
                <a16:creationId xmlns:a16="http://schemas.microsoft.com/office/drawing/2014/main" id="{A5DEB2AE-34B3-3CA8-D882-A3647BB0D107}"/>
              </a:ext>
            </a:extLst>
          </p:cNvPr>
          <p:cNvPicPr>
            <a:picLocks noChangeAspect="1"/>
          </p:cNvPicPr>
          <p:nvPr/>
        </p:nvPicPr>
        <p:blipFill rotWithShape="1">
          <a:blip r:embed="rId3" cstate="print">
            <a:alphaModFix amt="79000"/>
            <a:extLst>
              <a:ext uri="{28A0092B-C50C-407E-A947-70E740481C1C}">
                <a14:useLocalDpi xmlns:a14="http://schemas.microsoft.com/office/drawing/2010/main" val="0"/>
              </a:ext>
            </a:extLst>
          </a:blip>
          <a:srcRect l="-193" t="1" r="-1" b="-104"/>
          <a:stretch/>
        </p:blipFill>
        <p:spPr>
          <a:xfrm rot="2748722">
            <a:off x="-3243911" y="395130"/>
            <a:ext cx="15469036" cy="11728315"/>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B2B04918-2CA3-DA69-6ADF-A3090E229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32" y="1524000"/>
            <a:ext cx="3581400" cy="483591"/>
          </a:xfrm>
          <a:prstGeom prst="rect">
            <a:avLst/>
          </a:prstGeom>
        </p:spPr>
      </p:pic>
      <p:sp>
        <p:nvSpPr>
          <p:cNvPr id="2" name="Isosceles Triangle 1">
            <a:extLst>
              <a:ext uri="{FF2B5EF4-FFF2-40B4-BE49-F238E27FC236}">
                <a16:creationId xmlns:a16="http://schemas.microsoft.com/office/drawing/2014/main" id="{60B82A0E-F2F1-2A1D-6166-6A40232DDCFD}"/>
              </a:ext>
            </a:extLst>
          </p:cNvPr>
          <p:cNvSpPr/>
          <p:nvPr/>
        </p:nvSpPr>
        <p:spPr>
          <a:xfrm>
            <a:off x="10591800" y="6714841"/>
            <a:ext cx="7772400" cy="3370302"/>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8158D5-7766-983F-4AC5-707D31E92C98}"/>
              </a:ext>
            </a:extLst>
          </p:cNvPr>
          <p:cNvSpPr txBox="1"/>
          <p:nvPr/>
        </p:nvSpPr>
        <p:spPr>
          <a:xfrm>
            <a:off x="457200" y="4775848"/>
            <a:ext cx="12379111" cy="3693319"/>
          </a:xfrm>
          <a:prstGeom prst="rect">
            <a:avLst/>
          </a:prstGeom>
          <a:noFill/>
        </p:spPr>
        <p:txBody>
          <a:bodyPr wrap="square">
            <a:spAutoFit/>
          </a:bodyPr>
          <a:lstStyle/>
          <a:p>
            <a:pPr marL="274320" algn="l">
              <a:lnSpc>
                <a:spcPct val="100000"/>
              </a:lnSpc>
              <a:tabLst>
                <a:tab pos="4563745" algn="l"/>
              </a:tabLst>
            </a:pPr>
            <a:r>
              <a:rPr lang="en-US" sz="9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JACKSONVILLE</a:t>
            </a:r>
          </a:p>
          <a:p>
            <a:pPr marL="274320" algn="l">
              <a:lnSpc>
                <a:spcPct val="100000"/>
              </a:lnSpc>
              <a:tabLst>
                <a:tab pos="4563745" algn="l"/>
              </a:tabLst>
            </a:pPr>
            <a:r>
              <a:rPr lang="en-US" sz="9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INDUSTRIAL REPORT</a:t>
            </a:r>
          </a:p>
          <a:p>
            <a:pPr marL="274320" algn="l">
              <a:tabLst>
                <a:tab pos="4563745" algn="l"/>
              </a:tabLst>
            </a:pPr>
            <a:r>
              <a:rPr lang="en-US" sz="4800" spc="-150" dirty="0">
                <a:solidFill>
                  <a:schemeClr val="bg1"/>
                </a:solidFill>
                <a:latin typeface="Open Sans" pitchFamily="2" charset="0"/>
                <a:ea typeface="Open Sans" pitchFamily="2" charset="0"/>
                <a:cs typeface="Open Sans" pitchFamily="2" charset="0"/>
              </a:rPr>
              <a:t>Q1 2025</a:t>
            </a:r>
          </a:p>
        </p:txBody>
      </p:sp>
      <p:sp>
        <p:nvSpPr>
          <p:cNvPr id="4" name="Holder 5">
            <a:extLst>
              <a:ext uri="{FF2B5EF4-FFF2-40B4-BE49-F238E27FC236}">
                <a16:creationId xmlns:a16="http://schemas.microsoft.com/office/drawing/2014/main" id="{E6B2DFE5-A0F8-F11F-91D3-76972152B157}"/>
              </a:ext>
            </a:extLst>
          </p:cNvPr>
          <p:cNvSpPr txBox="1">
            <a:spLocks/>
          </p:cNvSpPr>
          <p:nvPr/>
        </p:nvSpPr>
        <p:spPr>
          <a:xfrm>
            <a:off x="12478916" y="9570181"/>
            <a:ext cx="2560039" cy="215444"/>
          </a:xfrm>
          <a:prstGeom prst="rect">
            <a:avLst/>
          </a:prstGeom>
        </p:spPr>
        <p:txBody>
          <a:bodyPr lIns="0" tIns="0" rIns="0" bIns="0"/>
          <a:lstStyle>
            <a:defPPr>
              <a:defRPr kern="0"/>
            </a:defPPr>
            <a:lvl1pPr algn="l">
              <a:defRPr sz="1400">
                <a:solidFill>
                  <a:srgbClr val="005670"/>
                </a:solidFill>
                <a:latin typeface="+mn-lt"/>
              </a:defRPr>
            </a:lvl1pPr>
          </a:lstStyle>
          <a:p>
            <a:r>
              <a:rPr lang="en-US" sz="12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Franklin Street Data &amp; Research</a:t>
            </a:r>
          </a:p>
        </p:txBody>
      </p:sp>
      <p:cxnSp>
        <p:nvCxnSpPr>
          <p:cNvPr id="8" name="Straight Connector 7">
            <a:extLst>
              <a:ext uri="{FF2B5EF4-FFF2-40B4-BE49-F238E27FC236}">
                <a16:creationId xmlns:a16="http://schemas.microsoft.com/office/drawing/2014/main" id="{3A3A6D4D-740C-4835-541E-22D0DB75A7CC}"/>
              </a:ext>
            </a:extLst>
          </p:cNvPr>
          <p:cNvCxnSpPr>
            <a:cxnSpLocks/>
          </p:cNvCxnSpPr>
          <p:nvPr/>
        </p:nvCxnSpPr>
        <p:spPr>
          <a:xfrm>
            <a:off x="5261609" y="0"/>
            <a:ext cx="3276600" cy="304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96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5.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Franklin Street">
    <a:dk1>
      <a:srgbClr val="000000"/>
    </a:dk1>
    <a:lt1>
      <a:srgbClr val="FFFFFF"/>
    </a:lt1>
    <a:dk2>
      <a:srgbClr val="1F497D"/>
    </a:dk2>
    <a:lt2>
      <a:srgbClr val="EEECE1"/>
    </a:lt2>
    <a:accent1>
      <a:srgbClr val="00939D"/>
    </a:accent1>
    <a:accent2>
      <a:srgbClr val="005670"/>
    </a:accent2>
    <a:accent3>
      <a:srgbClr val="3F4443"/>
    </a:accent3>
    <a:accent4>
      <a:srgbClr val="CCDB2A"/>
    </a:accent4>
    <a:accent5>
      <a:srgbClr val="FF9E1B"/>
    </a:accent5>
    <a:accent6>
      <a:srgbClr val="D7DAD9"/>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AE2702EE03EE4BA7A081A24CBCC222" ma:contentTypeVersion="18" ma:contentTypeDescription="Create a new document." ma:contentTypeScope="" ma:versionID="05a91e59f60407a05c5de35e8a2ff5a0">
  <xsd:schema xmlns:xsd="http://www.w3.org/2001/XMLSchema" xmlns:xs="http://www.w3.org/2001/XMLSchema" xmlns:p="http://schemas.microsoft.com/office/2006/metadata/properties" xmlns:ns2="2529f32c-9117-45f0-b591-ae723f5ae80d" xmlns:ns3="b2d106af-ff31-4f6a-a840-0d03591a2592" targetNamespace="http://schemas.microsoft.com/office/2006/metadata/properties" ma:root="true" ma:fieldsID="2157adb2a3aecdc37ac5875a8c221937" ns2:_="" ns3:_="">
    <xsd:import namespace="2529f32c-9117-45f0-b591-ae723f5ae80d"/>
    <xsd:import namespace="b2d106af-ff31-4f6a-a840-0d03591a25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29f32c-9117-45f0-b591-ae723f5ae80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0543994-a631-47b9-8c03-29b83a6ff6b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d106af-ff31-4f6a-a840-0d03591a2592"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993e945f-a831-42be-a52b-4b2e3f2e6f50}" ma:internalName="TaxCatchAll" ma:showField="CatchAllData" ma:web="b2d106af-ff31-4f6a-a840-0d03591a25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29f32c-9117-45f0-b591-ae723f5ae80d">
      <Terms xmlns="http://schemas.microsoft.com/office/infopath/2007/PartnerControls"/>
    </lcf76f155ced4ddcb4097134ff3c332f>
    <TaxCatchAll xmlns="b2d106af-ff31-4f6a-a840-0d03591a2592" xsi:nil="true"/>
  </documentManagement>
</p:properties>
</file>

<file path=customXml/itemProps1.xml><?xml version="1.0" encoding="utf-8"?>
<ds:datastoreItem xmlns:ds="http://schemas.openxmlformats.org/officeDocument/2006/customXml" ds:itemID="{A915C728-49AA-4BAF-B854-24943CA41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29f32c-9117-45f0-b591-ae723f5ae80d"/>
    <ds:schemaRef ds:uri="b2d106af-ff31-4f6a-a840-0d03591a25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A8B43A-248E-4150-A9FA-58EF4FF6BAA1}">
  <ds:schemaRefs>
    <ds:schemaRef ds:uri="http://schemas.microsoft.com/sharepoint/v3/contenttype/forms"/>
  </ds:schemaRefs>
</ds:datastoreItem>
</file>

<file path=customXml/itemProps3.xml><?xml version="1.0" encoding="utf-8"?>
<ds:datastoreItem xmlns:ds="http://schemas.openxmlformats.org/officeDocument/2006/customXml" ds:itemID="{2E7C9E7F-3087-4E1F-86AA-AE3518288244}">
  <ds:schemaRefs>
    <ds:schemaRef ds:uri="2529f32c-9117-45f0-b591-ae723f5ae80d"/>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b2d106af-ff31-4f6a-a840-0d03591a259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24614</TotalTime>
  <Words>2822</Words>
  <Application>Microsoft Office PowerPoint</Application>
  <PresentationFormat>Custom</PresentationFormat>
  <Paragraphs>375</Paragraphs>
  <Slides>24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Calibri</vt:lpstr>
      <vt:lpstr>Open Sans</vt:lpstr>
      <vt:lpstr>Open Sans Condensed</vt:lpstr>
      <vt:lpstr>Opens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Infographic</dc:title>
  <dc:creator>kelly.antini@franklinst.com</dc:creator>
  <cp:keywords>DAFxuR06ZfI,BADrv73g57M</cp:keywords>
  <cp:lastModifiedBy>Kelly Antini</cp:lastModifiedBy>
  <cp:revision>7</cp:revision>
  <cp:lastPrinted>2024-03-13T20:00:35Z</cp:lastPrinted>
  <dcterms:created xsi:type="dcterms:W3CDTF">2024-03-13T17:31:32Z</dcterms:created>
  <dcterms:modified xsi:type="dcterms:W3CDTF">2025-05-16T18:39:02Z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2024-03-13T00:00:00Z</vt:filetime>
  </property>
  <property fmtid="{D5CDD505-2E9C-101B-9397-08002B2CF9AE}" pid="3" name="Creator">
    <vt:lpwstr>Canva</vt:lpwstr>
  </property>
  <property fmtid="{D5CDD505-2E9C-101B-9397-08002B2CF9AE}" pid="4" name="LastSaved">
    <vt:filetime>2024-03-13T00:00:00Z</vt:filetime>
  </property>
  <property fmtid="{D5CDD505-2E9C-101B-9397-08002B2CF9AE}" pid="5" name="Producer">
    <vt:lpwstr>Canva</vt:lpwstr>
  </property>
  <property fmtid="{D5CDD505-2E9C-101B-9397-08002B2CF9AE}" pid="6" name="MSIP_Label_8b720ca6-3740-42b9-9cd8-6e8069f715b5_Enabled">
    <vt:lpwstr>true</vt:lpwstr>
  </property>
  <property fmtid="{D5CDD505-2E9C-101B-9397-08002B2CF9AE}" pid="7" name="MSIP_Label_8b720ca6-3740-42b9-9cd8-6e8069f715b5_SetDate">
    <vt:lpwstr>2024-03-13T20:18:18Z</vt:lpwstr>
  </property>
  <property fmtid="{D5CDD505-2E9C-101B-9397-08002B2CF9AE}" pid="8" name="MSIP_Label_8b720ca6-3740-42b9-9cd8-6e8069f715b5_Method">
    <vt:lpwstr>Standard</vt:lpwstr>
  </property>
  <property fmtid="{D5CDD505-2E9C-101B-9397-08002B2CF9AE}" pid="9" name="MSIP_Label_8b720ca6-3740-42b9-9cd8-6e8069f715b5_Name">
    <vt:lpwstr>defa4170-0d19-0005-0004-bc88714345d2</vt:lpwstr>
  </property>
  <property fmtid="{D5CDD505-2E9C-101B-9397-08002B2CF9AE}" pid="10" name="MSIP_Label_8b720ca6-3740-42b9-9cd8-6e8069f715b5_SiteId">
    <vt:lpwstr>c5af34c5-67f6-4a62-add7-89c13998e331</vt:lpwstr>
  </property>
  <property fmtid="{D5CDD505-2E9C-101B-9397-08002B2CF9AE}" pid="11" name="MSIP_Label_8b720ca6-3740-42b9-9cd8-6e8069f715b5_ActionId">
    <vt:lpwstr>ff066a0c-8d54-4a3e-82aa-120023e38c9f</vt:lpwstr>
  </property>
  <property fmtid="{D5CDD505-2E9C-101B-9397-08002B2CF9AE}" pid="12" name="MSIP_Label_8b720ca6-3740-42b9-9cd8-6e8069f715b5_ContentBits">
    <vt:lpwstr>0</vt:lpwstr>
  </property>
  <property fmtid="{D5CDD505-2E9C-101B-9397-08002B2CF9AE}" pid="13" name="ContentTypeId">
    <vt:lpwstr>0x010100CDAE2702EE03EE4BA7A081A24CBCC222</vt:lpwstr>
  </property>
  <property fmtid="{D5CDD505-2E9C-101B-9397-08002B2CF9AE}" pid="14" name="MediaServiceImageTags">
    <vt:lpwstr/>
  </property>
</Properties>
</file>