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notesSlides/notesSlide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7.xml" ContentType="application/vnd.openxmlformats-officedocument.themeOverride+xml"/>
  <Override PartName="/ppt/notesSlides/notesSlide3.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8.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9.xml" ContentType="application/vnd.openxmlformats-officedocument.themeOverr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0.xml" ContentType="application/vnd.openxmlformats-officedocument.themeOverr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1.xml" ContentType="application/vnd.openxmlformats-officedocument.themeOverr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2.xml" ContentType="application/vnd.openxmlformats-officedocument.themeOverr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3.xml" ContentType="application/vnd.openxmlformats-officedocument.themeOverr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4.xml" ContentType="application/vnd.openxmlformats-officedocument.themeOverride+xml"/>
  <Override PartName="/ppt/notesSlides/notesSlide4.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5.xml" ContentType="application/vnd.openxmlformats-officedocument.themeOverr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6.xml" ContentType="application/vnd.openxmlformats-officedocument.themeOverr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27.xml" ContentType="application/vnd.openxmlformats-officedocument.themeOverr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28.xml" ContentType="application/vnd.openxmlformats-officedocument.themeOverr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29.xml" ContentType="application/vnd.openxmlformats-officedocument.themeOverr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30.xml" ContentType="application/vnd.openxmlformats-officedocument.themeOverr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31.xml" ContentType="application/vnd.openxmlformats-officedocument.themeOverride+xml"/>
  <Override PartName="/ppt/notesSlides/notesSlide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32.xml" ContentType="application/vnd.openxmlformats-officedocument.themeOverr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33.xml" ContentType="application/vnd.openxmlformats-officedocument.themeOverr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34.xml" ContentType="application/vnd.openxmlformats-officedocument.themeOverr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38.xml" ContentType="application/vnd.openxmlformats-officedocument.themeOverr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39.xml" ContentType="application/vnd.openxmlformats-officedocument.themeOverr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40.xml" ContentType="application/vnd.openxmlformats-officedocument.themeOverride+xml"/>
  <Override PartName="/ppt/notesSlides/notesSlide6.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heme/themeOverride41.xml" ContentType="application/vnd.openxmlformats-officedocument.themeOverr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heme/themeOverride42.xml" ContentType="application/vnd.openxmlformats-officedocument.themeOverr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heme/themeOverride43.xml" ContentType="application/vnd.openxmlformats-officedocument.themeOverr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heme/themeOverride44.xml" ContentType="application/vnd.openxmlformats-officedocument.themeOverr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heme/themeOverride45.xml" ContentType="application/vnd.openxmlformats-officedocument.themeOverr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heme/themeOverride46.xml" ContentType="application/vnd.openxmlformats-officedocument.themeOverr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heme/themeOverride47.xml" ContentType="application/vnd.openxmlformats-officedocument.themeOverride+xml"/>
  <Override PartName="/ppt/notesSlides/notesSlide7.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heme/themeOverride48.xml" ContentType="application/vnd.openxmlformats-officedocument.themeOverr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heme/themeOverride49.xml" ContentType="application/vnd.openxmlformats-officedocument.themeOverr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heme/themeOverride50.xml" ContentType="application/vnd.openxmlformats-officedocument.themeOverr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heme/themeOverride51.xml" ContentType="application/vnd.openxmlformats-officedocument.themeOverr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heme/themeOverride52.xml" ContentType="application/vnd.openxmlformats-officedocument.themeOverr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heme/themeOverride53.xml" ContentType="application/vnd.openxmlformats-officedocument.themeOverr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heme/themeOverride54.xml" ContentType="application/vnd.openxmlformats-officedocument.themeOverride+xml"/>
  <Override PartName="/ppt/notesSlides/notesSlide8.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heme/themeOverride55.xml" ContentType="application/vnd.openxmlformats-officedocument.themeOverr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heme/themeOverride56.xml" ContentType="application/vnd.openxmlformats-officedocument.themeOverr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heme/themeOverride57.xml" ContentType="application/vnd.openxmlformats-officedocument.themeOverr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heme/themeOverride58.xml" ContentType="application/vnd.openxmlformats-officedocument.themeOverr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heme/themeOverride59.xml" ContentType="application/vnd.openxmlformats-officedocument.themeOverr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heme/themeOverride60.xml" ContentType="application/vnd.openxmlformats-officedocument.themeOverr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heme/themeOverride61.xml" ContentType="application/vnd.openxmlformats-officedocument.themeOverride+xml"/>
  <Override PartName="/ppt/notesSlides/notesSlide9.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heme/themeOverride62.xml" ContentType="application/vnd.openxmlformats-officedocument.themeOverr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heme/themeOverride63.xml" ContentType="application/vnd.openxmlformats-officedocument.themeOverr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heme/themeOverride64.xml" ContentType="application/vnd.openxmlformats-officedocument.themeOverr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heme/themeOverride65.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1"/>
  </p:notesMasterIdLst>
  <p:sldIdLst>
    <p:sldId id="320" r:id="rId5"/>
    <p:sldId id="321" r:id="rId6"/>
    <p:sldId id="322" r:id="rId7"/>
    <p:sldId id="323" r:id="rId8"/>
    <p:sldId id="324" r:id="rId9"/>
    <p:sldId id="325" r:id="rId10"/>
    <p:sldId id="326" r:id="rId11"/>
    <p:sldId id="327" r:id="rId12"/>
    <p:sldId id="316" r:id="rId13"/>
    <p:sldId id="317" r:id="rId14"/>
    <p:sldId id="318" r:id="rId15"/>
    <p:sldId id="319" r:id="rId16"/>
    <p:sldId id="312" r:id="rId17"/>
    <p:sldId id="313" r:id="rId18"/>
    <p:sldId id="314" r:id="rId19"/>
    <p:sldId id="315" r:id="rId20"/>
    <p:sldId id="308" r:id="rId21"/>
    <p:sldId id="309" r:id="rId22"/>
    <p:sldId id="310" r:id="rId23"/>
    <p:sldId id="311" r:id="rId24"/>
    <p:sldId id="288" r:id="rId25"/>
    <p:sldId id="291" r:id="rId26"/>
    <p:sldId id="274" r:id="rId27"/>
    <p:sldId id="276" r:id="rId28"/>
    <p:sldId id="300" r:id="rId29"/>
    <p:sldId id="301" r:id="rId30"/>
    <p:sldId id="302" r:id="rId31"/>
    <p:sldId id="303" r:id="rId32"/>
    <p:sldId id="292" r:id="rId33"/>
    <p:sldId id="293" r:id="rId34"/>
    <p:sldId id="294" r:id="rId35"/>
    <p:sldId id="295" r:id="rId36"/>
    <p:sldId id="296" r:id="rId37"/>
    <p:sldId id="297" r:id="rId38"/>
    <p:sldId id="298" r:id="rId39"/>
    <p:sldId id="299" r:id="rId40"/>
  </p:sldIdLst>
  <p:sldSz cx="15544800" cy="10058400"/>
  <p:notesSz cx="9296400" cy="70104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4443"/>
    <a:srgbClr val="005670"/>
    <a:srgbClr val="00939D"/>
    <a:srgbClr val="7E7E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812995-B960-45B9-8CC9-7B284E89C969}" v="127" dt="2025-05-16T18:42:44.92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1416" y="138"/>
      </p:cViewPr>
      <p:guideLst>
        <p:guide orient="horz" pos="2880"/>
        <p:guide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Antini" userId="a2b26854-2e7b-4ab6-9b92-644a94152396" providerId="ADAL" clId="{D67763BA-767B-4BB6-8BB9-6318AA3EF20A}"/>
    <pc:docChg chg="modSld modMainMaster">
      <pc:chgData name="Kelly Antini" userId="a2b26854-2e7b-4ab6-9b92-644a94152396" providerId="ADAL" clId="{D67763BA-767B-4BB6-8BB9-6318AA3EF20A}" dt="2025-04-09T18:58:25.859" v="3" actId="9405"/>
      <pc:docMkLst>
        <pc:docMk/>
      </pc:docMkLst>
      <pc:sldChg chg="modSp">
        <pc:chgData name="Kelly Antini" userId="a2b26854-2e7b-4ab6-9b92-644a94152396" providerId="ADAL" clId="{D67763BA-767B-4BB6-8BB9-6318AA3EF20A}" dt="2025-04-09T18:42:27.347" v="1"/>
        <pc:sldMkLst>
          <pc:docMk/>
          <pc:sldMk cId="1352437310" sldId="274"/>
        </pc:sldMkLst>
        <pc:spChg chg="mod">
          <ac:chgData name="Kelly Antini" userId="a2b26854-2e7b-4ab6-9b92-644a94152396" providerId="ADAL" clId="{D67763BA-767B-4BB6-8BB9-6318AA3EF20A}" dt="2025-04-09T18:42:05.242" v="0"/>
          <ac:spMkLst>
            <pc:docMk/>
            <pc:sldMk cId="1352437310" sldId="274"/>
            <ac:spMk id="6" creationId="{49862F84-0AF2-D67F-E95C-4EBBFA056525}"/>
          </ac:spMkLst>
        </pc:spChg>
        <pc:spChg chg="mod">
          <ac:chgData name="Kelly Antini" userId="a2b26854-2e7b-4ab6-9b92-644a94152396" providerId="ADAL" clId="{D67763BA-767B-4BB6-8BB9-6318AA3EF20A}" dt="2025-04-09T18:42:27.347" v="1"/>
          <ac:spMkLst>
            <pc:docMk/>
            <pc:sldMk cId="1352437310" sldId="274"/>
            <ac:spMk id="17" creationId="{488B77A1-6805-9B84-62D2-3547E62ABAEE}"/>
          </ac:spMkLst>
        </pc:spChg>
      </pc:sldChg>
      <pc:sldChg chg="addSp modSp mod">
        <pc:chgData name="Kelly Antini" userId="a2b26854-2e7b-4ab6-9b92-644a94152396" providerId="ADAL" clId="{D67763BA-767B-4BB6-8BB9-6318AA3EF20A}" dt="2025-04-09T18:58:25.859" v="3" actId="9405"/>
        <pc:sldMkLst>
          <pc:docMk/>
          <pc:sldMk cId="459277773" sldId="276"/>
        </pc:sldMkLst>
        <pc:spChg chg="mod">
          <ac:chgData name="Kelly Antini" userId="a2b26854-2e7b-4ab6-9b92-644a94152396" providerId="ADAL" clId="{D67763BA-767B-4BB6-8BB9-6318AA3EF20A}" dt="2025-04-09T18:42:05.242" v="0"/>
          <ac:spMkLst>
            <pc:docMk/>
            <pc:sldMk cId="459277773" sldId="276"/>
            <ac:spMk id="6" creationId="{49862F84-0AF2-D67F-E95C-4EBBFA056525}"/>
          </ac:spMkLst>
        </pc:spChg>
        <pc:spChg chg="mod">
          <ac:chgData name="Kelly Antini" userId="a2b26854-2e7b-4ab6-9b92-644a94152396" providerId="ADAL" clId="{D67763BA-767B-4BB6-8BB9-6318AA3EF20A}" dt="2025-04-09T18:42:27.347" v="1"/>
          <ac:spMkLst>
            <pc:docMk/>
            <pc:sldMk cId="459277773" sldId="276"/>
            <ac:spMk id="13" creationId="{36C43E05-9B8F-9FF2-5816-B36951059370}"/>
          </ac:spMkLst>
        </pc:spChg>
      </pc:sldChg>
      <pc:sldChg chg="modSp">
        <pc:chgData name="Kelly Antini" userId="a2b26854-2e7b-4ab6-9b92-644a94152396" providerId="ADAL" clId="{D67763BA-767B-4BB6-8BB9-6318AA3EF20A}" dt="2025-04-09T18:42:05.242" v="0"/>
        <pc:sldMkLst>
          <pc:docMk/>
          <pc:sldMk cId="153296622" sldId="288"/>
        </pc:sldMkLst>
        <pc:spChg chg="mod">
          <ac:chgData name="Kelly Antini" userId="a2b26854-2e7b-4ab6-9b92-644a94152396" providerId="ADAL" clId="{D67763BA-767B-4BB6-8BB9-6318AA3EF20A}" dt="2025-04-09T18:42:05.242" v="0"/>
          <ac:spMkLst>
            <pc:docMk/>
            <pc:sldMk cId="153296622" sldId="288"/>
            <ac:spMk id="5" creationId="{228158D5-7766-983F-4AC5-707D31E92C98}"/>
          </ac:spMkLst>
        </pc:spChg>
      </pc:sldChg>
      <pc:sldChg chg="modSp">
        <pc:chgData name="Kelly Antini" userId="a2b26854-2e7b-4ab6-9b92-644a94152396" providerId="ADAL" clId="{D67763BA-767B-4BB6-8BB9-6318AA3EF20A}" dt="2025-04-09T18:42:27.347" v="1"/>
        <pc:sldMkLst>
          <pc:docMk/>
          <pc:sldMk cId="2880756174" sldId="291"/>
        </pc:sldMkLst>
        <pc:spChg chg="mod">
          <ac:chgData name="Kelly Antini" userId="a2b26854-2e7b-4ab6-9b92-644a94152396" providerId="ADAL" clId="{D67763BA-767B-4BB6-8BB9-6318AA3EF20A}" dt="2025-04-09T18:42:05.242" v="0"/>
          <ac:spMkLst>
            <pc:docMk/>
            <pc:sldMk cId="2880756174" sldId="291"/>
            <ac:spMk id="6" creationId="{49862F84-0AF2-D67F-E95C-4EBBFA056525}"/>
          </ac:spMkLst>
        </pc:spChg>
        <pc:spChg chg="mod">
          <ac:chgData name="Kelly Antini" userId="a2b26854-2e7b-4ab6-9b92-644a94152396" providerId="ADAL" clId="{D67763BA-767B-4BB6-8BB9-6318AA3EF20A}" dt="2025-04-09T18:42:27.347" v="1"/>
          <ac:spMkLst>
            <pc:docMk/>
            <pc:sldMk cId="2880756174" sldId="291"/>
            <ac:spMk id="14" creationId="{445D0965-BFBE-6F76-44C6-C4BA321D8FA9}"/>
          </ac:spMkLst>
        </pc:spChg>
      </pc:sldChg>
      <pc:sldChg chg="modSp">
        <pc:chgData name="Kelly Antini" userId="a2b26854-2e7b-4ab6-9b92-644a94152396" providerId="ADAL" clId="{D67763BA-767B-4BB6-8BB9-6318AA3EF20A}" dt="2025-04-09T18:42:05.242" v="0"/>
        <pc:sldMkLst>
          <pc:docMk/>
          <pc:sldMk cId="1691133433" sldId="292"/>
        </pc:sldMkLst>
        <pc:spChg chg="mod">
          <ac:chgData name="Kelly Antini" userId="a2b26854-2e7b-4ab6-9b92-644a94152396" providerId="ADAL" clId="{D67763BA-767B-4BB6-8BB9-6318AA3EF20A}" dt="2025-04-09T18:42:05.242" v="0"/>
          <ac:spMkLst>
            <pc:docMk/>
            <pc:sldMk cId="1691133433" sldId="292"/>
            <ac:spMk id="5" creationId="{228158D5-7766-983F-4AC5-707D31E92C98}"/>
          </ac:spMkLst>
        </pc:spChg>
      </pc:sldChg>
      <pc:sldChg chg="modSp">
        <pc:chgData name="Kelly Antini" userId="a2b26854-2e7b-4ab6-9b92-644a94152396" providerId="ADAL" clId="{D67763BA-767B-4BB6-8BB9-6318AA3EF20A}" dt="2025-04-09T18:42:27.347" v="1"/>
        <pc:sldMkLst>
          <pc:docMk/>
          <pc:sldMk cId="1780871556" sldId="293"/>
        </pc:sldMkLst>
        <pc:spChg chg="mod">
          <ac:chgData name="Kelly Antini" userId="a2b26854-2e7b-4ab6-9b92-644a94152396" providerId="ADAL" clId="{D67763BA-767B-4BB6-8BB9-6318AA3EF20A}" dt="2025-04-09T18:42:05.242" v="0"/>
          <ac:spMkLst>
            <pc:docMk/>
            <pc:sldMk cId="1780871556" sldId="293"/>
            <ac:spMk id="6" creationId="{49862F84-0AF2-D67F-E95C-4EBBFA056525}"/>
          </ac:spMkLst>
        </pc:spChg>
        <pc:spChg chg="mod">
          <ac:chgData name="Kelly Antini" userId="a2b26854-2e7b-4ab6-9b92-644a94152396" providerId="ADAL" clId="{D67763BA-767B-4BB6-8BB9-6318AA3EF20A}" dt="2025-04-09T18:42:27.347" v="1"/>
          <ac:spMkLst>
            <pc:docMk/>
            <pc:sldMk cId="1780871556" sldId="293"/>
            <ac:spMk id="8" creationId="{23CBA492-7EE9-DF69-7D48-4219988841F8}"/>
          </ac:spMkLst>
        </pc:spChg>
        <pc:spChg chg="mod">
          <ac:chgData name="Kelly Antini" userId="a2b26854-2e7b-4ab6-9b92-644a94152396" providerId="ADAL" clId="{D67763BA-767B-4BB6-8BB9-6318AA3EF20A}" dt="2025-04-09T18:42:27.347" v="1"/>
          <ac:spMkLst>
            <pc:docMk/>
            <pc:sldMk cId="1780871556" sldId="293"/>
            <ac:spMk id="15" creationId="{B0BE7868-45AA-434B-71A8-A11932704FDA}"/>
          </ac:spMkLst>
        </pc:spChg>
      </pc:sldChg>
      <pc:sldChg chg="modSp">
        <pc:chgData name="Kelly Antini" userId="a2b26854-2e7b-4ab6-9b92-644a94152396" providerId="ADAL" clId="{D67763BA-767B-4BB6-8BB9-6318AA3EF20A}" dt="2025-04-09T18:42:27.347" v="1"/>
        <pc:sldMkLst>
          <pc:docMk/>
          <pc:sldMk cId="209035703" sldId="294"/>
        </pc:sldMkLst>
        <pc:spChg chg="mod">
          <ac:chgData name="Kelly Antini" userId="a2b26854-2e7b-4ab6-9b92-644a94152396" providerId="ADAL" clId="{D67763BA-767B-4BB6-8BB9-6318AA3EF20A}" dt="2025-04-09T18:42:05.242" v="0"/>
          <ac:spMkLst>
            <pc:docMk/>
            <pc:sldMk cId="209035703" sldId="294"/>
            <ac:spMk id="6" creationId="{49862F84-0AF2-D67F-E95C-4EBBFA056525}"/>
          </ac:spMkLst>
        </pc:spChg>
        <pc:spChg chg="mod">
          <ac:chgData name="Kelly Antini" userId="a2b26854-2e7b-4ab6-9b92-644a94152396" providerId="ADAL" clId="{D67763BA-767B-4BB6-8BB9-6318AA3EF20A}" dt="2025-04-09T18:42:27.347" v="1"/>
          <ac:spMkLst>
            <pc:docMk/>
            <pc:sldMk cId="209035703" sldId="294"/>
            <ac:spMk id="18" creationId="{40ED80D2-20EA-4578-71AF-5DC8A1917487}"/>
          </ac:spMkLst>
        </pc:spChg>
      </pc:sldChg>
      <pc:sldChg chg="modSp">
        <pc:chgData name="Kelly Antini" userId="a2b26854-2e7b-4ab6-9b92-644a94152396" providerId="ADAL" clId="{D67763BA-767B-4BB6-8BB9-6318AA3EF20A}" dt="2025-04-09T18:42:27.347" v="1"/>
        <pc:sldMkLst>
          <pc:docMk/>
          <pc:sldMk cId="3969040314" sldId="295"/>
        </pc:sldMkLst>
        <pc:spChg chg="mod">
          <ac:chgData name="Kelly Antini" userId="a2b26854-2e7b-4ab6-9b92-644a94152396" providerId="ADAL" clId="{D67763BA-767B-4BB6-8BB9-6318AA3EF20A}" dt="2025-04-09T18:42:05.242" v="0"/>
          <ac:spMkLst>
            <pc:docMk/>
            <pc:sldMk cId="3969040314" sldId="295"/>
            <ac:spMk id="6" creationId="{49862F84-0AF2-D67F-E95C-4EBBFA056525}"/>
          </ac:spMkLst>
        </pc:spChg>
        <pc:spChg chg="mod">
          <ac:chgData name="Kelly Antini" userId="a2b26854-2e7b-4ab6-9b92-644a94152396" providerId="ADAL" clId="{D67763BA-767B-4BB6-8BB9-6318AA3EF20A}" dt="2025-04-09T18:42:27.347" v="1"/>
          <ac:spMkLst>
            <pc:docMk/>
            <pc:sldMk cId="3969040314" sldId="295"/>
            <ac:spMk id="13" creationId="{B50AB8BA-F36C-AE92-2DF1-DF40886342AB}"/>
          </ac:spMkLst>
        </pc:spChg>
      </pc:sldChg>
      <pc:sldChg chg="modSp">
        <pc:chgData name="Kelly Antini" userId="a2b26854-2e7b-4ab6-9b92-644a94152396" providerId="ADAL" clId="{D67763BA-767B-4BB6-8BB9-6318AA3EF20A}" dt="2025-04-09T18:42:05.242" v="0"/>
        <pc:sldMkLst>
          <pc:docMk/>
          <pc:sldMk cId="2580370246" sldId="296"/>
        </pc:sldMkLst>
        <pc:spChg chg="mod">
          <ac:chgData name="Kelly Antini" userId="a2b26854-2e7b-4ab6-9b92-644a94152396" providerId="ADAL" clId="{D67763BA-767B-4BB6-8BB9-6318AA3EF20A}" dt="2025-04-09T18:42:05.242" v="0"/>
          <ac:spMkLst>
            <pc:docMk/>
            <pc:sldMk cId="2580370246" sldId="296"/>
            <ac:spMk id="5" creationId="{228158D5-7766-983F-4AC5-707D31E92C98}"/>
          </ac:spMkLst>
        </pc:spChg>
      </pc:sldChg>
      <pc:sldChg chg="modSp">
        <pc:chgData name="Kelly Antini" userId="a2b26854-2e7b-4ab6-9b92-644a94152396" providerId="ADAL" clId="{D67763BA-767B-4BB6-8BB9-6318AA3EF20A}" dt="2025-04-09T18:42:27.347" v="1"/>
        <pc:sldMkLst>
          <pc:docMk/>
          <pc:sldMk cId="4256802100" sldId="297"/>
        </pc:sldMkLst>
        <pc:spChg chg="mod">
          <ac:chgData name="Kelly Antini" userId="a2b26854-2e7b-4ab6-9b92-644a94152396" providerId="ADAL" clId="{D67763BA-767B-4BB6-8BB9-6318AA3EF20A}" dt="2025-04-09T18:42:05.242" v="0"/>
          <ac:spMkLst>
            <pc:docMk/>
            <pc:sldMk cId="4256802100" sldId="297"/>
            <ac:spMk id="6" creationId="{49862F84-0AF2-D67F-E95C-4EBBFA056525}"/>
          </ac:spMkLst>
        </pc:spChg>
        <pc:spChg chg="mod">
          <ac:chgData name="Kelly Antini" userId="a2b26854-2e7b-4ab6-9b92-644a94152396" providerId="ADAL" clId="{D67763BA-767B-4BB6-8BB9-6318AA3EF20A}" dt="2025-04-09T18:42:27.347" v="1"/>
          <ac:spMkLst>
            <pc:docMk/>
            <pc:sldMk cId="4256802100" sldId="297"/>
            <ac:spMk id="8" creationId="{23CBA492-7EE9-DF69-7D48-4219988841F8}"/>
          </ac:spMkLst>
        </pc:spChg>
        <pc:spChg chg="mod">
          <ac:chgData name="Kelly Antini" userId="a2b26854-2e7b-4ab6-9b92-644a94152396" providerId="ADAL" clId="{D67763BA-767B-4BB6-8BB9-6318AA3EF20A}" dt="2025-04-09T18:42:27.347" v="1"/>
          <ac:spMkLst>
            <pc:docMk/>
            <pc:sldMk cId="4256802100" sldId="297"/>
            <ac:spMk id="14" creationId="{AC5E6C6B-8191-A141-944E-462DD6668F86}"/>
          </ac:spMkLst>
        </pc:spChg>
      </pc:sldChg>
      <pc:sldChg chg="modSp">
        <pc:chgData name="Kelly Antini" userId="a2b26854-2e7b-4ab6-9b92-644a94152396" providerId="ADAL" clId="{D67763BA-767B-4BB6-8BB9-6318AA3EF20A}" dt="2025-04-09T18:42:27.347" v="1"/>
        <pc:sldMkLst>
          <pc:docMk/>
          <pc:sldMk cId="2866679014" sldId="298"/>
        </pc:sldMkLst>
        <pc:spChg chg="mod">
          <ac:chgData name="Kelly Antini" userId="a2b26854-2e7b-4ab6-9b92-644a94152396" providerId="ADAL" clId="{D67763BA-767B-4BB6-8BB9-6318AA3EF20A}" dt="2025-04-09T18:42:05.242" v="0"/>
          <ac:spMkLst>
            <pc:docMk/>
            <pc:sldMk cId="2866679014" sldId="298"/>
            <ac:spMk id="6" creationId="{49862F84-0AF2-D67F-E95C-4EBBFA056525}"/>
          </ac:spMkLst>
        </pc:spChg>
        <pc:spChg chg="mod">
          <ac:chgData name="Kelly Antini" userId="a2b26854-2e7b-4ab6-9b92-644a94152396" providerId="ADAL" clId="{D67763BA-767B-4BB6-8BB9-6318AA3EF20A}" dt="2025-04-09T18:42:27.347" v="1"/>
          <ac:spMkLst>
            <pc:docMk/>
            <pc:sldMk cId="2866679014" sldId="298"/>
            <ac:spMk id="18" creationId="{ACA7788E-FBC4-0009-9679-2A88EB811639}"/>
          </ac:spMkLst>
        </pc:spChg>
      </pc:sldChg>
      <pc:sldChg chg="modSp">
        <pc:chgData name="Kelly Antini" userId="a2b26854-2e7b-4ab6-9b92-644a94152396" providerId="ADAL" clId="{D67763BA-767B-4BB6-8BB9-6318AA3EF20A}" dt="2025-04-09T18:42:27.347" v="1"/>
        <pc:sldMkLst>
          <pc:docMk/>
          <pc:sldMk cId="755618623" sldId="299"/>
        </pc:sldMkLst>
        <pc:spChg chg="mod">
          <ac:chgData name="Kelly Antini" userId="a2b26854-2e7b-4ab6-9b92-644a94152396" providerId="ADAL" clId="{D67763BA-767B-4BB6-8BB9-6318AA3EF20A}" dt="2025-04-09T18:42:05.242" v="0"/>
          <ac:spMkLst>
            <pc:docMk/>
            <pc:sldMk cId="755618623" sldId="299"/>
            <ac:spMk id="6" creationId="{49862F84-0AF2-D67F-E95C-4EBBFA056525}"/>
          </ac:spMkLst>
        </pc:spChg>
        <pc:spChg chg="mod">
          <ac:chgData name="Kelly Antini" userId="a2b26854-2e7b-4ab6-9b92-644a94152396" providerId="ADAL" clId="{D67763BA-767B-4BB6-8BB9-6318AA3EF20A}" dt="2025-04-09T18:42:27.347" v="1"/>
          <ac:spMkLst>
            <pc:docMk/>
            <pc:sldMk cId="755618623" sldId="299"/>
            <ac:spMk id="13" creationId="{C09392B2-027E-0323-4363-568E0F654B97}"/>
          </ac:spMkLst>
        </pc:spChg>
      </pc:sldChg>
      <pc:sldChg chg="modSp">
        <pc:chgData name="Kelly Antini" userId="a2b26854-2e7b-4ab6-9b92-644a94152396" providerId="ADAL" clId="{D67763BA-767B-4BB6-8BB9-6318AA3EF20A}" dt="2025-04-09T18:42:05.242" v="0"/>
        <pc:sldMkLst>
          <pc:docMk/>
          <pc:sldMk cId="1736435158" sldId="300"/>
        </pc:sldMkLst>
        <pc:spChg chg="mod">
          <ac:chgData name="Kelly Antini" userId="a2b26854-2e7b-4ab6-9b92-644a94152396" providerId="ADAL" clId="{D67763BA-767B-4BB6-8BB9-6318AA3EF20A}" dt="2025-04-09T18:42:05.242" v="0"/>
          <ac:spMkLst>
            <pc:docMk/>
            <pc:sldMk cId="1736435158" sldId="300"/>
            <ac:spMk id="5" creationId="{228158D5-7766-983F-4AC5-707D31E92C98}"/>
          </ac:spMkLst>
        </pc:spChg>
      </pc:sldChg>
      <pc:sldChg chg="modSp">
        <pc:chgData name="Kelly Antini" userId="a2b26854-2e7b-4ab6-9b92-644a94152396" providerId="ADAL" clId="{D67763BA-767B-4BB6-8BB9-6318AA3EF20A}" dt="2025-04-09T18:42:27.347" v="1"/>
        <pc:sldMkLst>
          <pc:docMk/>
          <pc:sldMk cId="4239329116" sldId="301"/>
        </pc:sldMkLst>
        <pc:spChg chg="mod">
          <ac:chgData name="Kelly Antini" userId="a2b26854-2e7b-4ab6-9b92-644a94152396" providerId="ADAL" clId="{D67763BA-767B-4BB6-8BB9-6318AA3EF20A}" dt="2025-04-09T18:42:05.242" v="0"/>
          <ac:spMkLst>
            <pc:docMk/>
            <pc:sldMk cId="4239329116" sldId="301"/>
            <ac:spMk id="6" creationId="{49862F84-0AF2-D67F-E95C-4EBBFA056525}"/>
          </ac:spMkLst>
        </pc:spChg>
        <pc:spChg chg="mod">
          <ac:chgData name="Kelly Antini" userId="a2b26854-2e7b-4ab6-9b92-644a94152396" providerId="ADAL" clId="{D67763BA-767B-4BB6-8BB9-6318AA3EF20A}" dt="2025-04-09T18:42:27.347" v="1"/>
          <ac:spMkLst>
            <pc:docMk/>
            <pc:sldMk cId="4239329116" sldId="301"/>
            <ac:spMk id="14" creationId="{2E5C65D4-05EE-D1A8-445A-37A255C21612}"/>
          </ac:spMkLst>
        </pc:spChg>
      </pc:sldChg>
      <pc:sldChg chg="modSp">
        <pc:chgData name="Kelly Antini" userId="a2b26854-2e7b-4ab6-9b92-644a94152396" providerId="ADAL" clId="{D67763BA-767B-4BB6-8BB9-6318AA3EF20A}" dt="2025-04-09T18:42:27.347" v="1"/>
        <pc:sldMkLst>
          <pc:docMk/>
          <pc:sldMk cId="924028312" sldId="302"/>
        </pc:sldMkLst>
        <pc:spChg chg="mod">
          <ac:chgData name="Kelly Antini" userId="a2b26854-2e7b-4ab6-9b92-644a94152396" providerId="ADAL" clId="{D67763BA-767B-4BB6-8BB9-6318AA3EF20A}" dt="2025-04-09T18:42:05.242" v="0"/>
          <ac:spMkLst>
            <pc:docMk/>
            <pc:sldMk cId="924028312" sldId="302"/>
            <ac:spMk id="6" creationId="{49862F84-0AF2-D67F-E95C-4EBBFA056525}"/>
          </ac:spMkLst>
        </pc:spChg>
        <pc:spChg chg="mod">
          <ac:chgData name="Kelly Antini" userId="a2b26854-2e7b-4ab6-9b92-644a94152396" providerId="ADAL" clId="{D67763BA-767B-4BB6-8BB9-6318AA3EF20A}" dt="2025-04-09T18:42:27.347" v="1"/>
          <ac:spMkLst>
            <pc:docMk/>
            <pc:sldMk cId="924028312" sldId="302"/>
            <ac:spMk id="18" creationId="{123FDA4C-71E3-7140-FD9A-FCB0A330891A}"/>
          </ac:spMkLst>
        </pc:spChg>
      </pc:sldChg>
      <pc:sldChg chg="modSp">
        <pc:chgData name="Kelly Antini" userId="a2b26854-2e7b-4ab6-9b92-644a94152396" providerId="ADAL" clId="{D67763BA-767B-4BB6-8BB9-6318AA3EF20A}" dt="2025-04-09T18:42:27.347" v="1"/>
        <pc:sldMkLst>
          <pc:docMk/>
          <pc:sldMk cId="2330918406" sldId="303"/>
        </pc:sldMkLst>
        <pc:spChg chg="mod">
          <ac:chgData name="Kelly Antini" userId="a2b26854-2e7b-4ab6-9b92-644a94152396" providerId="ADAL" clId="{D67763BA-767B-4BB6-8BB9-6318AA3EF20A}" dt="2025-04-09T18:42:05.242" v="0"/>
          <ac:spMkLst>
            <pc:docMk/>
            <pc:sldMk cId="2330918406" sldId="303"/>
            <ac:spMk id="6" creationId="{49862F84-0AF2-D67F-E95C-4EBBFA056525}"/>
          </ac:spMkLst>
        </pc:spChg>
        <pc:spChg chg="mod">
          <ac:chgData name="Kelly Antini" userId="a2b26854-2e7b-4ab6-9b92-644a94152396" providerId="ADAL" clId="{D67763BA-767B-4BB6-8BB9-6318AA3EF20A}" dt="2025-04-09T18:42:27.347" v="1"/>
          <ac:spMkLst>
            <pc:docMk/>
            <pc:sldMk cId="2330918406" sldId="303"/>
            <ac:spMk id="13" creationId="{55F94349-4A57-F329-45AD-8F7A95DCFCFC}"/>
          </ac:spMkLst>
        </pc:spChg>
      </pc:sldChg>
      <pc:sldChg chg="modSp">
        <pc:chgData name="Kelly Antini" userId="a2b26854-2e7b-4ab6-9b92-644a94152396" providerId="ADAL" clId="{D67763BA-767B-4BB6-8BB9-6318AA3EF20A}" dt="2025-04-09T18:42:05.242" v="0"/>
        <pc:sldMkLst>
          <pc:docMk/>
          <pc:sldMk cId="3374115176" sldId="308"/>
        </pc:sldMkLst>
        <pc:spChg chg="mod">
          <ac:chgData name="Kelly Antini" userId="a2b26854-2e7b-4ab6-9b92-644a94152396" providerId="ADAL" clId="{D67763BA-767B-4BB6-8BB9-6318AA3EF20A}" dt="2025-04-09T18:42:05.242" v="0"/>
          <ac:spMkLst>
            <pc:docMk/>
            <pc:sldMk cId="3374115176" sldId="308"/>
            <ac:spMk id="5" creationId="{228158D5-7766-983F-4AC5-707D31E92C98}"/>
          </ac:spMkLst>
        </pc:spChg>
      </pc:sldChg>
      <pc:sldChg chg="modSp">
        <pc:chgData name="Kelly Antini" userId="a2b26854-2e7b-4ab6-9b92-644a94152396" providerId="ADAL" clId="{D67763BA-767B-4BB6-8BB9-6318AA3EF20A}" dt="2025-04-09T18:42:27.347" v="1"/>
        <pc:sldMkLst>
          <pc:docMk/>
          <pc:sldMk cId="3871218632" sldId="309"/>
        </pc:sldMkLst>
        <pc:spChg chg="mod">
          <ac:chgData name="Kelly Antini" userId="a2b26854-2e7b-4ab6-9b92-644a94152396" providerId="ADAL" clId="{D67763BA-767B-4BB6-8BB9-6318AA3EF20A}" dt="2025-04-09T18:42:05.242" v="0"/>
          <ac:spMkLst>
            <pc:docMk/>
            <pc:sldMk cId="3871218632" sldId="309"/>
            <ac:spMk id="6" creationId="{49862F84-0AF2-D67F-E95C-4EBBFA056525}"/>
          </ac:spMkLst>
        </pc:spChg>
        <pc:spChg chg="mod">
          <ac:chgData name="Kelly Antini" userId="a2b26854-2e7b-4ab6-9b92-644a94152396" providerId="ADAL" clId="{D67763BA-767B-4BB6-8BB9-6318AA3EF20A}" dt="2025-04-09T18:42:27.347" v="1"/>
          <ac:spMkLst>
            <pc:docMk/>
            <pc:sldMk cId="3871218632" sldId="309"/>
            <ac:spMk id="20" creationId="{74BB4BCD-DC3D-A577-502B-19631964C953}"/>
          </ac:spMkLst>
        </pc:spChg>
      </pc:sldChg>
      <pc:sldChg chg="modSp">
        <pc:chgData name="Kelly Antini" userId="a2b26854-2e7b-4ab6-9b92-644a94152396" providerId="ADAL" clId="{D67763BA-767B-4BB6-8BB9-6318AA3EF20A}" dt="2025-04-09T18:42:27.347" v="1"/>
        <pc:sldMkLst>
          <pc:docMk/>
          <pc:sldMk cId="3211360091" sldId="310"/>
        </pc:sldMkLst>
        <pc:spChg chg="mod">
          <ac:chgData name="Kelly Antini" userId="a2b26854-2e7b-4ab6-9b92-644a94152396" providerId="ADAL" clId="{D67763BA-767B-4BB6-8BB9-6318AA3EF20A}" dt="2025-04-09T18:42:05.242" v="0"/>
          <ac:spMkLst>
            <pc:docMk/>
            <pc:sldMk cId="3211360091" sldId="310"/>
            <ac:spMk id="6" creationId="{49862F84-0AF2-D67F-E95C-4EBBFA056525}"/>
          </ac:spMkLst>
        </pc:spChg>
        <pc:spChg chg="mod">
          <ac:chgData name="Kelly Antini" userId="a2b26854-2e7b-4ab6-9b92-644a94152396" providerId="ADAL" clId="{D67763BA-767B-4BB6-8BB9-6318AA3EF20A}" dt="2025-04-09T18:42:27.347" v="1"/>
          <ac:spMkLst>
            <pc:docMk/>
            <pc:sldMk cId="3211360091" sldId="310"/>
            <ac:spMk id="18" creationId="{1887D46A-FFE5-A96A-DA39-0D8AFDA0368D}"/>
          </ac:spMkLst>
        </pc:spChg>
      </pc:sldChg>
      <pc:sldChg chg="modSp">
        <pc:chgData name="Kelly Antini" userId="a2b26854-2e7b-4ab6-9b92-644a94152396" providerId="ADAL" clId="{D67763BA-767B-4BB6-8BB9-6318AA3EF20A}" dt="2025-04-09T18:42:27.347" v="1"/>
        <pc:sldMkLst>
          <pc:docMk/>
          <pc:sldMk cId="4003714322" sldId="311"/>
        </pc:sldMkLst>
        <pc:spChg chg="mod">
          <ac:chgData name="Kelly Antini" userId="a2b26854-2e7b-4ab6-9b92-644a94152396" providerId="ADAL" clId="{D67763BA-767B-4BB6-8BB9-6318AA3EF20A}" dt="2025-04-09T18:42:05.242" v="0"/>
          <ac:spMkLst>
            <pc:docMk/>
            <pc:sldMk cId="4003714322" sldId="311"/>
            <ac:spMk id="6" creationId="{49862F84-0AF2-D67F-E95C-4EBBFA056525}"/>
          </ac:spMkLst>
        </pc:spChg>
        <pc:spChg chg="mod">
          <ac:chgData name="Kelly Antini" userId="a2b26854-2e7b-4ab6-9b92-644a94152396" providerId="ADAL" clId="{D67763BA-767B-4BB6-8BB9-6318AA3EF20A}" dt="2025-04-09T18:42:27.347" v="1"/>
          <ac:spMkLst>
            <pc:docMk/>
            <pc:sldMk cId="4003714322" sldId="311"/>
            <ac:spMk id="13" creationId="{E3C4BBFA-D6D0-4884-0331-975B13C577F9}"/>
          </ac:spMkLst>
        </pc:spChg>
      </pc:sldChg>
      <pc:sldChg chg="modSp">
        <pc:chgData name="Kelly Antini" userId="a2b26854-2e7b-4ab6-9b92-644a94152396" providerId="ADAL" clId="{D67763BA-767B-4BB6-8BB9-6318AA3EF20A}" dt="2025-04-09T18:42:05.242" v="0"/>
        <pc:sldMkLst>
          <pc:docMk/>
          <pc:sldMk cId="1929766409" sldId="312"/>
        </pc:sldMkLst>
        <pc:spChg chg="mod">
          <ac:chgData name="Kelly Antini" userId="a2b26854-2e7b-4ab6-9b92-644a94152396" providerId="ADAL" clId="{D67763BA-767B-4BB6-8BB9-6318AA3EF20A}" dt="2025-04-09T18:42:05.242" v="0"/>
          <ac:spMkLst>
            <pc:docMk/>
            <pc:sldMk cId="1929766409" sldId="312"/>
            <ac:spMk id="5" creationId="{228158D5-7766-983F-4AC5-707D31E92C98}"/>
          </ac:spMkLst>
        </pc:spChg>
      </pc:sldChg>
      <pc:sldChg chg="modSp">
        <pc:chgData name="Kelly Antini" userId="a2b26854-2e7b-4ab6-9b92-644a94152396" providerId="ADAL" clId="{D67763BA-767B-4BB6-8BB9-6318AA3EF20A}" dt="2025-04-09T18:42:27.347" v="1"/>
        <pc:sldMkLst>
          <pc:docMk/>
          <pc:sldMk cId="1068744585" sldId="313"/>
        </pc:sldMkLst>
        <pc:spChg chg="mod">
          <ac:chgData name="Kelly Antini" userId="a2b26854-2e7b-4ab6-9b92-644a94152396" providerId="ADAL" clId="{D67763BA-767B-4BB6-8BB9-6318AA3EF20A}" dt="2025-04-09T18:42:05.242" v="0"/>
          <ac:spMkLst>
            <pc:docMk/>
            <pc:sldMk cId="1068744585" sldId="313"/>
            <ac:spMk id="6" creationId="{49862F84-0AF2-D67F-E95C-4EBBFA056525}"/>
          </ac:spMkLst>
        </pc:spChg>
        <pc:spChg chg="mod">
          <ac:chgData name="Kelly Antini" userId="a2b26854-2e7b-4ab6-9b92-644a94152396" providerId="ADAL" clId="{D67763BA-767B-4BB6-8BB9-6318AA3EF20A}" dt="2025-04-09T18:42:27.347" v="1"/>
          <ac:spMkLst>
            <pc:docMk/>
            <pc:sldMk cId="1068744585" sldId="313"/>
            <ac:spMk id="8" creationId="{23CBA492-7EE9-DF69-7D48-4219988841F8}"/>
          </ac:spMkLst>
        </pc:spChg>
        <pc:spChg chg="mod">
          <ac:chgData name="Kelly Antini" userId="a2b26854-2e7b-4ab6-9b92-644a94152396" providerId="ADAL" clId="{D67763BA-767B-4BB6-8BB9-6318AA3EF20A}" dt="2025-04-09T18:42:27.347" v="1"/>
          <ac:spMkLst>
            <pc:docMk/>
            <pc:sldMk cId="1068744585" sldId="313"/>
            <ac:spMk id="25" creationId="{7BC72A48-B1FE-20A9-B9A3-633FEB2A6BED}"/>
          </ac:spMkLst>
        </pc:spChg>
      </pc:sldChg>
      <pc:sldChg chg="modSp">
        <pc:chgData name="Kelly Antini" userId="a2b26854-2e7b-4ab6-9b92-644a94152396" providerId="ADAL" clId="{D67763BA-767B-4BB6-8BB9-6318AA3EF20A}" dt="2025-04-09T18:42:27.347" v="1"/>
        <pc:sldMkLst>
          <pc:docMk/>
          <pc:sldMk cId="2026022185" sldId="314"/>
        </pc:sldMkLst>
        <pc:spChg chg="mod">
          <ac:chgData name="Kelly Antini" userId="a2b26854-2e7b-4ab6-9b92-644a94152396" providerId="ADAL" clId="{D67763BA-767B-4BB6-8BB9-6318AA3EF20A}" dt="2025-04-09T18:42:27.347" v="1"/>
          <ac:spMkLst>
            <pc:docMk/>
            <pc:sldMk cId="2026022185" sldId="314"/>
            <ac:spMk id="5" creationId="{BC1E3923-2831-5695-0BF3-53FF71680392}"/>
          </ac:spMkLst>
        </pc:spChg>
        <pc:spChg chg="mod">
          <ac:chgData name="Kelly Antini" userId="a2b26854-2e7b-4ab6-9b92-644a94152396" providerId="ADAL" clId="{D67763BA-767B-4BB6-8BB9-6318AA3EF20A}" dt="2025-04-09T18:42:05.242" v="0"/>
          <ac:spMkLst>
            <pc:docMk/>
            <pc:sldMk cId="2026022185" sldId="314"/>
            <ac:spMk id="6" creationId="{49862F84-0AF2-D67F-E95C-4EBBFA056525}"/>
          </ac:spMkLst>
        </pc:spChg>
      </pc:sldChg>
      <pc:sldChg chg="modSp">
        <pc:chgData name="Kelly Antini" userId="a2b26854-2e7b-4ab6-9b92-644a94152396" providerId="ADAL" clId="{D67763BA-767B-4BB6-8BB9-6318AA3EF20A}" dt="2025-04-09T18:42:27.347" v="1"/>
        <pc:sldMkLst>
          <pc:docMk/>
          <pc:sldMk cId="265713889" sldId="315"/>
        </pc:sldMkLst>
        <pc:spChg chg="mod">
          <ac:chgData name="Kelly Antini" userId="a2b26854-2e7b-4ab6-9b92-644a94152396" providerId="ADAL" clId="{D67763BA-767B-4BB6-8BB9-6318AA3EF20A}" dt="2025-04-09T18:42:05.242" v="0"/>
          <ac:spMkLst>
            <pc:docMk/>
            <pc:sldMk cId="265713889" sldId="315"/>
            <ac:spMk id="6" creationId="{49862F84-0AF2-D67F-E95C-4EBBFA056525}"/>
          </ac:spMkLst>
        </pc:spChg>
        <pc:spChg chg="mod">
          <ac:chgData name="Kelly Antini" userId="a2b26854-2e7b-4ab6-9b92-644a94152396" providerId="ADAL" clId="{D67763BA-767B-4BB6-8BB9-6318AA3EF20A}" dt="2025-04-09T18:42:27.347" v="1"/>
          <ac:spMkLst>
            <pc:docMk/>
            <pc:sldMk cId="265713889" sldId="315"/>
            <ac:spMk id="13" creationId="{9B2F614A-3181-ECF2-DFE7-40419B6AFE6A}"/>
          </ac:spMkLst>
        </pc:spChg>
      </pc:sldChg>
      <pc:sldMasterChg chg="modSp modSldLayout">
        <pc:chgData name="Kelly Antini" userId="a2b26854-2e7b-4ab6-9b92-644a94152396" providerId="ADAL" clId="{D67763BA-767B-4BB6-8BB9-6318AA3EF20A}" dt="2025-04-09T18:42:27.347" v="1"/>
        <pc:sldMasterMkLst>
          <pc:docMk/>
          <pc:sldMasterMk cId="0" sldId="2147483648"/>
        </pc:sldMasterMkLst>
        <pc:spChg chg="mod">
          <ac:chgData name="Kelly Antini" userId="a2b26854-2e7b-4ab6-9b92-644a94152396" providerId="ADAL" clId="{D67763BA-767B-4BB6-8BB9-6318AA3EF20A}" dt="2025-04-09T18:42:27.347" v="1"/>
          <ac:spMkLst>
            <pc:docMk/>
            <pc:sldMasterMk cId="0" sldId="2147483648"/>
            <ac:spMk id="7" creationId="{8F44C53D-5C1A-2A33-05D6-707D967EE685}"/>
          </ac:spMkLst>
        </pc:spChg>
        <pc:sldLayoutChg chg="modSp">
          <pc:chgData name="Kelly Antini" userId="a2b26854-2e7b-4ab6-9b92-644a94152396" providerId="ADAL" clId="{D67763BA-767B-4BB6-8BB9-6318AA3EF20A}" dt="2025-04-09T18:42:27.347" v="1"/>
          <pc:sldLayoutMkLst>
            <pc:docMk/>
            <pc:sldMasterMk cId="0" sldId="2147483648"/>
            <pc:sldLayoutMk cId="0" sldId="2147483661"/>
          </pc:sldLayoutMkLst>
          <pc:spChg chg="mod">
            <ac:chgData name="Kelly Antini" userId="a2b26854-2e7b-4ab6-9b92-644a94152396" providerId="ADAL" clId="{D67763BA-767B-4BB6-8BB9-6318AA3EF20A}" dt="2025-04-09T18:42:27.347" v="1"/>
            <ac:spMkLst>
              <pc:docMk/>
              <pc:sldMasterMk cId="0" sldId="2147483648"/>
              <pc:sldLayoutMk cId="0" sldId="2147483661"/>
              <ac:spMk id="4" creationId="{00000000-0000-0000-0000-000000000000}"/>
            </ac:spMkLst>
          </pc:spChg>
        </pc:sldLayoutChg>
      </pc:sldMasterChg>
    </pc:docChg>
  </pc:docChgLst>
  <pc:docChgLst>
    <pc:chgData name="Kelly Antini" userId="a2b26854-2e7b-4ab6-9b92-644a94152396" providerId="ADAL" clId="{76812995-B960-45B9-8CC9-7B284E89C969}"/>
    <pc:docChg chg="undo custSel addSld modSld sldOrd">
      <pc:chgData name="Kelly Antini" userId="a2b26854-2e7b-4ab6-9b92-644a94152396" providerId="ADAL" clId="{76812995-B960-45B9-8CC9-7B284E89C969}" dt="2025-05-16T18:42:44.927" v="1974" actId="207"/>
      <pc:docMkLst>
        <pc:docMk/>
      </pc:docMkLst>
      <pc:sldChg chg="addSp delSp modSp mod">
        <pc:chgData name="Kelly Antini" userId="a2b26854-2e7b-4ab6-9b92-644a94152396" providerId="ADAL" clId="{76812995-B960-45B9-8CC9-7B284E89C969}" dt="2025-05-14T13:04:18.077" v="529" actId="14100"/>
        <pc:sldMkLst>
          <pc:docMk/>
          <pc:sldMk cId="1352437310" sldId="274"/>
        </pc:sldMkLst>
        <pc:graphicFrameChg chg="add mod">
          <ac:chgData name="Kelly Antini" userId="a2b26854-2e7b-4ab6-9b92-644a94152396" providerId="ADAL" clId="{76812995-B960-45B9-8CC9-7B284E89C969}" dt="2025-05-14T13:00:51.661" v="512" actId="14100"/>
          <ac:graphicFrameMkLst>
            <pc:docMk/>
            <pc:sldMk cId="1352437310" sldId="274"/>
            <ac:graphicFrameMk id="3" creationId="{D003D2AB-6DB8-4707-408E-547ACBA8DFBA}"/>
          </ac:graphicFrameMkLst>
        </pc:graphicFrameChg>
        <pc:graphicFrameChg chg="add mod">
          <ac:chgData name="Kelly Antini" userId="a2b26854-2e7b-4ab6-9b92-644a94152396" providerId="ADAL" clId="{76812995-B960-45B9-8CC9-7B284E89C969}" dt="2025-05-14T13:01:07.608" v="517" actId="14100"/>
          <ac:graphicFrameMkLst>
            <pc:docMk/>
            <pc:sldMk cId="1352437310" sldId="274"/>
            <ac:graphicFrameMk id="4" creationId="{3426C165-C68E-CF7C-540C-B05A59D6C719}"/>
          </ac:graphicFrameMkLst>
        </pc:graphicFrameChg>
        <pc:graphicFrameChg chg="add mod">
          <ac:chgData name="Kelly Antini" userId="a2b26854-2e7b-4ab6-9b92-644a94152396" providerId="ADAL" clId="{76812995-B960-45B9-8CC9-7B284E89C969}" dt="2025-05-14T13:01:31.514" v="522" actId="14100"/>
          <ac:graphicFrameMkLst>
            <pc:docMk/>
            <pc:sldMk cId="1352437310" sldId="274"/>
            <ac:graphicFrameMk id="20" creationId="{FEB481B9-F046-3E24-6749-C8852C635D97}"/>
          </ac:graphicFrameMkLst>
        </pc:graphicFrameChg>
        <pc:graphicFrameChg chg="add mod">
          <ac:chgData name="Kelly Antini" userId="a2b26854-2e7b-4ab6-9b92-644a94152396" providerId="ADAL" clId="{76812995-B960-45B9-8CC9-7B284E89C969}" dt="2025-05-14T13:04:18.077" v="529" actId="14100"/>
          <ac:graphicFrameMkLst>
            <pc:docMk/>
            <pc:sldMk cId="1352437310" sldId="274"/>
            <ac:graphicFrameMk id="21" creationId="{B8E8A78A-7057-FB15-6203-11971016EFE4}"/>
          </ac:graphicFrameMkLst>
        </pc:graphicFrameChg>
      </pc:sldChg>
      <pc:sldChg chg="delSp modSp mod">
        <pc:chgData name="Kelly Antini" userId="a2b26854-2e7b-4ab6-9b92-644a94152396" providerId="ADAL" clId="{76812995-B960-45B9-8CC9-7B284E89C969}" dt="2025-05-01T15:00:22.637" v="61" actId="1035"/>
        <pc:sldMkLst>
          <pc:docMk/>
          <pc:sldMk cId="459277773" sldId="276"/>
        </pc:sldMkLst>
        <pc:spChg chg="mod">
          <ac:chgData name="Kelly Antini" userId="a2b26854-2e7b-4ab6-9b92-644a94152396" providerId="ADAL" clId="{76812995-B960-45B9-8CC9-7B284E89C969}" dt="2025-05-01T15:00:22.637" v="61" actId="1035"/>
          <ac:spMkLst>
            <pc:docMk/>
            <pc:sldMk cId="459277773" sldId="276"/>
            <ac:spMk id="4" creationId="{120CCFAA-CF7D-9884-8ABC-F0BFACAFDF69}"/>
          </ac:spMkLst>
        </pc:spChg>
        <pc:spChg chg="mod">
          <ac:chgData name="Kelly Antini" userId="a2b26854-2e7b-4ab6-9b92-644a94152396" providerId="ADAL" clId="{76812995-B960-45B9-8CC9-7B284E89C969}" dt="2025-05-01T15:00:22.637" v="61" actId="1035"/>
          <ac:spMkLst>
            <pc:docMk/>
            <pc:sldMk cId="459277773" sldId="276"/>
            <ac:spMk id="16" creationId="{2F3AFFBF-1744-6134-2C78-8796EBF40B77}"/>
          </ac:spMkLst>
        </pc:spChg>
      </pc:sldChg>
      <pc:sldChg chg="addSp delSp modSp mod">
        <pc:chgData name="Kelly Antini" userId="a2b26854-2e7b-4ab6-9b92-644a94152396" providerId="ADAL" clId="{76812995-B960-45B9-8CC9-7B284E89C969}" dt="2025-05-16T14:11:15.113" v="1853" actId="478"/>
        <pc:sldMkLst>
          <pc:docMk/>
          <pc:sldMk cId="2880756174" sldId="291"/>
        </pc:sldMkLst>
        <pc:spChg chg="mod">
          <ac:chgData name="Kelly Antini" userId="a2b26854-2e7b-4ab6-9b92-644a94152396" providerId="ADAL" clId="{76812995-B960-45B9-8CC9-7B284E89C969}" dt="2025-05-14T12:56:38.390" v="454" actId="20577"/>
          <ac:spMkLst>
            <pc:docMk/>
            <pc:sldMk cId="2880756174" sldId="291"/>
            <ac:spMk id="16" creationId="{1B555F39-0E90-9363-A13E-F333767766A4}"/>
          </ac:spMkLst>
        </pc:spChg>
        <pc:spChg chg="mod">
          <ac:chgData name="Kelly Antini" userId="a2b26854-2e7b-4ab6-9b92-644a94152396" providerId="ADAL" clId="{76812995-B960-45B9-8CC9-7B284E89C969}" dt="2025-05-14T12:56:44.238" v="455" actId="14100"/>
          <ac:spMkLst>
            <pc:docMk/>
            <pc:sldMk cId="2880756174" sldId="291"/>
            <ac:spMk id="27" creationId="{1A8CDA24-DFFF-406D-BD96-E029C81B7F26}"/>
          </ac:spMkLst>
        </pc:spChg>
        <pc:spChg chg="mod">
          <ac:chgData name="Kelly Antini" userId="a2b26854-2e7b-4ab6-9b92-644a94152396" providerId="ADAL" clId="{76812995-B960-45B9-8CC9-7B284E89C969}" dt="2025-05-01T14:58:38.586" v="8" actId="14100"/>
          <ac:spMkLst>
            <pc:docMk/>
            <pc:sldMk cId="2880756174" sldId="291"/>
            <ac:spMk id="28" creationId="{EE0C47F3-9046-BF44-2F16-21F750B46307}"/>
          </ac:spMkLst>
        </pc:spChg>
        <pc:spChg chg="mod">
          <ac:chgData name="Kelly Antini" userId="a2b26854-2e7b-4ab6-9b92-644a94152396" providerId="ADAL" clId="{76812995-B960-45B9-8CC9-7B284E89C969}" dt="2025-05-14T12:58:45.044" v="482" actId="1076"/>
          <ac:spMkLst>
            <pc:docMk/>
            <pc:sldMk cId="2880756174" sldId="291"/>
            <ac:spMk id="38" creationId="{FF3FA50E-DA9A-9100-8F4D-D1D43698F8D5}"/>
          </ac:spMkLst>
        </pc:spChg>
        <pc:spChg chg="mod">
          <ac:chgData name="Kelly Antini" userId="a2b26854-2e7b-4ab6-9b92-644a94152396" providerId="ADAL" clId="{76812995-B960-45B9-8CC9-7B284E89C969}" dt="2025-05-14T12:59:02.644" v="485" actId="1038"/>
          <ac:spMkLst>
            <pc:docMk/>
            <pc:sldMk cId="2880756174" sldId="291"/>
            <ac:spMk id="51" creationId="{4830D1E5-E4B0-E881-1221-F1DF2E437C58}"/>
          </ac:spMkLst>
        </pc:spChg>
        <pc:spChg chg="mod">
          <ac:chgData name="Kelly Antini" userId="a2b26854-2e7b-4ab6-9b92-644a94152396" providerId="ADAL" clId="{76812995-B960-45B9-8CC9-7B284E89C969}" dt="2025-05-14T12:57:00.124" v="464" actId="20577"/>
          <ac:spMkLst>
            <pc:docMk/>
            <pc:sldMk cId="2880756174" sldId="291"/>
            <ac:spMk id="70" creationId="{545C55CE-973A-9D07-72F4-07AFE668ED65}"/>
          </ac:spMkLst>
        </pc:spChg>
        <pc:spChg chg="mod">
          <ac:chgData name="Kelly Antini" userId="a2b26854-2e7b-4ab6-9b92-644a94152396" providerId="ADAL" clId="{76812995-B960-45B9-8CC9-7B284E89C969}" dt="2025-05-14T12:57:11.689" v="468" actId="20577"/>
          <ac:spMkLst>
            <pc:docMk/>
            <pc:sldMk cId="2880756174" sldId="291"/>
            <ac:spMk id="71" creationId="{A1D9DA59-E709-5091-1300-6C60CBE70CF4}"/>
          </ac:spMkLst>
        </pc:spChg>
        <pc:spChg chg="mod">
          <ac:chgData name="Kelly Antini" userId="a2b26854-2e7b-4ab6-9b92-644a94152396" providerId="ADAL" clId="{76812995-B960-45B9-8CC9-7B284E89C969}" dt="2025-05-14T12:57:29.270" v="474" actId="20577"/>
          <ac:spMkLst>
            <pc:docMk/>
            <pc:sldMk cId="2880756174" sldId="291"/>
            <ac:spMk id="72" creationId="{C21B232E-AD09-E8C5-598B-9D17E46A0E68}"/>
          </ac:spMkLst>
        </pc:spChg>
        <pc:graphicFrameChg chg="add mod">
          <ac:chgData name="Kelly Antini" userId="a2b26854-2e7b-4ab6-9b92-644a94152396" providerId="ADAL" clId="{76812995-B960-45B9-8CC9-7B284E89C969}" dt="2025-05-14T12:58:48.740" v="483" actId="1076"/>
          <ac:graphicFrameMkLst>
            <pc:docMk/>
            <pc:sldMk cId="2880756174" sldId="291"/>
            <ac:graphicFrameMk id="4" creationId="{21D712C5-18E1-EC79-92E1-87EC937A4DC3}"/>
          </ac:graphicFrameMkLst>
        </pc:graphicFrameChg>
        <pc:graphicFrameChg chg="add mod">
          <ac:chgData name="Kelly Antini" userId="a2b26854-2e7b-4ab6-9b92-644a94152396" providerId="ADAL" clId="{76812995-B960-45B9-8CC9-7B284E89C969}" dt="2025-05-14T12:59:42.348" v="495" actId="1076"/>
          <ac:graphicFrameMkLst>
            <pc:docMk/>
            <pc:sldMk cId="2880756174" sldId="291"/>
            <ac:graphicFrameMk id="22" creationId="{9379FF0B-F92A-5F7E-1BE0-E15761434595}"/>
          </ac:graphicFrameMkLst>
        </pc:graphicFrameChg>
        <pc:graphicFrameChg chg="add mod">
          <ac:chgData name="Kelly Antini" userId="a2b26854-2e7b-4ab6-9b92-644a94152396" providerId="ADAL" clId="{76812995-B960-45B9-8CC9-7B284E89C969}" dt="2025-05-14T13:00:08.173" v="502" actId="14100"/>
          <ac:graphicFrameMkLst>
            <pc:docMk/>
            <pc:sldMk cId="2880756174" sldId="291"/>
            <ac:graphicFrameMk id="24" creationId="{E0AF409F-50A9-E858-B63E-87F753FDBEA2}"/>
          </ac:graphicFrameMkLst>
        </pc:graphicFrameChg>
        <pc:inkChg chg="add del">
          <ac:chgData name="Kelly Antini" userId="a2b26854-2e7b-4ab6-9b92-644a94152396" providerId="ADAL" clId="{76812995-B960-45B9-8CC9-7B284E89C969}" dt="2025-05-16T14:11:15.113" v="1853" actId="478"/>
          <ac:inkMkLst>
            <pc:docMk/>
            <pc:sldMk cId="2880756174" sldId="291"/>
            <ac:inkMk id="30" creationId="{F88DF700-28A5-8396-CC11-E811C5E307AF}"/>
          </ac:inkMkLst>
        </pc:inkChg>
        <pc:cxnChg chg="mod">
          <ac:chgData name="Kelly Antini" userId="a2b26854-2e7b-4ab6-9b92-644a94152396" providerId="ADAL" clId="{76812995-B960-45B9-8CC9-7B284E89C969}" dt="2025-05-14T12:59:08.901" v="487" actId="1037"/>
          <ac:cxnSpMkLst>
            <pc:docMk/>
            <pc:sldMk cId="2880756174" sldId="291"/>
            <ac:cxnSpMk id="2" creationId="{1EB4F57C-9294-C4FC-AB31-4E45856BE743}"/>
          </ac:cxnSpMkLst>
        </pc:cxnChg>
        <pc:cxnChg chg="mod">
          <ac:chgData name="Kelly Antini" userId="a2b26854-2e7b-4ab6-9b92-644a94152396" providerId="ADAL" clId="{76812995-B960-45B9-8CC9-7B284E89C969}" dt="2025-05-01T14:58:34.007" v="7" actId="1037"/>
          <ac:cxnSpMkLst>
            <pc:docMk/>
            <pc:sldMk cId="2880756174" sldId="291"/>
            <ac:cxnSpMk id="5" creationId="{CE3E6F22-0AE9-76E4-2388-84EAB559BE36}"/>
          </ac:cxnSpMkLst>
        </pc:cxnChg>
        <pc:cxnChg chg="mod">
          <ac:chgData name="Kelly Antini" userId="a2b26854-2e7b-4ab6-9b92-644a94152396" providerId="ADAL" clId="{76812995-B960-45B9-8CC9-7B284E89C969}" dt="2025-05-14T12:59:02.644" v="485" actId="1038"/>
          <ac:cxnSpMkLst>
            <pc:docMk/>
            <pc:sldMk cId="2880756174" sldId="291"/>
            <ac:cxnSpMk id="21" creationId="{BE39787C-BB4D-819A-F4AF-3C6E5F045C11}"/>
          </ac:cxnSpMkLst>
        </pc:cxnChg>
        <pc:cxnChg chg="mod">
          <ac:chgData name="Kelly Antini" userId="a2b26854-2e7b-4ab6-9b92-644a94152396" providerId="ADAL" clId="{76812995-B960-45B9-8CC9-7B284E89C969}" dt="2025-05-14T12:59:12.207" v="488" actId="1038"/>
          <ac:cxnSpMkLst>
            <pc:docMk/>
            <pc:sldMk cId="2880756174" sldId="291"/>
            <ac:cxnSpMk id="52" creationId="{8D00DE23-633B-D743-14AB-F5A644AE2556}"/>
          </ac:cxnSpMkLst>
        </pc:cxnChg>
        <pc:cxnChg chg="mod">
          <ac:chgData name="Kelly Antini" userId="a2b26854-2e7b-4ab6-9b92-644a94152396" providerId="ADAL" clId="{76812995-B960-45B9-8CC9-7B284E89C969}" dt="2025-05-14T12:59:18.450" v="489" actId="1035"/>
          <ac:cxnSpMkLst>
            <pc:docMk/>
            <pc:sldMk cId="2880756174" sldId="291"/>
            <ac:cxnSpMk id="59" creationId="{85137F13-DEA8-20AC-26C4-4B2958FC8C0F}"/>
          </ac:cxnSpMkLst>
        </pc:cxnChg>
      </pc:sldChg>
      <pc:sldChg chg="addSp delSp modSp mod">
        <pc:chgData name="Kelly Antini" userId="a2b26854-2e7b-4ab6-9b92-644a94152396" providerId="ADAL" clId="{76812995-B960-45B9-8CC9-7B284E89C969}" dt="2025-05-16T14:44:35.945" v="1875" actId="2711"/>
        <pc:sldMkLst>
          <pc:docMk/>
          <pc:sldMk cId="1780871556" sldId="293"/>
        </pc:sldMkLst>
        <pc:spChg chg="mod">
          <ac:chgData name="Kelly Antini" userId="a2b26854-2e7b-4ab6-9b92-644a94152396" providerId="ADAL" clId="{76812995-B960-45B9-8CC9-7B284E89C969}" dt="2025-05-16T14:44:35.945" v="1875" actId="2711"/>
          <ac:spMkLst>
            <pc:docMk/>
            <pc:sldMk cId="1780871556" sldId="293"/>
            <ac:spMk id="8" creationId="{23CBA492-7EE9-DF69-7D48-4219988841F8}"/>
          </ac:spMkLst>
        </pc:spChg>
        <pc:spChg chg="mod">
          <ac:chgData name="Kelly Antini" userId="a2b26854-2e7b-4ab6-9b92-644a94152396" providerId="ADAL" clId="{76812995-B960-45B9-8CC9-7B284E89C969}" dt="2025-05-14T13:09:03.364" v="610" actId="20577"/>
          <ac:spMkLst>
            <pc:docMk/>
            <pc:sldMk cId="1780871556" sldId="293"/>
            <ac:spMk id="16" creationId="{1B555F39-0E90-9363-A13E-F333767766A4}"/>
          </ac:spMkLst>
        </pc:spChg>
        <pc:spChg chg="mod">
          <ac:chgData name="Kelly Antini" userId="a2b26854-2e7b-4ab6-9b92-644a94152396" providerId="ADAL" clId="{76812995-B960-45B9-8CC9-7B284E89C969}" dt="2025-05-14T13:08:45.396" v="607" actId="14100"/>
          <ac:spMkLst>
            <pc:docMk/>
            <pc:sldMk cId="1780871556" sldId="293"/>
            <ac:spMk id="27" creationId="{9A2FD11D-66E6-18D7-8B74-359708C097DB}"/>
          </ac:spMkLst>
        </pc:spChg>
        <pc:spChg chg="mod">
          <ac:chgData name="Kelly Antini" userId="a2b26854-2e7b-4ab6-9b92-644a94152396" providerId="ADAL" clId="{76812995-B960-45B9-8CC9-7B284E89C969}" dt="2025-05-01T15:01:18.794" v="74" actId="14100"/>
          <ac:spMkLst>
            <pc:docMk/>
            <pc:sldMk cId="1780871556" sldId="293"/>
            <ac:spMk id="28" creationId="{8FD42E07-BA21-6E44-CC52-89C17911D19D}"/>
          </ac:spMkLst>
        </pc:spChg>
        <pc:spChg chg="mod">
          <ac:chgData name="Kelly Antini" userId="a2b26854-2e7b-4ab6-9b92-644a94152396" providerId="ADAL" clId="{76812995-B960-45B9-8CC9-7B284E89C969}" dt="2025-05-14T13:09:19.470" v="615" actId="20577"/>
          <ac:spMkLst>
            <pc:docMk/>
            <pc:sldMk cId="1780871556" sldId="293"/>
            <ac:spMk id="70" creationId="{545C55CE-973A-9D07-72F4-07AFE668ED65}"/>
          </ac:spMkLst>
        </pc:spChg>
        <pc:spChg chg="mod">
          <ac:chgData name="Kelly Antini" userId="a2b26854-2e7b-4ab6-9b92-644a94152396" providerId="ADAL" clId="{76812995-B960-45B9-8CC9-7B284E89C969}" dt="2025-05-14T13:09:14.340" v="613" actId="20577"/>
          <ac:spMkLst>
            <pc:docMk/>
            <pc:sldMk cId="1780871556" sldId="293"/>
            <ac:spMk id="71" creationId="{A1D9DA59-E709-5091-1300-6C60CBE70CF4}"/>
          </ac:spMkLst>
        </pc:spChg>
        <pc:spChg chg="mod">
          <ac:chgData name="Kelly Antini" userId="a2b26854-2e7b-4ab6-9b92-644a94152396" providerId="ADAL" clId="{76812995-B960-45B9-8CC9-7B284E89C969}" dt="2025-05-14T13:09:46.930" v="625" actId="20577"/>
          <ac:spMkLst>
            <pc:docMk/>
            <pc:sldMk cId="1780871556" sldId="293"/>
            <ac:spMk id="72" creationId="{C21B232E-AD09-E8C5-598B-9D17E46A0E68}"/>
          </ac:spMkLst>
        </pc:spChg>
        <pc:graphicFrameChg chg="add mod">
          <ac:chgData name="Kelly Antini" userId="a2b26854-2e7b-4ab6-9b92-644a94152396" providerId="ADAL" clId="{76812995-B960-45B9-8CC9-7B284E89C969}" dt="2025-05-14T13:10:15.500" v="633" actId="14100"/>
          <ac:graphicFrameMkLst>
            <pc:docMk/>
            <pc:sldMk cId="1780871556" sldId="293"/>
            <ac:graphicFrameMk id="4" creationId="{B692A8A2-6E57-E8BB-8D34-4C1F647AE4BB}"/>
          </ac:graphicFrameMkLst>
        </pc:graphicFrameChg>
        <pc:graphicFrameChg chg="add mod">
          <ac:chgData name="Kelly Antini" userId="a2b26854-2e7b-4ab6-9b92-644a94152396" providerId="ADAL" clId="{76812995-B960-45B9-8CC9-7B284E89C969}" dt="2025-05-14T13:10:30.683" v="638" actId="14100"/>
          <ac:graphicFrameMkLst>
            <pc:docMk/>
            <pc:sldMk cId="1780871556" sldId="293"/>
            <ac:graphicFrameMk id="22" creationId="{CD1A22C0-DAB1-5CC5-B012-47B1FE92D155}"/>
          </ac:graphicFrameMkLst>
        </pc:graphicFrameChg>
        <pc:graphicFrameChg chg="add mod">
          <ac:chgData name="Kelly Antini" userId="a2b26854-2e7b-4ab6-9b92-644a94152396" providerId="ADAL" clId="{76812995-B960-45B9-8CC9-7B284E89C969}" dt="2025-05-14T13:11:05.687" v="646" actId="14100"/>
          <ac:graphicFrameMkLst>
            <pc:docMk/>
            <pc:sldMk cId="1780871556" sldId="293"/>
            <ac:graphicFrameMk id="23" creationId="{08BDEFEB-D90C-828D-37E6-052FCC9A088A}"/>
          </ac:graphicFrameMkLst>
        </pc:graphicFrameChg>
        <pc:inkChg chg="add del">
          <ac:chgData name="Kelly Antini" userId="a2b26854-2e7b-4ab6-9b92-644a94152396" providerId="ADAL" clId="{76812995-B960-45B9-8CC9-7B284E89C969}" dt="2025-05-16T14:41:33.781" v="1869" actId="478"/>
          <ac:inkMkLst>
            <pc:docMk/>
            <pc:sldMk cId="1780871556" sldId="293"/>
            <ac:inkMk id="30" creationId="{9C990AEB-58FB-B157-262F-A66CE45EB963}"/>
          </ac:inkMkLst>
        </pc:inkChg>
        <pc:cxnChg chg="mod">
          <ac:chgData name="Kelly Antini" userId="a2b26854-2e7b-4ab6-9b92-644a94152396" providerId="ADAL" clId="{76812995-B960-45B9-8CC9-7B284E89C969}" dt="2025-05-16T14:42:06.088" v="1870" actId="1037"/>
          <ac:cxnSpMkLst>
            <pc:docMk/>
            <pc:sldMk cId="1780871556" sldId="293"/>
            <ac:cxnSpMk id="5" creationId="{CE3E6F22-0AE9-76E4-2388-84EAB559BE36}"/>
          </ac:cxnSpMkLst>
        </pc:cxnChg>
        <pc:cxnChg chg="mod">
          <ac:chgData name="Kelly Antini" userId="a2b26854-2e7b-4ab6-9b92-644a94152396" providerId="ADAL" clId="{76812995-B960-45B9-8CC9-7B284E89C969}" dt="2025-05-16T14:42:33.683" v="1871" actId="1036"/>
          <ac:cxnSpMkLst>
            <pc:docMk/>
            <pc:sldMk cId="1780871556" sldId="293"/>
            <ac:cxnSpMk id="13" creationId="{A03F99A6-FC27-7872-FC70-D298F811A7D7}"/>
          </ac:cxnSpMkLst>
        </pc:cxnChg>
        <pc:cxnChg chg="mod">
          <ac:chgData name="Kelly Antini" userId="a2b26854-2e7b-4ab6-9b92-644a94152396" providerId="ADAL" clId="{76812995-B960-45B9-8CC9-7B284E89C969}" dt="2025-05-14T13:09:32.014" v="616" actId="197"/>
          <ac:cxnSpMkLst>
            <pc:docMk/>
            <pc:sldMk cId="1780871556" sldId="293"/>
            <ac:cxnSpMk id="59" creationId="{85137F13-DEA8-20AC-26C4-4B2958FC8C0F}"/>
          </ac:cxnSpMkLst>
        </pc:cxnChg>
      </pc:sldChg>
      <pc:sldChg chg="addSp delSp modSp mod">
        <pc:chgData name="Kelly Antini" userId="a2b26854-2e7b-4ab6-9b92-644a94152396" providerId="ADAL" clId="{76812995-B960-45B9-8CC9-7B284E89C969}" dt="2025-05-14T13:26:03.788" v="671" actId="14100"/>
        <pc:sldMkLst>
          <pc:docMk/>
          <pc:sldMk cId="209035703" sldId="294"/>
        </pc:sldMkLst>
        <pc:graphicFrameChg chg="add mod">
          <ac:chgData name="Kelly Antini" userId="a2b26854-2e7b-4ab6-9b92-644a94152396" providerId="ADAL" clId="{76812995-B960-45B9-8CC9-7B284E89C969}" dt="2025-05-14T13:24:55.717" v="656" actId="14100"/>
          <ac:graphicFrameMkLst>
            <pc:docMk/>
            <pc:sldMk cId="209035703" sldId="294"/>
            <ac:graphicFrameMk id="3" creationId="{F6C70E56-6053-28F7-54D1-62AC31E4A8A4}"/>
          </ac:graphicFrameMkLst>
        </pc:graphicFrameChg>
        <pc:graphicFrameChg chg="add mod">
          <ac:chgData name="Kelly Antini" userId="a2b26854-2e7b-4ab6-9b92-644a94152396" providerId="ADAL" clId="{76812995-B960-45B9-8CC9-7B284E89C969}" dt="2025-05-14T13:25:25.444" v="661" actId="14100"/>
          <ac:graphicFrameMkLst>
            <pc:docMk/>
            <pc:sldMk cId="209035703" sldId="294"/>
            <ac:graphicFrameMk id="4" creationId="{13D619C5-2258-DD12-7A4C-0E9FE5683BFA}"/>
          </ac:graphicFrameMkLst>
        </pc:graphicFrameChg>
        <pc:graphicFrameChg chg="add mod">
          <ac:chgData name="Kelly Antini" userId="a2b26854-2e7b-4ab6-9b92-644a94152396" providerId="ADAL" clId="{76812995-B960-45B9-8CC9-7B284E89C969}" dt="2025-05-14T13:25:43.214" v="666" actId="14100"/>
          <ac:graphicFrameMkLst>
            <pc:docMk/>
            <pc:sldMk cId="209035703" sldId="294"/>
            <ac:graphicFrameMk id="20" creationId="{25B4532F-2971-EF9D-FD20-58F163E5BE45}"/>
          </ac:graphicFrameMkLst>
        </pc:graphicFrameChg>
        <pc:graphicFrameChg chg="add mod">
          <ac:chgData name="Kelly Antini" userId="a2b26854-2e7b-4ab6-9b92-644a94152396" providerId="ADAL" clId="{76812995-B960-45B9-8CC9-7B284E89C969}" dt="2025-05-14T13:26:03.788" v="671" actId="14100"/>
          <ac:graphicFrameMkLst>
            <pc:docMk/>
            <pc:sldMk cId="209035703" sldId="294"/>
            <ac:graphicFrameMk id="21" creationId="{DDB2B247-3F0C-4019-5A82-F387082AEE20}"/>
          </ac:graphicFrameMkLst>
        </pc:graphicFrameChg>
      </pc:sldChg>
      <pc:sldChg chg="addSp delSp modSp mod">
        <pc:chgData name="Kelly Antini" userId="a2b26854-2e7b-4ab6-9b92-644a94152396" providerId="ADAL" clId="{76812995-B960-45B9-8CC9-7B284E89C969}" dt="2025-05-16T14:49:18.951" v="1920" actId="20577"/>
        <pc:sldMkLst>
          <pc:docMk/>
          <pc:sldMk cId="4256802100" sldId="297"/>
        </pc:sldMkLst>
        <pc:spChg chg="mod">
          <ac:chgData name="Kelly Antini" userId="a2b26854-2e7b-4ab6-9b92-644a94152396" providerId="ADAL" clId="{76812995-B960-45B9-8CC9-7B284E89C969}" dt="2025-05-16T14:49:18.951" v="1920" actId="20577"/>
          <ac:spMkLst>
            <pc:docMk/>
            <pc:sldMk cId="4256802100" sldId="297"/>
            <ac:spMk id="8" creationId="{23CBA492-7EE9-DF69-7D48-4219988841F8}"/>
          </ac:spMkLst>
        </pc:spChg>
        <pc:spChg chg="mod">
          <ac:chgData name="Kelly Antini" userId="a2b26854-2e7b-4ab6-9b92-644a94152396" providerId="ADAL" clId="{76812995-B960-45B9-8CC9-7B284E89C969}" dt="2025-05-14T13:30:08.529" v="677" actId="20577"/>
          <ac:spMkLst>
            <pc:docMk/>
            <pc:sldMk cId="4256802100" sldId="297"/>
            <ac:spMk id="16" creationId="{1B555F39-0E90-9363-A13E-F333767766A4}"/>
          </ac:spMkLst>
        </pc:spChg>
        <pc:spChg chg="mod">
          <ac:chgData name="Kelly Antini" userId="a2b26854-2e7b-4ab6-9b92-644a94152396" providerId="ADAL" clId="{76812995-B960-45B9-8CC9-7B284E89C969}" dt="2025-05-01T15:01:32.631" v="77" actId="1037"/>
          <ac:spMkLst>
            <pc:docMk/>
            <pc:sldMk cId="4256802100" sldId="297"/>
            <ac:spMk id="26" creationId="{98FF4F28-B36D-D62F-6B99-9332A55D068A}"/>
          </ac:spMkLst>
        </pc:spChg>
        <pc:spChg chg="mod">
          <ac:chgData name="Kelly Antini" userId="a2b26854-2e7b-4ab6-9b92-644a94152396" providerId="ADAL" clId="{76812995-B960-45B9-8CC9-7B284E89C969}" dt="2025-05-14T13:30:20.962" v="678" actId="14100"/>
          <ac:spMkLst>
            <pc:docMk/>
            <pc:sldMk cId="4256802100" sldId="297"/>
            <ac:spMk id="27" creationId="{D5AC94A8-4B6E-CB33-9113-06B3DC4005A8}"/>
          </ac:spMkLst>
        </pc:spChg>
        <pc:spChg chg="mod">
          <ac:chgData name="Kelly Antini" userId="a2b26854-2e7b-4ab6-9b92-644a94152396" providerId="ADAL" clId="{76812995-B960-45B9-8CC9-7B284E89C969}" dt="2025-05-01T15:01:38.167" v="79" actId="14100"/>
          <ac:spMkLst>
            <pc:docMk/>
            <pc:sldMk cId="4256802100" sldId="297"/>
            <ac:spMk id="28" creationId="{565771F0-F3BB-4908-8B01-DDED1A5DB0C0}"/>
          </ac:spMkLst>
        </pc:spChg>
        <pc:spChg chg="mod">
          <ac:chgData name="Kelly Antini" userId="a2b26854-2e7b-4ab6-9b92-644a94152396" providerId="ADAL" clId="{76812995-B960-45B9-8CC9-7B284E89C969}" dt="2025-05-14T13:30:30.056" v="682" actId="20577"/>
          <ac:spMkLst>
            <pc:docMk/>
            <pc:sldMk cId="4256802100" sldId="297"/>
            <ac:spMk id="70" creationId="{545C55CE-973A-9D07-72F4-07AFE668ED65}"/>
          </ac:spMkLst>
        </pc:spChg>
        <pc:spChg chg="mod">
          <ac:chgData name="Kelly Antini" userId="a2b26854-2e7b-4ab6-9b92-644a94152396" providerId="ADAL" clId="{76812995-B960-45B9-8CC9-7B284E89C969}" dt="2025-05-14T13:30:41.216" v="687" actId="20577"/>
          <ac:spMkLst>
            <pc:docMk/>
            <pc:sldMk cId="4256802100" sldId="297"/>
            <ac:spMk id="71" creationId="{A1D9DA59-E709-5091-1300-6C60CBE70CF4}"/>
          </ac:spMkLst>
        </pc:spChg>
        <pc:spChg chg="mod">
          <ac:chgData name="Kelly Antini" userId="a2b26854-2e7b-4ab6-9b92-644a94152396" providerId="ADAL" clId="{76812995-B960-45B9-8CC9-7B284E89C969}" dt="2025-05-14T13:30:55.382" v="691" actId="20577"/>
          <ac:spMkLst>
            <pc:docMk/>
            <pc:sldMk cId="4256802100" sldId="297"/>
            <ac:spMk id="72" creationId="{C21B232E-AD09-E8C5-598B-9D17E46A0E68}"/>
          </ac:spMkLst>
        </pc:spChg>
        <pc:graphicFrameChg chg="add mod">
          <ac:chgData name="Kelly Antini" userId="a2b26854-2e7b-4ab6-9b92-644a94152396" providerId="ADAL" clId="{76812995-B960-45B9-8CC9-7B284E89C969}" dt="2025-05-14T13:31:27.856" v="699" actId="14100"/>
          <ac:graphicFrameMkLst>
            <pc:docMk/>
            <pc:sldMk cId="4256802100" sldId="297"/>
            <ac:graphicFrameMk id="3" creationId="{B491C62F-E914-E009-0E14-B308213BAE41}"/>
          </ac:graphicFrameMkLst>
        </pc:graphicFrameChg>
        <pc:graphicFrameChg chg="add mod">
          <ac:chgData name="Kelly Antini" userId="a2b26854-2e7b-4ab6-9b92-644a94152396" providerId="ADAL" clId="{76812995-B960-45B9-8CC9-7B284E89C969}" dt="2025-05-14T13:31:45.135" v="704" actId="14100"/>
          <ac:graphicFrameMkLst>
            <pc:docMk/>
            <pc:sldMk cId="4256802100" sldId="297"/>
            <ac:graphicFrameMk id="4" creationId="{0DC18311-05AD-4090-461D-117E42572EA5}"/>
          </ac:graphicFrameMkLst>
        </pc:graphicFrameChg>
        <pc:graphicFrameChg chg="add mod">
          <ac:chgData name="Kelly Antini" userId="a2b26854-2e7b-4ab6-9b92-644a94152396" providerId="ADAL" clId="{76812995-B960-45B9-8CC9-7B284E89C969}" dt="2025-05-14T13:32:21.073" v="712" actId="14100"/>
          <ac:graphicFrameMkLst>
            <pc:docMk/>
            <pc:sldMk cId="4256802100" sldId="297"/>
            <ac:graphicFrameMk id="20" creationId="{D43E2DB4-809D-3C9B-155E-6FB2CF5CBE1E}"/>
          </ac:graphicFrameMkLst>
        </pc:graphicFrameChg>
        <pc:inkChg chg="add del">
          <ac:chgData name="Kelly Antini" userId="a2b26854-2e7b-4ab6-9b92-644a94152396" providerId="ADAL" clId="{76812995-B960-45B9-8CC9-7B284E89C969}" dt="2025-05-16T14:44:58.327" v="1876" actId="478"/>
          <ac:inkMkLst>
            <pc:docMk/>
            <pc:sldMk cId="4256802100" sldId="297"/>
            <ac:inkMk id="24" creationId="{CCE4BDB9-508B-4BD1-02E1-76517C162414}"/>
          </ac:inkMkLst>
        </pc:inkChg>
        <pc:cxnChg chg="mod">
          <ac:chgData name="Kelly Antini" userId="a2b26854-2e7b-4ab6-9b92-644a94152396" providerId="ADAL" clId="{76812995-B960-45B9-8CC9-7B284E89C969}" dt="2025-05-14T13:30:34.630" v="683" actId="197"/>
          <ac:cxnSpMkLst>
            <pc:docMk/>
            <pc:sldMk cId="4256802100" sldId="297"/>
            <ac:cxnSpMk id="5" creationId="{CE3E6F22-0AE9-76E4-2388-84EAB559BE36}"/>
          </ac:cxnSpMkLst>
        </pc:cxnChg>
        <pc:cxnChg chg="add del mod">
          <ac:chgData name="Kelly Antini" userId="a2b26854-2e7b-4ab6-9b92-644a94152396" providerId="ADAL" clId="{76812995-B960-45B9-8CC9-7B284E89C969}" dt="2025-05-14T13:29:07.317" v="675" actId="478"/>
          <ac:cxnSpMkLst>
            <pc:docMk/>
            <pc:sldMk cId="4256802100" sldId="297"/>
            <ac:cxnSpMk id="30" creationId="{331BC7F9-2A78-19C6-17AC-9E2414E68B06}"/>
          </ac:cxnSpMkLst>
        </pc:cxnChg>
        <pc:cxnChg chg="mod">
          <ac:chgData name="Kelly Antini" userId="a2b26854-2e7b-4ab6-9b92-644a94152396" providerId="ADAL" clId="{76812995-B960-45B9-8CC9-7B284E89C969}" dt="2025-05-14T13:27:14.105" v="673" actId="1038"/>
          <ac:cxnSpMkLst>
            <pc:docMk/>
            <pc:sldMk cId="4256802100" sldId="297"/>
            <ac:cxnSpMk id="59" creationId="{85137F13-DEA8-20AC-26C4-4B2958FC8C0F}"/>
          </ac:cxnSpMkLst>
        </pc:cxnChg>
      </pc:sldChg>
      <pc:sldChg chg="addSp delSp modSp mod">
        <pc:chgData name="Kelly Antini" userId="a2b26854-2e7b-4ab6-9b92-644a94152396" providerId="ADAL" clId="{76812995-B960-45B9-8CC9-7B284E89C969}" dt="2025-05-14T13:35:09.486" v="743" actId="1076"/>
        <pc:sldMkLst>
          <pc:docMk/>
          <pc:sldMk cId="2866679014" sldId="298"/>
        </pc:sldMkLst>
        <pc:graphicFrameChg chg="add mod">
          <ac:chgData name="Kelly Antini" userId="a2b26854-2e7b-4ab6-9b92-644a94152396" providerId="ADAL" clId="{76812995-B960-45B9-8CC9-7B284E89C969}" dt="2025-05-14T13:32:48.131" v="719" actId="14100"/>
          <ac:graphicFrameMkLst>
            <pc:docMk/>
            <pc:sldMk cId="2866679014" sldId="298"/>
            <ac:graphicFrameMk id="3" creationId="{7A4B8312-5731-AE47-9DCE-B4641E581F0F}"/>
          </ac:graphicFrameMkLst>
        </pc:graphicFrameChg>
        <pc:graphicFrameChg chg="add mod">
          <ac:chgData name="Kelly Antini" userId="a2b26854-2e7b-4ab6-9b92-644a94152396" providerId="ADAL" clId="{76812995-B960-45B9-8CC9-7B284E89C969}" dt="2025-05-14T13:33:59.257" v="728" actId="14100"/>
          <ac:graphicFrameMkLst>
            <pc:docMk/>
            <pc:sldMk cId="2866679014" sldId="298"/>
            <ac:graphicFrameMk id="4" creationId="{7D420ADF-08BF-99DE-49D3-666EDD50ECFC}"/>
          </ac:graphicFrameMkLst>
        </pc:graphicFrameChg>
        <pc:graphicFrameChg chg="add mod">
          <ac:chgData name="Kelly Antini" userId="a2b26854-2e7b-4ab6-9b92-644a94152396" providerId="ADAL" clId="{76812995-B960-45B9-8CC9-7B284E89C969}" dt="2025-05-14T13:35:09.486" v="743" actId="1076"/>
          <ac:graphicFrameMkLst>
            <pc:docMk/>
            <pc:sldMk cId="2866679014" sldId="298"/>
            <ac:graphicFrameMk id="20" creationId="{663FDCBF-E441-6959-4F13-BCD5AFFC145A}"/>
          </ac:graphicFrameMkLst>
        </pc:graphicFrameChg>
        <pc:graphicFrameChg chg="add mod">
          <ac:chgData name="Kelly Antini" userId="a2b26854-2e7b-4ab6-9b92-644a94152396" providerId="ADAL" clId="{76812995-B960-45B9-8CC9-7B284E89C969}" dt="2025-05-14T13:35:06.113" v="742" actId="14100"/>
          <ac:graphicFrameMkLst>
            <pc:docMk/>
            <pc:sldMk cId="2866679014" sldId="298"/>
            <ac:graphicFrameMk id="21" creationId="{D32DA241-5589-009B-BC0F-BCC4C2C9028F}"/>
          </ac:graphicFrameMkLst>
        </pc:graphicFrameChg>
      </pc:sldChg>
      <pc:sldChg chg="addSp delSp modSp mod">
        <pc:chgData name="Kelly Antini" userId="a2b26854-2e7b-4ab6-9b92-644a94152396" providerId="ADAL" clId="{76812995-B960-45B9-8CC9-7B284E89C969}" dt="2025-05-16T14:16:10.739" v="1868" actId="2711"/>
        <pc:sldMkLst>
          <pc:docMk/>
          <pc:sldMk cId="4239329116" sldId="301"/>
        </pc:sldMkLst>
        <pc:spChg chg="mod">
          <ac:chgData name="Kelly Antini" userId="a2b26854-2e7b-4ab6-9b92-644a94152396" providerId="ADAL" clId="{76812995-B960-45B9-8CC9-7B284E89C969}" dt="2025-05-16T14:16:10.739" v="1868" actId="2711"/>
          <ac:spMkLst>
            <pc:docMk/>
            <pc:sldMk cId="4239329116" sldId="301"/>
            <ac:spMk id="8" creationId="{23CBA492-7EE9-DF69-7D48-4219988841F8}"/>
          </ac:spMkLst>
        </pc:spChg>
        <pc:spChg chg="mod">
          <ac:chgData name="Kelly Antini" userId="a2b26854-2e7b-4ab6-9b92-644a94152396" providerId="ADAL" clId="{76812995-B960-45B9-8CC9-7B284E89C969}" dt="2025-05-16T14:14:11.726" v="1864" actId="20577"/>
          <ac:spMkLst>
            <pc:docMk/>
            <pc:sldMk cId="4239329116" sldId="301"/>
            <ac:spMk id="16" creationId="{1B555F39-0E90-9363-A13E-F333767766A4}"/>
          </ac:spMkLst>
        </pc:spChg>
        <pc:spChg chg="mod">
          <ac:chgData name="Kelly Antini" userId="a2b26854-2e7b-4ab6-9b92-644a94152396" providerId="ADAL" clId="{76812995-B960-45B9-8CC9-7B284E89C969}" dt="2025-05-01T15:00:42.918" v="66" actId="1037"/>
          <ac:spMkLst>
            <pc:docMk/>
            <pc:sldMk cId="4239329116" sldId="301"/>
            <ac:spMk id="26" creationId="{98FF4F28-B36D-D62F-6B99-9332A55D068A}"/>
          </ac:spMkLst>
        </pc:spChg>
        <pc:spChg chg="mod">
          <ac:chgData name="Kelly Antini" userId="a2b26854-2e7b-4ab6-9b92-644a94152396" providerId="ADAL" clId="{76812995-B960-45B9-8CC9-7B284E89C969}" dt="2025-05-14T13:04:43.051" v="531" actId="14100"/>
          <ac:spMkLst>
            <pc:docMk/>
            <pc:sldMk cId="4239329116" sldId="301"/>
            <ac:spMk id="27" creationId="{B2652A59-30AA-7C5D-48B8-B8CC70B96577}"/>
          </ac:spMkLst>
        </pc:spChg>
        <pc:spChg chg="mod">
          <ac:chgData name="Kelly Antini" userId="a2b26854-2e7b-4ab6-9b92-644a94152396" providerId="ADAL" clId="{76812995-B960-45B9-8CC9-7B284E89C969}" dt="2025-05-01T15:00:39.127" v="65" actId="14100"/>
          <ac:spMkLst>
            <pc:docMk/>
            <pc:sldMk cId="4239329116" sldId="301"/>
            <ac:spMk id="28" creationId="{543F598E-08F2-B7EF-BAA0-456C13159CA4}"/>
          </ac:spMkLst>
        </pc:spChg>
        <pc:spChg chg="mod">
          <ac:chgData name="Kelly Antini" userId="a2b26854-2e7b-4ab6-9b92-644a94152396" providerId="ADAL" clId="{76812995-B960-45B9-8CC9-7B284E89C969}" dt="2025-05-01T15:01:01.135" v="72" actId="1037"/>
          <ac:spMkLst>
            <pc:docMk/>
            <pc:sldMk cId="4239329116" sldId="301"/>
            <ac:spMk id="36" creationId="{75C5D79A-DC97-B03A-F8C6-FDFDB5453C70}"/>
          </ac:spMkLst>
        </pc:spChg>
        <pc:spChg chg="mod">
          <ac:chgData name="Kelly Antini" userId="a2b26854-2e7b-4ab6-9b92-644a94152396" providerId="ADAL" clId="{76812995-B960-45B9-8CC9-7B284E89C969}" dt="2025-05-14T13:05:31.748" v="553" actId="20577"/>
          <ac:spMkLst>
            <pc:docMk/>
            <pc:sldMk cId="4239329116" sldId="301"/>
            <ac:spMk id="70" creationId="{545C55CE-973A-9D07-72F4-07AFE668ED65}"/>
          </ac:spMkLst>
        </pc:spChg>
        <pc:spChg chg="mod">
          <ac:chgData name="Kelly Antini" userId="a2b26854-2e7b-4ab6-9b92-644a94152396" providerId="ADAL" clId="{76812995-B960-45B9-8CC9-7B284E89C969}" dt="2025-05-14T13:05:16.419" v="547" actId="20577"/>
          <ac:spMkLst>
            <pc:docMk/>
            <pc:sldMk cId="4239329116" sldId="301"/>
            <ac:spMk id="71" creationId="{A1D9DA59-E709-5091-1300-6C60CBE70CF4}"/>
          </ac:spMkLst>
        </pc:spChg>
        <pc:spChg chg="mod">
          <ac:chgData name="Kelly Antini" userId="a2b26854-2e7b-4ab6-9b92-644a94152396" providerId="ADAL" clId="{76812995-B960-45B9-8CC9-7B284E89C969}" dt="2025-05-14T13:05:40.751" v="557" actId="20577"/>
          <ac:spMkLst>
            <pc:docMk/>
            <pc:sldMk cId="4239329116" sldId="301"/>
            <ac:spMk id="72" creationId="{C21B232E-AD09-E8C5-598B-9D17E46A0E68}"/>
          </ac:spMkLst>
        </pc:spChg>
        <pc:graphicFrameChg chg="add mod">
          <ac:chgData name="Kelly Antini" userId="a2b26854-2e7b-4ab6-9b92-644a94152396" providerId="ADAL" clId="{76812995-B960-45B9-8CC9-7B284E89C969}" dt="2025-05-14T13:06:12.738" v="565" actId="14100"/>
          <ac:graphicFrameMkLst>
            <pc:docMk/>
            <pc:sldMk cId="4239329116" sldId="301"/>
            <ac:graphicFrameMk id="4" creationId="{6E62D4D0-4762-831C-2686-2E3B2CB8389E}"/>
          </ac:graphicFrameMkLst>
        </pc:graphicFrameChg>
        <pc:graphicFrameChg chg="add mod">
          <ac:chgData name="Kelly Antini" userId="a2b26854-2e7b-4ab6-9b92-644a94152396" providerId="ADAL" clId="{76812995-B960-45B9-8CC9-7B284E89C969}" dt="2025-05-14T13:06:32.246" v="570" actId="14100"/>
          <ac:graphicFrameMkLst>
            <pc:docMk/>
            <pc:sldMk cId="4239329116" sldId="301"/>
            <ac:graphicFrameMk id="22" creationId="{4C0BC307-4FB3-2E2B-C7B0-366A07697A79}"/>
          </ac:graphicFrameMkLst>
        </pc:graphicFrameChg>
        <pc:graphicFrameChg chg="add mod">
          <ac:chgData name="Kelly Antini" userId="a2b26854-2e7b-4ab6-9b92-644a94152396" providerId="ADAL" clId="{76812995-B960-45B9-8CC9-7B284E89C969}" dt="2025-05-14T13:07:05.397" v="577" actId="14100"/>
          <ac:graphicFrameMkLst>
            <pc:docMk/>
            <pc:sldMk cId="4239329116" sldId="301"/>
            <ac:graphicFrameMk id="24" creationId="{95CB6362-096C-4916-1419-E1D5859BBAF4}"/>
          </ac:graphicFrameMkLst>
        </pc:graphicFrameChg>
        <pc:inkChg chg="add del">
          <ac:chgData name="Kelly Antini" userId="a2b26854-2e7b-4ab6-9b92-644a94152396" providerId="ADAL" clId="{76812995-B960-45B9-8CC9-7B284E89C969}" dt="2025-05-16T14:14:00.361" v="1858" actId="478"/>
          <ac:inkMkLst>
            <pc:docMk/>
            <pc:sldMk cId="4239329116" sldId="301"/>
            <ac:inkMk id="30" creationId="{7DA1E3C7-CE03-9B10-AFAB-64A86B847370}"/>
          </ac:inkMkLst>
        </pc:inkChg>
        <pc:cxnChg chg="mod">
          <ac:chgData name="Kelly Antini" userId="a2b26854-2e7b-4ab6-9b92-644a94152396" providerId="ADAL" clId="{76812995-B960-45B9-8CC9-7B284E89C969}" dt="2025-05-16T14:14:06.024" v="1859" actId="1037"/>
          <ac:cxnSpMkLst>
            <pc:docMk/>
            <pc:sldMk cId="4239329116" sldId="301"/>
            <ac:cxnSpMk id="2" creationId="{7801741B-B169-6BAB-C83A-1C7A2EDF72D4}"/>
          </ac:cxnSpMkLst>
        </pc:cxnChg>
        <pc:cxnChg chg="mod">
          <ac:chgData name="Kelly Antini" userId="a2b26854-2e7b-4ab6-9b92-644a94152396" providerId="ADAL" clId="{76812995-B960-45B9-8CC9-7B284E89C969}" dt="2025-05-01T15:00:57.002" v="71" actId="1037"/>
          <ac:cxnSpMkLst>
            <pc:docMk/>
            <pc:sldMk cId="4239329116" sldId="301"/>
            <ac:cxnSpMk id="5" creationId="{CE3E6F22-0AE9-76E4-2388-84EAB559BE36}"/>
          </ac:cxnSpMkLst>
        </pc:cxnChg>
        <pc:cxnChg chg="mod">
          <ac:chgData name="Kelly Antini" userId="a2b26854-2e7b-4ab6-9b92-644a94152396" providerId="ADAL" clId="{76812995-B960-45B9-8CC9-7B284E89C969}" dt="2025-05-14T13:04:54.562" v="534" actId="1038"/>
          <ac:cxnSpMkLst>
            <pc:docMk/>
            <pc:sldMk cId="4239329116" sldId="301"/>
            <ac:cxnSpMk id="52" creationId="{8D00DE23-633B-D743-14AB-F5A644AE2556}"/>
          </ac:cxnSpMkLst>
        </pc:cxnChg>
        <pc:cxnChg chg="mod">
          <ac:chgData name="Kelly Antini" userId="a2b26854-2e7b-4ab6-9b92-644a94152396" providerId="ADAL" clId="{76812995-B960-45B9-8CC9-7B284E89C969}" dt="2025-05-14T13:04:57.107" v="535" actId="1038"/>
          <ac:cxnSpMkLst>
            <pc:docMk/>
            <pc:sldMk cId="4239329116" sldId="301"/>
            <ac:cxnSpMk id="59" creationId="{85137F13-DEA8-20AC-26C4-4B2958FC8C0F}"/>
          </ac:cxnSpMkLst>
        </pc:cxnChg>
      </pc:sldChg>
      <pc:sldChg chg="addSp delSp modSp mod">
        <pc:chgData name="Kelly Antini" userId="a2b26854-2e7b-4ab6-9b92-644a94152396" providerId="ADAL" clId="{76812995-B960-45B9-8CC9-7B284E89C969}" dt="2025-05-14T13:08:37.918" v="605" actId="14100"/>
        <pc:sldMkLst>
          <pc:docMk/>
          <pc:sldMk cId="924028312" sldId="302"/>
        </pc:sldMkLst>
        <pc:graphicFrameChg chg="add mod">
          <ac:chgData name="Kelly Antini" userId="a2b26854-2e7b-4ab6-9b92-644a94152396" providerId="ADAL" clId="{76812995-B960-45B9-8CC9-7B284E89C969}" dt="2025-05-14T13:08:05.980" v="595" actId="1076"/>
          <ac:graphicFrameMkLst>
            <pc:docMk/>
            <pc:sldMk cId="924028312" sldId="302"/>
            <ac:graphicFrameMk id="3" creationId="{8A3AFB47-4C62-B2E7-4BAA-3B9EAFFE4982}"/>
          </ac:graphicFrameMkLst>
        </pc:graphicFrameChg>
        <pc:graphicFrameChg chg="add mod">
          <ac:chgData name="Kelly Antini" userId="a2b26854-2e7b-4ab6-9b92-644a94152396" providerId="ADAL" clId="{76812995-B960-45B9-8CC9-7B284E89C969}" dt="2025-05-14T13:07:45.115" v="591" actId="14100"/>
          <ac:graphicFrameMkLst>
            <pc:docMk/>
            <pc:sldMk cId="924028312" sldId="302"/>
            <ac:graphicFrameMk id="4" creationId="{E498EC4B-8830-C472-E53C-EE8B3D53625E}"/>
          </ac:graphicFrameMkLst>
        </pc:graphicFrameChg>
        <pc:graphicFrameChg chg="add mod">
          <ac:chgData name="Kelly Antini" userId="a2b26854-2e7b-4ab6-9b92-644a94152396" providerId="ADAL" clId="{76812995-B960-45B9-8CC9-7B284E89C969}" dt="2025-05-14T13:08:11.266" v="597" actId="14100"/>
          <ac:graphicFrameMkLst>
            <pc:docMk/>
            <pc:sldMk cId="924028312" sldId="302"/>
            <ac:graphicFrameMk id="20" creationId="{EE427CA7-1ED7-0B2C-FB78-B63E9CF4E1DC}"/>
          </ac:graphicFrameMkLst>
        </pc:graphicFrameChg>
        <pc:graphicFrameChg chg="add mod">
          <ac:chgData name="Kelly Antini" userId="a2b26854-2e7b-4ab6-9b92-644a94152396" providerId="ADAL" clId="{76812995-B960-45B9-8CC9-7B284E89C969}" dt="2025-05-14T13:08:37.918" v="605" actId="14100"/>
          <ac:graphicFrameMkLst>
            <pc:docMk/>
            <pc:sldMk cId="924028312" sldId="302"/>
            <ac:graphicFrameMk id="21" creationId="{EDF703DB-5A51-EABD-55B7-F870BC1E03C6}"/>
          </ac:graphicFrameMkLst>
        </pc:graphicFrameChg>
      </pc:sldChg>
      <pc:sldChg chg="addSp delSp modSp mod">
        <pc:chgData name="Kelly Antini" userId="a2b26854-2e7b-4ab6-9b92-644a94152396" providerId="ADAL" clId="{76812995-B960-45B9-8CC9-7B284E89C969}" dt="2025-05-16T14:11:58.494" v="1857" actId="207"/>
        <pc:sldMkLst>
          <pc:docMk/>
          <pc:sldMk cId="3871218632" sldId="309"/>
        </pc:sldMkLst>
        <pc:spChg chg="mod">
          <ac:chgData name="Kelly Antini" userId="a2b26854-2e7b-4ab6-9b92-644a94152396" providerId="ADAL" clId="{76812995-B960-45B9-8CC9-7B284E89C969}" dt="2025-05-16T14:11:58.494" v="1857" actId="207"/>
          <ac:spMkLst>
            <pc:docMk/>
            <pc:sldMk cId="3871218632" sldId="309"/>
            <ac:spMk id="8" creationId="{23CBA492-7EE9-DF69-7D48-4219988841F8}"/>
          </ac:spMkLst>
        </pc:spChg>
        <pc:spChg chg="mod">
          <ac:chgData name="Kelly Antini" userId="a2b26854-2e7b-4ab6-9b92-644a94152396" providerId="ADAL" clId="{76812995-B960-45B9-8CC9-7B284E89C969}" dt="2025-05-14T12:47:42.457" v="381" actId="14100"/>
          <ac:spMkLst>
            <pc:docMk/>
            <pc:sldMk cId="3871218632" sldId="309"/>
            <ac:spMk id="27" creationId="{A9B16E1F-6A6F-9CCA-D4F1-C870513E79ED}"/>
          </ac:spMkLst>
        </pc:spChg>
        <pc:spChg chg="mod">
          <ac:chgData name="Kelly Antini" userId="a2b26854-2e7b-4ab6-9b92-644a94152396" providerId="ADAL" clId="{76812995-B960-45B9-8CC9-7B284E89C969}" dt="2025-05-01T14:59:50.057" v="16" actId="14100"/>
          <ac:spMkLst>
            <pc:docMk/>
            <pc:sldMk cId="3871218632" sldId="309"/>
            <ac:spMk id="28" creationId="{B63E6726-24AA-A008-7E29-093FD9C1D135}"/>
          </ac:spMkLst>
        </pc:spChg>
        <pc:spChg chg="mod">
          <ac:chgData name="Kelly Antini" userId="a2b26854-2e7b-4ab6-9b92-644a94152396" providerId="ADAL" clId="{76812995-B960-45B9-8CC9-7B284E89C969}" dt="2025-05-16T14:05:09.797" v="1651" actId="1037"/>
          <ac:spMkLst>
            <pc:docMk/>
            <pc:sldMk cId="3871218632" sldId="309"/>
            <ac:spMk id="36" creationId="{75C5D79A-DC97-B03A-F8C6-FDFDB5453C70}"/>
          </ac:spMkLst>
        </pc:spChg>
        <pc:spChg chg="mod">
          <ac:chgData name="Kelly Antini" userId="a2b26854-2e7b-4ab6-9b92-644a94152396" providerId="ADAL" clId="{76812995-B960-45B9-8CC9-7B284E89C969}" dt="2025-05-16T14:05:16.733" v="1653" actId="1038"/>
          <ac:spMkLst>
            <pc:docMk/>
            <pc:sldMk cId="3871218632" sldId="309"/>
            <ac:spMk id="58" creationId="{367B9733-9305-7C2F-5621-1791B9CE4FCA}"/>
          </ac:spMkLst>
        </pc:spChg>
        <pc:spChg chg="mod">
          <ac:chgData name="Kelly Antini" userId="a2b26854-2e7b-4ab6-9b92-644a94152396" providerId="ADAL" clId="{76812995-B960-45B9-8CC9-7B284E89C969}" dt="2025-05-14T12:47:55.529" v="385" actId="20577"/>
          <ac:spMkLst>
            <pc:docMk/>
            <pc:sldMk cId="3871218632" sldId="309"/>
            <ac:spMk id="70" creationId="{545C55CE-973A-9D07-72F4-07AFE668ED65}"/>
          </ac:spMkLst>
        </pc:spChg>
        <pc:spChg chg="mod">
          <ac:chgData name="Kelly Antini" userId="a2b26854-2e7b-4ab6-9b92-644a94152396" providerId="ADAL" clId="{76812995-B960-45B9-8CC9-7B284E89C969}" dt="2025-05-14T12:48:12.161" v="390" actId="20577"/>
          <ac:spMkLst>
            <pc:docMk/>
            <pc:sldMk cId="3871218632" sldId="309"/>
            <ac:spMk id="71" creationId="{A1D9DA59-E709-5091-1300-6C60CBE70CF4}"/>
          </ac:spMkLst>
        </pc:spChg>
        <pc:spChg chg="mod">
          <ac:chgData name="Kelly Antini" userId="a2b26854-2e7b-4ab6-9b92-644a94152396" providerId="ADAL" clId="{76812995-B960-45B9-8CC9-7B284E89C969}" dt="2025-05-16T14:05:42.125" v="1657" actId="20577"/>
          <ac:spMkLst>
            <pc:docMk/>
            <pc:sldMk cId="3871218632" sldId="309"/>
            <ac:spMk id="72" creationId="{C21B232E-AD09-E8C5-598B-9D17E46A0E68}"/>
          </ac:spMkLst>
        </pc:spChg>
        <pc:graphicFrameChg chg="add mod">
          <ac:chgData name="Kelly Antini" userId="a2b26854-2e7b-4ab6-9b92-644a94152396" providerId="ADAL" clId="{76812995-B960-45B9-8CC9-7B284E89C969}" dt="2025-05-14T12:49:09.474" v="402" actId="14100"/>
          <ac:graphicFrameMkLst>
            <pc:docMk/>
            <pc:sldMk cId="3871218632" sldId="309"/>
            <ac:graphicFrameMk id="13" creationId="{F9BE46A6-2361-B3FB-DE61-C6FD9C771F2E}"/>
          </ac:graphicFrameMkLst>
        </pc:graphicFrameChg>
        <pc:graphicFrameChg chg="add mod">
          <ac:chgData name="Kelly Antini" userId="a2b26854-2e7b-4ab6-9b92-644a94152396" providerId="ADAL" clId="{76812995-B960-45B9-8CC9-7B284E89C969}" dt="2025-05-14T12:50:10.973" v="414" actId="1076"/>
          <ac:graphicFrameMkLst>
            <pc:docMk/>
            <pc:sldMk cId="3871218632" sldId="309"/>
            <ac:graphicFrameMk id="24" creationId="{CE05D4F5-FCD4-57F7-0AEC-416BCF96913E}"/>
          </ac:graphicFrameMkLst>
        </pc:graphicFrameChg>
        <pc:graphicFrameChg chg="add mod">
          <ac:chgData name="Kelly Antini" userId="a2b26854-2e7b-4ab6-9b92-644a94152396" providerId="ADAL" clId="{76812995-B960-45B9-8CC9-7B284E89C969}" dt="2025-05-14T12:51:23.560" v="427" actId="14100"/>
          <ac:graphicFrameMkLst>
            <pc:docMk/>
            <pc:sldMk cId="3871218632" sldId="309"/>
            <ac:graphicFrameMk id="32" creationId="{11B8A893-BD9E-661B-BDAF-A31833102BB7}"/>
          </ac:graphicFrameMkLst>
        </pc:graphicFrameChg>
        <pc:inkChg chg="add del">
          <ac:chgData name="Kelly Antini" userId="a2b26854-2e7b-4ab6-9b92-644a94152396" providerId="ADAL" clId="{76812995-B960-45B9-8CC9-7B284E89C969}" dt="2025-05-16T14:05:07.571" v="1650" actId="478"/>
          <ac:inkMkLst>
            <pc:docMk/>
            <pc:sldMk cId="3871218632" sldId="309"/>
            <ac:inkMk id="12" creationId="{3B81E95D-644D-44A3-6334-E223CF349D3D}"/>
          </ac:inkMkLst>
        </pc:inkChg>
        <pc:cxnChg chg="mod">
          <ac:chgData name="Kelly Antini" userId="a2b26854-2e7b-4ab6-9b92-644a94152396" providerId="ADAL" clId="{76812995-B960-45B9-8CC9-7B284E89C969}" dt="2025-05-16T14:05:27.340" v="1655" actId="1038"/>
          <ac:cxnSpMkLst>
            <pc:docMk/>
            <pc:sldMk cId="3871218632" sldId="309"/>
            <ac:cxnSpMk id="30" creationId="{331BC7F9-2A78-19C6-17AC-9E2414E68B06}"/>
          </ac:cxnSpMkLst>
        </pc:cxnChg>
        <pc:cxnChg chg="mod">
          <ac:chgData name="Kelly Antini" userId="a2b26854-2e7b-4ab6-9b92-644a94152396" providerId="ADAL" clId="{76812995-B960-45B9-8CC9-7B284E89C969}" dt="2025-05-16T14:05:19.302" v="1654" actId="1037"/>
          <ac:cxnSpMkLst>
            <pc:docMk/>
            <pc:sldMk cId="3871218632" sldId="309"/>
            <ac:cxnSpMk id="59" creationId="{85137F13-DEA8-20AC-26C4-4B2958FC8C0F}"/>
          </ac:cxnSpMkLst>
        </pc:cxnChg>
      </pc:sldChg>
      <pc:sldChg chg="addSp delSp modSp mod">
        <pc:chgData name="Kelly Antini" userId="a2b26854-2e7b-4ab6-9b92-644a94152396" providerId="ADAL" clId="{76812995-B960-45B9-8CC9-7B284E89C969}" dt="2025-05-14T12:54:24.367" v="451" actId="14100"/>
        <pc:sldMkLst>
          <pc:docMk/>
          <pc:sldMk cId="3211360091" sldId="310"/>
        </pc:sldMkLst>
        <pc:graphicFrameChg chg="add mod">
          <ac:chgData name="Kelly Antini" userId="a2b26854-2e7b-4ab6-9b92-644a94152396" providerId="ADAL" clId="{76812995-B960-45B9-8CC9-7B284E89C969}" dt="2025-05-14T12:53:26.891" v="439" actId="1076"/>
          <ac:graphicFrameMkLst>
            <pc:docMk/>
            <pc:sldMk cId="3211360091" sldId="310"/>
            <ac:graphicFrameMk id="10" creationId="{06C6E154-A6B1-1007-1D1E-F673006D563F}"/>
          </ac:graphicFrameMkLst>
        </pc:graphicFrameChg>
        <pc:graphicFrameChg chg="add mod">
          <ac:chgData name="Kelly Antini" userId="a2b26854-2e7b-4ab6-9b92-644a94152396" providerId="ADAL" clId="{76812995-B960-45B9-8CC9-7B284E89C969}" dt="2025-05-14T12:53:20.607" v="438" actId="14100"/>
          <ac:graphicFrameMkLst>
            <pc:docMk/>
            <pc:sldMk cId="3211360091" sldId="310"/>
            <ac:graphicFrameMk id="16" creationId="{5B7795A9-D947-198D-8B11-8A1381613FB7}"/>
          </ac:graphicFrameMkLst>
        </pc:graphicFrameChg>
        <pc:graphicFrameChg chg="add mod">
          <ac:chgData name="Kelly Antini" userId="a2b26854-2e7b-4ab6-9b92-644a94152396" providerId="ADAL" clId="{76812995-B960-45B9-8CC9-7B284E89C969}" dt="2025-05-14T12:53:51.569" v="444" actId="14100"/>
          <ac:graphicFrameMkLst>
            <pc:docMk/>
            <pc:sldMk cId="3211360091" sldId="310"/>
            <ac:graphicFrameMk id="20" creationId="{D0CA275D-D465-EF87-F290-4F0073D77826}"/>
          </ac:graphicFrameMkLst>
        </pc:graphicFrameChg>
        <pc:graphicFrameChg chg="add mod">
          <ac:chgData name="Kelly Antini" userId="a2b26854-2e7b-4ab6-9b92-644a94152396" providerId="ADAL" clId="{76812995-B960-45B9-8CC9-7B284E89C969}" dt="2025-05-14T12:54:24.367" v="451" actId="14100"/>
          <ac:graphicFrameMkLst>
            <pc:docMk/>
            <pc:sldMk cId="3211360091" sldId="310"/>
            <ac:graphicFrameMk id="21" creationId="{C351418F-293D-22BC-8349-1FACF26AFC04}"/>
          </ac:graphicFrameMkLst>
        </pc:graphicFrameChg>
      </pc:sldChg>
      <pc:sldChg chg="ord">
        <pc:chgData name="Kelly Antini" userId="a2b26854-2e7b-4ab6-9b92-644a94152396" providerId="ADAL" clId="{76812995-B960-45B9-8CC9-7B284E89C969}" dt="2025-05-14T16:01:17.162" v="855"/>
        <pc:sldMkLst>
          <pc:docMk/>
          <pc:sldMk cId="1929766409" sldId="312"/>
        </pc:sldMkLst>
      </pc:sldChg>
      <pc:sldChg chg="addSp delSp modSp mod ord">
        <pc:chgData name="Kelly Antini" userId="a2b26854-2e7b-4ab6-9b92-644a94152396" providerId="ADAL" clId="{76812995-B960-45B9-8CC9-7B284E89C969}" dt="2025-05-16T14:52:59.946" v="1966" actId="20577"/>
        <pc:sldMkLst>
          <pc:docMk/>
          <pc:sldMk cId="1068744585" sldId="313"/>
        </pc:sldMkLst>
        <pc:spChg chg="mod">
          <ac:chgData name="Kelly Antini" userId="a2b26854-2e7b-4ab6-9b92-644a94152396" providerId="ADAL" clId="{76812995-B960-45B9-8CC9-7B284E89C969}" dt="2025-05-16T14:52:59.946" v="1966" actId="20577"/>
          <ac:spMkLst>
            <pc:docMk/>
            <pc:sldMk cId="1068744585" sldId="313"/>
            <ac:spMk id="8" creationId="{23CBA492-7EE9-DF69-7D48-4219988841F8}"/>
          </ac:spMkLst>
        </pc:spChg>
        <pc:spChg chg="mod">
          <ac:chgData name="Kelly Antini" userId="a2b26854-2e7b-4ab6-9b92-644a94152396" providerId="ADAL" clId="{76812995-B960-45B9-8CC9-7B284E89C969}" dt="2025-05-13T19:47:31.935" v="295" actId="20577"/>
          <ac:spMkLst>
            <pc:docMk/>
            <pc:sldMk cId="1068744585" sldId="313"/>
            <ac:spMk id="16" creationId="{1B555F39-0E90-9363-A13E-F333767766A4}"/>
          </ac:spMkLst>
        </pc:spChg>
        <pc:spChg chg="mod">
          <ac:chgData name="Kelly Antini" userId="a2b26854-2e7b-4ab6-9b92-644a94152396" providerId="ADAL" clId="{76812995-B960-45B9-8CC9-7B284E89C969}" dt="2025-05-13T19:47:41.229" v="297" actId="14100"/>
          <ac:spMkLst>
            <pc:docMk/>
            <pc:sldMk cId="1068744585" sldId="313"/>
            <ac:spMk id="22" creationId="{76975EF1-ED7B-05AC-47F5-E280F4F43568}"/>
          </ac:spMkLst>
        </pc:spChg>
        <pc:spChg chg="mod">
          <ac:chgData name="Kelly Antini" userId="a2b26854-2e7b-4ab6-9b92-644a94152396" providerId="ADAL" clId="{76812995-B960-45B9-8CC9-7B284E89C969}" dt="2025-04-30T19:36:25.129" v="0" actId="14100"/>
          <ac:spMkLst>
            <pc:docMk/>
            <pc:sldMk cId="1068744585" sldId="313"/>
            <ac:spMk id="23" creationId="{5273620B-9A72-1F47-7775-681A790C3CCE}"/>
          </ac:spMkLst>
        </pc:spChg>
        <pc:spChg chg="mod">
          <ac:chgData name="Kelly Antini" userId="a2b26854-2e7b-4ab6-9b92-644a94152396" providerId="ADAL" clId="{76812995-B960-45B9-8CC9-7B284E89C969}" dt="2025-05-16T14:04:15.075" v="1649" actId="1038"/>
          <ac:spMkLst>
            <pc:docMk/>
            <pc:sldMk cId="1068744585" sldId="313"/>
            <ac:spMk id="58" creationId="{367B9733-9305-7C2F-5621-1791B9CE4FCA}"/>
          </ac:spMkLst>
        </pc:spChg>
        <pc:spChg chg="mod">
          <ac:chgData name="Kelly Antini" userId="a2b26854-2e7b-4ab6-9b92-644a94152396" providerId="ADAL" clId="{76812995-B960-45B9-8CC9-7B284E89C969}" dt="2025-05-13T19:47:49.871" v="303" actId="20577"/>
          <ac:spMkLst>
            <pc:docMk/>
            <pc:sldMk cId="1068744585" sldId="313"/>
            <ac:spMk id="70" creationId="{545C55CE-973A-9D07-72F4-07AFE668ED65}"/>
          </ac:spMkLst>
        </pc:spChg>
        <pc:spChg chg="mod">
          <ac:chgData name="Kelly Antini" userId="a2b26854-2e7b-4ab6-9b92-644a94152396" providerId="ADAL" clId="{76812995-B960-45B9-8CC9-7B284E89C969}" dt="2025-05-13T19:48:04.087" v="309" actId="20577"/>
          <ac:spMkLst>
            <pc:docMk/>
            <pc:sldMk cId="1068744585" sldId="313"/>
            <ac:spMk id="71" creationId="{A1D9DA59-E709-5091-1300-6C60CBE70CF4}"/>
          </ac:spMkLst>
        </pc:spChg>
        <pc:spChg chg="mod">
          <ac:chgData name="Kelly Antini" userId="a2b26854-2e7b-4ab6-9b92-644a94152396" providerId="ADAL" clId="{76812995-B960-45B9-8CC9-7B284E89C969}" dt="2025-05-13T19:48:52.782" v="313" actId="20577"/>
          <ac:spMkLst>
            <pc:docMk/>
            <pc:sldMk cId="1068744585" sldId="313"/>
            <ac:spMk id="72" creationId="{C21B232E-AD09-E8C5-598B-9D17E46A0E68}"/>
          </ac:spMkLst>
        </pc:spChg>
        <pc:graphicFrameChg chg="add mod">
          <ac:chgData name="Kelly Antini" userId="a2b26854-2e7b-4ab6-9b92-644a94152396" providerId="ADAL" clId="{76812995-B960-45B9-8CC9-7B284E89C969}" dt="2025-05-13T19:49:30.267" v="322" actId="14100"/>
          <ac:graphicFrameMkLst>
            <pc:docMk/>
            <pc:sldMk cId="1068744585" sldId="313"/>
            <ac:graphicFrameMk id="3" creationId="{A53D3ADF-2B28-D986-BA61-4F3523D9B502}"/>
          </ac:graphicFrameMkLst>
        </pc:graphicFrameChg>
        <pc:graphicFrameChg chg="add mod">
          <ac:chgData name="Kelly Antini" userId="a2b26854-2e7b-4ab6-9b92-644a94152396" providerId="ADAL" clId="{76812995-B960-45B9-8CC9-7B284E89C969}" dt="2025-05-13T19:52:05.939" v="332" actId="1076"/>
          <ac:graphicFrameMkLst>
            <pc:docMk/>
            <pc:sldMk cId="1068744585" sldId="313"/>
            <ac:graphicFrameMk id="12" creationId="{76A7FC78-E398-1202-BB6A-589144A88D9E}"/>
          </ac:graphicFrameMkLst>
        </pc:graphicFrameChg>
        <pc:graphicFrameChg chg="add mod">
          <ac:chgData name="Kelly Antini" userId="a2b26854-2e7b-4ab6-9b92-644a94152396" providerId="ADAL" clId="{76812995-B960-45B9-8CC9-7B284E89C969}" dt="2025-05-13T19:52:57.120" v="338" actId="14100"/>
          <ac:graphicFrameMkLst>
            <pc:docMk/>
            <pc:sldMk cId="1068744585" sldId="313"/>
            <ac:graphicFrameMk id="13" creationId="{F0C980B0-DFBE-6599-BC2F-CCD970522499}"/>
          </ac:graphicFrameMkLst>
        </pc:graphicFrameChg>
        <pc:inkChg chg="add del">
          <ac:chgData name="Kelly Antini" userId="a2b26854-2e7b-4ab6-9b92-644a94152396" providerId="ADAL" clId="{76812995-B960-45B9-8CC9-7B284E89C969}" dt="2025-05-16T14:02:20.858" v="1642" actId="478"/>
          <ac:inkMkLst>
            <pc:docMk/>
            <pc:sldMk cId="1068744585" sldId="313"/>
            <ac:inkMk id="29" creationId="{D4F23F45-B067-490E-AF2E-5D9B95BE572E}"/>
          </ac:inkMkLst>
        </pc:inkChg>
        <pc:cxnChg chg="mod">
          <ac:chgData name="Kelly Antini" userId="a2b26854-2e7b-4ab6-9b92-644a94152396" providerId="ADAL" clId="{76812995-B960-45B9-8CC9-7B284E89C969}" dt="2025-05-15T00:27:37.907" v="1037" actId="1037"/>
          <ac:cxnSpMkLst>
            <pc:docMk/>
            <pc:sldMk cId="1068744585" sldId="313"/>
            <ac:cxnSpMk id="2" creationId="{74C1D79E-CA44-042D-92EB-114CC6598A30}"/>
          </ac:cxnSpMkLst>
        </pc:cxnChg>
        <pc:cxnChg chg="mod">
          <ac:chgData name="Kelly Antini" userId="a2b26854-2e7b-4ab6-9b92-644a94152396" providerId="ADAL" clId="{76812995-B960-45B9-8CC9-7B284E89C969}" dt="2025-05-01T14:57:38.705" v="4" actId="1037"/>
          <ac:cxnSpMkLst>
            <pc:docMk/>
            <pc:sldMk cId="1068744585" sldId="313"/>
            <ac:cxnSpMk id="52" creationId="{8D00DE23-633B-D743-14AB-F5A644AE2556}"/>
          </ac:cxnSpMkLst>
        </pc:cxnChg>
        <pc:cxnChg chg="mod">
          <ac:chgData name="Kelly Antini" userId="a2b26854-2e7b-4ab6-9b92-644a94152396" providerId="ADAL" clId="{76812995-B960-45B9-8CC9-7B284E89C969}" dt="2025-05-01T14:57:32.912" v="3" actId="1036"/>
          <ac:cxnSpMkLst>
            <pc:docMk/>
            <pc:sldMk cId="1068744585" sldId="313"/>
            <ac:cxnSpMk id="59" creationId="{85137F13-DEA8-20AC-26C4-4B2958FC8C0F}"/>
          </ac:cxnSpMkLst>
        </pc:cxnChg>
      </pc:sldChg>
      <pc:sldChg chg="addSp delSp modSp mod ord">
        <pc:chgData name="Kelly Antini" userId="a2b26854-2e7b-4ab6-9b92-644a94152396" providerId="ADAL" clId="{76812995-B960-45B9-8CC9-7B284E89C969}" dt="2025-05-14T16:01:17.162" v="855"/>
        <pc:sldMkLst>
          <pc:docMk/>
          <pc:sldMk cId="2026022185" sldId="314"/>
        </pc:sldMkLst>
        <pc:graphicFrameChg chg="add mod">
          <ac:chgData name="Kelly Antini" userId="a2b26854-2e7b-4ab6-9b92-644a94152396" providerId="ADAL" clId="{76812995-B960-45B9-8CC9-7B284E89C969}" dt="2025-05-13T19:53:51.506" v="351" actId="1076"/>
          <ac:graphicFrameMkLst>
            <pc:docMk/>
            <pc:sldMk cId="2026022185" sldId="314"/>
            <ac:graphicFrameMk id="2" creationId="{EE802206-1E14-2289-69D6-0469FB87C0B6}"/>
          </ac:graphicFrameMkLst>
        </pc:graphicFrameChg>
        <pc:graphicFrameChg chg="add mod">
          <ac:chgData name="Kelly Antini" userId="a2b26854-2e7b-4ab6-9b92-644a94152396" providerId="ADAL" clId="{76812995-B960-45B9-8CC9-7B284E89C969}" dt="2025-05-13T19:53:56.651" v="353" actId="14100"/>
          <ac:graphicFrameMkLst>
            <pc:docMk/>
            <pc:sldMk cId="2026022185" sldId="314"/>
            <ac:graphicFrameMk id="3" creationId="{C1EE40EE-D513-EF0E-DCA0-AC90400B0DDC}"/>
          </ac:graphicFrameMkLst>
        </pc:graphicFrameChg>
        <pc:graphicFrameChg chg="add mod">
          <ac:chgData name="Kelly Antini" userId="a2b26854-2e7b-4ab6-9b92-644a94152396" providerId="ADAL" clId="{76812995-B960-45B9-8CC9-7B284E89C969}" dt="2025-05-13T19:54:25.679" v="359"/>
          <ac:graphicFrameMkLst>
            <pc:docMk/>
            <pc:sldMk cId="2026022185" sldId="314"/>
            <ac:graphicFrameMk id="10" creationId="{60E7D0BE-6A73-EDDC-73BC-109DCBF3D259}"/>
          </ac:graphicFrameMkLst>
        </pc:graphicFrameChg>
        <pc:graphicFrameChg chg="add mod">
          <ac:chgData name="Kelly Antini" userId="a2b26854-2e7b-4ab6-9b92-644a94152396" providerId="ADAL" clId="{76812995-B960-45B9-8CC9-7B284E89C969}" dt="2025-05-13T19:55:07.435" v="366" actId="14100"/>
          <ac:graphicFrameMkLst>
            <pc:docMk/>
            <pc:sldMk cId="2026022185" sldId="314"/>
            <ac:graphicFrameMk id="16" creationId="{552BCB8B-C7CB-1759-3C2B-AB7C5B12989A}"/>
          </ac:graphicFrameMkLst>
        </pc:graphicFrameChg>
      </pc:sldChg>
      <pc:sldChg chg="ord">
        <pc:chgData name="Kelly Antini" userId="a2b26854-2e7b-4ab6-9b92-644a94152396" providerId="ADAL" clId="{76812995-B960-45B9-8CC9-7B284E89C969}" dt="2025-05-14T16:01:17.162" v="855"/>
        <pc:sldMkLst>
          <pc:docMk/>
          <pc:sldMk cId="265713889" sldId="315"/>
        </pc:sldMkLst>
      </pc:sldChg>
      <pc:sldChg chg="modSp add mod">
        <pc:chgData name="Kelly Antini" userId="a2b26854-2e7b-4ab6-9b92-644a94152396" providerId="ADAL" clId="{76812995-B960-45B9-8CC9-7B284E89C969}" dt="2025-05-13T19:07:27.024" v="94" actId="20577"/>
        <pc:sldMkLst>
          <pc:docMk/>
          <pc:sldMk cId="781471501" sldId="316"/>
        </pc:sldMkLst>
        <pc:spChg chg="mod">
          <ac:chgData name="Kelly Antini" userId="a2b26854-2e7b-4ab6-9b92-644a94152396" providerId="ADAL" clId="{76812995-B960-45B9-8CC9-7B284E89C969}" dt="2025-05-13T19:07:27.024" v="94" actId="20577"/>
          <ac:spMkLst>
            <pc:docMk/>
            <pc:sldMk cId="781471501" sldId="316"/>
            <ac:spMk id="5" creationId="{FABE44D9-83A8-A904-A392-479A65BE0B6E}"/>
          </ac:spMkLst>
        </pc:spChg>
      </pc:sldChg>
      <pc:sldChg chg="addSp delSp modSp add mod replId">
        <pc:chgData name="Kelly Antini" userId="a2b26854-2e7b-4ab6-9b92-644a94152396" providerId="ADAL" clId="{76812995-B960-45B9-8CC9-7B284E89C969}" dt="2025-05-16T18:42:44.927" v="1974" actId="207"/>
        <pc:sldMkLst>
          <pc:docMk/>
          <pc:sldMk cId="3217304405" sldId="317"/>
        </pc:sldMkLst>
        <pc:spChg chg="mod">
          <ac:chgData name="Kelly Antini" userId="a2b26854-2e7b-4ab6-9b92-644a94152396" providerId="ADAL" clId="{76812995-B960-45B9-8CC9-7B284E89C969}" dt="2025-05-13T19:07:34.323" v="100" actId="20577"/>
          <ac:spMkLst>
            <pc:docMk/>
            <pc:sldMk cId="3217304405" sldId="317"/>
            <ac:spMk id="6" creationId="{4151F57F-55ED-5CDE-50D9-E646B057AF46}"/>
          </ac:spMkLst>
        </pc:spChg>
        <pc:spChg chg="mod">
          <ac:chgData name="Kelly Antini" userId="a2b26854-2e7b-4ab6-9b92-644a94152396" providerId="ADAL" clId="{76812995-B960-45B9-8CC9-7B284E89C969}" dt="2025-05-16T18:42:25.672" v="1973" actId="2711"/>
          <ac:spMkLst>
            <pc:docMk/>
            <pc:sldMk cId="3217304405" sldId="317"/>
            <ac:spMk id="8" creationId="{8C993B51-301F-046E-7379-2EC8D41B8694}"/>
          </ac:spMkLst>
        </pc:spChg>
        <pc:spChg chg="mod">
          <ac:chgData name="Kelly Antini" userId="a2b26854-2e7b-4ab6-9b92-644a94152396" providerId="ADAL" clId="{76812995-B960-45B9-8CC9-7B284E89C969}" dt="2025-05-13T19:29:40.827" v="143" actId="20577"/>
          <ac:spMkLst>
            <pc:docMk/>
            <pc:sldMk cId="3217304405" sldId="317"/>
            <ac:spMk id="16" creationId="{F04A1136-4F1F-F6BE-E7FD-1A7D87B4491F}"/>
          </ac:spMkLst>
        </pc:spChg>
        <pc:spChg chg="mod">
          <ac:chgData name="Kelly Antini" userId="a2b26854-2e7b-4ab6-9b92-644a94152396" providerId="ADAL" clId="{76812995-B960-45B9-8CC9-7B284E89C969}" dt="2025-05-13T19:29:48.598" v="144" actId="14100"/>
          <ac:spMkLst>
            <pc:docMk/>
            <pc:sldMk cId="3217304405" sldId="317"/>
            <ac:spMk id="22" creationId="{0E579A82-533E-8626-F8B7-6958DC9F7BF2}"/>
          </ac:spMkLst>
        </pc:spChg>
        <pc:spChg chg="mod">
          <ac:chgData name="Kelly Antini" userId="a2b26854-2e7b-4ab6-9b92-644a94152396" providerId="ADAL" clId="{76812995-B960-45B9-8CC9-7B284E89C969}" dt="2025-05-13T19:34:56.855" v="195" actId="1037"/>
          <ac:spMkLst>
            <pc:docMk/>
            <pc:sldMk cId="3217304405" sldId="317"/>
            <ac:spMk id="36" creationId="{84F89C49-5025-092B-F7F6-202F1646C960}"/>
          </ac:spMkLst>
        </pc:spChg>
        <pc:spChg chg="mod">
          <ac:chgData name="Kelly Antini" userId="a2b26854-2e7b-4ab6-9b92-644a94152396" providerId="ADAL" clId="{76812995-B960-45B9-8CC9-7B284E89C969}" dt="2025-05-13T19:31:19.491" v="162" actId="1037"/>
          <ac:spMkLst>
            <pc:docMk/>
            <pc:sldMk cId="3217304405" sldId="317"/>
            <ac:spMk id="51" creationId="{78B75AA8-6964-CB0D-FB1B-57E747939718}"/>
          </ac:spMkLst>
        </pc:spChg>
        <pc:spChg chg="mod">
          <ac:chgData name="Kelly Antini" userId="a2b26854-2e7b-4ab6-9b92-644a94152396" providerId="ADAL" clId="{76812995-B960-45B9-8CC9-7B284E89C969}" dt="2025-05-13T19:35:00.102" v="196" actId="1037"/>
          <ac:spMkLst>
            <pc:docMk/>
            <pc:sldMk cId="3217304405" sldId="317"/>
            <ac:spMk id="58" creationId="{AEAA2DAE-2C48-F03E-24C7-047473673A9D}"/>
          </ac:spMkLst>
        </pc:spChg>
        <pc:spChg chg="mod">
          <ac:chgData name="Kelly Antini" userId="a2b26854-2e7b-4ab6-9b92-644a94152396" providerId="ADAL" clId="{76812995-B960-45B9-8CC9-7B284E89C969}" dt="2025-05-13T19:30:02.336" v="150" actId="20577"/>
          <ac:spMkLst>
            <pc:docMk/>
            <pc:sldMk cId="3217304405" sldId="317"/>
            <ac:spMk id="70" creationId="{15B0CF0F-D40D-F7CF-7195-F0DE124DDE4C}"/>
          </ac:spMkLst>
        </pc:spChg>
        <pc:spChg chg="mod">
          <ac:chgData name="Kelly Antini" userId="a2b26854-2e7b-4ab6-9b92-644a94152396" providerId="ADAL" clId="{76812995-B960-45B9-8CC9-7B284E89C969}" dt="2025-05-13T19:30:28.309" v="157" actId="20577"/>
          <ac:spMkLst>
            <pc:docMk/>
            <pc:sldMk cId="3217304405" sldId="317"/>
            <ac:spMk id="71" creationId="{6CC3FF7C-FF48-E96F-7FD2-D338C1674C65}"/>
          </ac:spMkLst>
        </pc:spChg>
        <pc:spChg chg="mod">
          <ac:chgData name="Kelly Antini" userId="a2b26854-2e7b-4ab6-9b92-644a94152396" providerId="ADAL" clId="{76812995-B960-45B9-8CC9-7B284E89C969}" dt="2025-05-13T19:31:02.251" v="161" actId="20577"/>
          <ac:spMkLst>
            <pc:docMk/>
            <pc:sldMk cId="3217304405" sldId="317"/>
            <ac:spMk id="72" creationId="{1AA22D12-8EC3-BF57-6D72-FCA85D99EE2D}"/>
          </ac:spMkLst>
        </pc:spChg>
        <pc:graphicFrameChg chg="add mod">
          <ac:chgData name="Kelly Antini" userId="a2b26854-2e7b-4ab6-9b92-644a94152396" providerId="ADAL" clId="{76812995-B960-45B9-8CC9-7B284E89C969}" dt="2025-05-13T19:32:22.007" v="179" actId="1076"/>
          <ac:graphicFrameMkLst>
            <pc:docMk/>
            <pc:sldMk cId="3217304405" sldId="317"/>
            <ac:graphicFrameMk id="29" creationId="{E00004B0-018D-1688-302E-AE0CC12F187E}"/>
          </ac:graphicFrameMkLst>
        </pc:graphicFrameChg>
        <pc:graphicFrameChg chg="add mod">
          <ac:chgData name="Kelly Antini" userId="a2b26854-2e7b-4ab6-9b92-644a94152396" providerId="ADAL" clId="{76812995-B960-45B9-8CC9-7B284E89C969}" dt="2025-05-16T18:42:44.927" v="1974" actId="207"/>
          <ac:graphicFrameMkLst>
            <pc:docMk/>
            <pc:sldMk cId="3217304405" sldId="317"/>
            <ac:graphicFrameMk id="30" creationId="{3B0545F8-79AD-AB84-DEB9-3FDF24B5FCB3}"/>
          </ac:graphicFrameMkLst>
        </pc:graphicFrameChg>
        <pc:graphicFrameChg chg="add mod">
          <ac:chgData name="Kelly Antini" userId="a2b26854-2e7b-4ab6-9b92-644a94152396" providerId="ADAL" clId="{76812995-B960-45B9-8CC9-7B284E89C969}" dt="2025-05-13T19:34:43.806" v="193" actId="1076"/>
          <ac:graphicFrameMkLst>
            <pc:docMk/>
            <pc:sldMk cId="3217304405" sldId="317"/>
            <ac:graphicFrameMk id="31" creationId="{2B358A74-2742-82F9-96A0-7393DAF36A2F}"/>
          </ac:graphicFrameMkLst>
        </pc:graphicFrameChg>
        <pc:inkChg chg="add del">
          <ac:chgData name="Kelly Antini" userId="a2b26854-2e7b-4ab6-9b92-644a94152396" providerId="ADAL" clId="{76812995-B960-45B9-8CC9-7B284E89C969}" dt="2025-05-16T13:56:45.192" v="1632" actId="478"/>
          <ac:inkMkLst>
            <pc:docMk/>
            <pc:sldMk cId="3217304405" sldId="317"/>
            <ac:inkMk id="13" creationId="{A9C2DBF3-0292-975E-CFAB-21548586F65F}"/>
          </ac:inkMkLst>
        </pc:inkChg>
        <pc:cxnChg chg="mod">
          <ac:chgData name="Kelly Antini" userId="a2b26854-2e7b-4ab6-9b92-644a94152396" providerId="ADAL" clId="{76812995-B960-45B9-8CC9-7B284E89C969}" dt="2025-05-15T00:27:28.793" v="1035" actId="1037"/>
          <ac:cxnSpMkLst>
            <pc:docMk/>
            <pc:sldMk cId="3217304405" sldId="317"/>
            <ac:cxnSpMk id="2" creationId="{90C594EB-A2FA-E048-2037-649A16012875}"/>
          </ac:cxnSpMkLst>
        </pc:cxnChg>
        <pc:cxnChg chg="mod">
          <ac:chgData name="Kelly Antini" userId="a2b26854-2e7b-4ab6-9b92-644a94152396" providerId="ADAL" clId="{76812995-B960-45B9-8CC9-7B284E89C969}" dt="2025-05-15T00:27:32.224" v="1036" actId="1037"/>
          <ac:cxnSpMkLst>
            <pc:docMk/>
            <pc:sldMk cId="3217304405" sldId="317"/>
            <ac:cxnSpMk id="5" creationId="{69BBEDBF-5870-FD83-A5D4-DCBFC6774AE2}"/>
          </ac:cxnSpMkLst>
        </pc:cxnChg>
        <pc:cxnChg chg="mod">
          <ac:chgData name="Kelly Antini" userId="a2b26854-2e7b-4ab6-9b92-644a94152396" providerId="ADAL" clId="{76812995-B960-45B9-8CC9-7B284E89C969}" dt="2025-05-13T19:31:19.491" v="162" actId="1037"/>
          <ac:cxnSpMkLst>
            <pc:docMk/>
            <pc:sldMk cId="3217304405" sldId="317"/>
            <ac:cxnSpMk id="21" creationId="{3AB8EDA1-2E33-20C8-4C74-9B0B4F84703E}"/>
          </ac:cxnSpMkLst>
        </pc:cxnChg>
      </pc:sldChg>
      <pc:sldChg chg="addSp delSp modSp add mod replId">
        <pc:chgData name="Kelly Antini" userId="a2b26854-2e7b-4ab6-9b92-644a94152396" providerId="ADAL" clId="{76812995-B960-45B9-8CC9-7B284E89C969}" dt="2025-05-13T19:38:28.851" v="224" actId="1076"/>
        <pc:sldMkLst>
          <pc:docMk/>
          <pc:sldMk cId="2822124311" sldId="318"/>
        </pc:sldMkLst>
        <pc:spChg chg="mod">
          <ac:chgData name="Kelly Antini" userId="a2b26854-2e7b-4ab6-9b92-644a94152396" providerId="ADAL" clId="{76812995-B960-45B9-8CC9-7B284E89C969}" dt="2025-05-13T19:07:58.116" v="121" actId="20577"/>
          <ac:spMkLst>
            <pc:docMk/>
            <pc:sldMk cId="2822124311" sldId="318"/>
            <ac:spMk id="6" creationId="{60CFBCAC-502C-096D-AA4F-A1CF0DC64AE0}"/>
          </ac:spMkLst>
        </pc:spChg>
        <pc:graphicFrameChg chg="add mod">
          <ac:chgData name="Kelly Antini" userId="a2b26854-2e7b-4ab6-9b92-644a94152396" providerId="ADAL" clId="{76812995-B960-45B9-8CC9-7B284E89C969}" dt="2025-05-13T19:35:20.801" v="202" actId="1076"/>
          <ac:graphicFrameMkLst>
            <pc:docMk/>
            <pc:sldMk cId="2822124311" sldId="318"/>
            <ac:graphicFrameMk id="3" creationId="{36FD3E2B-4E92-65DA-18D3-B27116B5D5DA}"/>
          </ac:graphicFrameMkLst>
        </pc:graphicFrameChg>
        <pc:graphicFrameChg chg="add mod">
          <ac:chgData name="Kelly Antini" userId="a2b26854-2e7b-4ab6-9b92-644a94152396" providerId="ADAL" clId="{76812995-B960-45B9-8CC9-7B284E89C969}" dt="2025-05-13T19:36:06.474" v="209" actId="207"/>
          <ac:graphicFrameMkLst>
            <pc:docMk/>
            <pc:sldMk cId="2822124311" sldId="318"/>
            <ac:graphicFrameMk id="10" creationId="{55D3E0C3-A75B-86A4-A632-C543EA95A5DA}"/>
          </ac:graphicFrameMkLst>
        </pc:graphicFrameChg>
        <pc:graphicFrameChg chg="add mod">
          <ac:chgData name="Kelly Antini" userId="a2b26854-2e7b-4ab6-9b92-644a94152396" providerId="ADAL" clId="{76812995-B960-45B9-8CC9-7B284E89C969}" dt="2025-05-13T19:36:41.392" v="216" actId="1076"/>
          <ac:graphicFrameMkLst>
            <pc:docMk/>
            <pc:sldMk cId="2822124311" sldId="318"/>
            <ac:graphicFrameMk id="16" creationId="{B38E8743-6C2C-F62C-A96E-879C8F96BF9D}"/>
          </ac:graphicFrameMkLst>
        </pc:graphicFrameChg>
        <pc:graphicFrameChg chg="add mod">
          <ac:chgData name="Kelly Antini" userId="a2b26854-2e7b-4ab6-9b92-644a94152396" providerId="ADAL" clId="{76812995-B960-45B9-8CC9-7B284E89C969}" dt="2025-05-13T19:38:28.851" v="224" actId="1076"/>
          <ac:graphicFrameMkLst>
            <pc:docMk/>
            <pc:sldMk cId="2822124311" sldId="318"/>
            <ac:graphicFrameMk id="21" creationId="{442911F5-13B8-C97D-64ED-6B0FE484A69B}"/>
          </ac:graphicFrameMkLst>
        </pc:graphicFrameChg>
      </pc:sldChg>
      <pc:sldChg chg="addSp delSp modSp add mod replId">
        <pc:chgData name="Kelly Antini" userId="a2b26854-2e7b-4ab6-9b92-644a94152396" providerId="ADAL" clId="{76812995-B960-45B9-8CC9-7B284E89C969}" dt="2025-05-15T14:46:18.578" v="1249" actId="20577"/>
        <pc:sldMkLst>
          <pc:docMk/>
          <pc:sldMk cId="705263423" sldId="319"/>
        </pc:sldMkLst>
        <pc:spChg chg="mod">
          <ac:chgData name="Kelly Antini" userId="a2b26854-2e7b-4ab6-9b92-644a94152396" providerId="ADAL" clId="{76812995-B960-45B9-8CC9-7B284E89C969}" dt="2025-05-13T19:39:39.760" v="291" actId="20577"/>
          <ac:spMkLst>
            <pc:docMk/>
            <pc:sldMk cId="705263423" sldId="319"/>
            <ac:spMk id="5" creationId="{9EC5E281-A95A-3E54-7A5E-CBD13080E1FC}"/>
          </ac:spMkLst>
        </pc:spChg>
        <pc:spChg chg="mod">
          <ac:chgData name="Kelly Antini" userId="a2b26854-2e7b-4ab6-9b92-644a94152396" providerId="ADAL" clId="{76812995-B960-45B9-8CC9-7B284E89C969}" dt="2025-05-13T19:08:04.187" v="136" actId="20577"/>
          <ac:spMkLst>
            <pc:docMk/>
            <pc:sldMk cId="705263423" sldId="319"/>
            <ac:spMk id="6" creationId="{D62A39A7-4661-11EC-B673-AED4EE12AD76}"/>
          </ac:spMkLst>
        </pc:spChg>
        <pc:spChg chg="del">
          <ac:chgData name="Kelly Antini" userId="a2b26854-2e7b-4ab6-9b92-644a94152396" providerId="ADAL" clId="{76812995-B960-45B9-8CC9-7B284E89C969}" dt="2025-05-15T14:40:21.543" v="1073" actId="478"/>
          <ac:spMkLst>
            <pc:docMk/>
            <pc:sldMk cId="705263423" sldId="319"/>
            <ac:spMk id="12" creationId="{073F42BA-A708-FD24-32CD-337CCDDF19DD}"/>
          </ac:spMkLst>
        </pc:spChg>
        <pc:spChg chg="del">
          <ac:chgData name="Kelly Antini" userId="a2b26854-2e7b-4ab6-9b92-644a94152396" providerId="ADAL" clId="{76812995-B960-45B9-8CC9-7B284E89C969}" dt="2025-05-15T14:40:15.768" v="1071" actId="478"/>
          <ac:spMkLst>
            <pc:docMk/>
            <pc:sldMk cId="705263423" sldId="319"/>
            <ac:spMk id="15" creationId="{F7725E33-07B2-F8E4-6586-29C4B56A3F06}"/>
          </ac:spMkLst>
        </pc:spChg>
        <pc:spChg chg="del">
          <ac:chgData name="Kelly Antini" userId="a2b26854-2e7b-4ab6-9b92-644a94152396" providerId="ADAL" clId="{76812995-B960-45B9-8CC9-7B284E89C969}" dt="2025-05-15T14:40:23.857" v="1074" actId="478"/>
          <ac:spMkLst>
            <pc:docMk/>
            <pc:sldMk cId="705263423" sldId="319"/>
            <ac:spMk id="16" creationId="{8D8C8B2B-03ED-E217-E48B-EB2F34027233}"/>
          </ac:spMkLst>
        </pc:spChg>
        <pc:spChg chg="mod">
          <ac:chgData name="Kelly Antini" userId="a2b26854-2e7b-4ab6-9b92-644a94152396" providerId="ADAL" clId="{76812995-B960-45B9-8CC9-7B284E89C969}" dt="2025-05-15T14:43:33.748" v="1196" actId="1076"/>
          <ac:spMkLst>
            <pc:docMk/>
            <pc:sldMk cId="705263423" sldId="319"/>
            <ac:spMk id="18" creationId="{B61404CB-287C-1233-9BF2-BD0E6DA1AF52}"/>
          </ac:spMkLst>
        </pc:spChg>
        <pc:spChg chg="del">
          <ac:chgData name="Kelly Antini" userId="a2b26854-2e7b-4ab6-9b92-644a94152396" providerId="ADAL" clId="{76812995-B960-45B9-8CC9-7B284E89C969}" dt="2025-05-15T14:40:29.799" v="1077" actId="478"/>
          <ac:spMkLst>
            <pc:docMk/>
            <pc:sldMk cId="705263423" sldId="319"/>
            <ac:spMk id="19" creationId="{72FF42FA-B8C1-E2C2-9AB1-05432B7D3822}"/>
          </ac:spMkLst>
        </pc:spChg>
        <pc:spChg chg="del">
          <ac:chgData name="Kelly Antini" userId="a2b26854-2e7b-4ab6-9b92-644a94152396" providerId="ADAL" clId="{76812995-B960-45B9-8CC9-7B284E89C969}" dt="2025-05-15T14:40:11.580" v="1069" actId="478"/>
          <ac:spMkLst>
            <pc:docMk/>
            <pc:sldMk cId="705263423" sldId="319"/>
            <ac:spMk id="21" creationId="{A9D69F64-CF8E-B098-A32E-83A60F70AA85}"/>
          </ac:spMkLst>
        </pc:spChg>
        <pc:spChg chg="del">
          <ac:chgData name="Kelly Antini" userId="a2b26854-2e7b-4ab6-9b92-644a94152396" providerId="ADAL" clId="{76812995-B960-45B9-8CC9-7B284E89C969}" dt="2025-05-15T14:40:26.475" v="1075" actId="478"/>
          <ac:spMkLst>
            <pc:docMk/>
            <pc:sldMk cId="705263423" sldId="319"/>
            <ac:spMk id="23" creationId="{5A05B2C8-F32E-B6C9-0B69-3998471BFC0D}"/>
          </ac:spMkLst>
        </pc:spChg>
        <pc:spChg chg="del">
          <ac:chgData name="Kelly Antini" userId="a2b26854-2e7b-4ab6-9b92-644a94152396" providerId="ADAL" clId="{76812995-B960-45B9-8CC9-7B284E89C969}" dt="2025-05-15T14:40:20.266" v="1072" actId="478"/>
          <ac:spMkLst>
            <pc:docMk/>
            <pc:sldMk cId="705263423" sldId="319"/>
            <ac:spMk id="24" creationId="{9D189698-0EB7-FF44-E87E-380132D77026}"/>
          </ac:spMkLst>
        </pc:spChg>
        <pc:spChg chg="del">
          <ac:chgData name="Kelly Antini" userId="a2b26854-2e7b-4ab6-9b92-644a94152396" providerId="ADAL" clId="{76812995-B960-45B9-8CC9-7B284E89C969}" dt="2025-05-15T14:40:13.026" v="1070" actId="478"/>
          <ac:spMkLst>
            <pc:docMk/>
            <pc:sldMk cId="705263423" sldId="319"/>
            <ac:spMk id="25" creationId="{9734F5C2-D40A-D9EC-D70F-978CB1023A76}"/>
          </ac:spMkLst>
        </pc:spChg>
        <pc:spChg chg="add mod">
          <ac:chgData name="Kelly Antini" userId="a2b26854-2e7b-4ab6-9b92-644a94152396" providerId="ADAL" clId="{76812995-B960-45B9-8CC9-7B284E89C969}" dt="2025-05-15T14:41:56.791" v="1132" actId="1076"/>
          <ac:spMkLst>
            <pc:docMk/>
            <pc:sldMk cId="705263423" sldId="319"/>
            <ac:spMk id="28" creationId="{C86E0DDE-7DD3-3A74-0ABD-730516F2DEC7}"/>
          </ac:spMkLst>
        </pc:spChg>
        <pc:spChg chg="add mod">
          <ac:chgData name="Kelly Antini" userId="a2b26854-2e7b-4ab6-9b92-644a94152396" providerId="ADAL" clId="{76812995-B960-45B9-8CC9-7B284E89C969}" dt="2025-05-15T14:42:20.975" v="1145" actId="1076"/>
          <ac:spMkLst>
            <pc:docMk/>
            <pc:sldMk cId="705263423" sldId="319"/>
            <ac:spMk id="29" creationId="{9CF0A9CF-AEB8-FDBC-2E08-64C968E9114F}"/>
          </ac:spMkLst>
        </pc:spChg>
        <pc:spChg chg="add mod">
          <ac:chgData name="Kelly Antini" userId="a2b26854-2e7b-4ab6-9b92-644a94152396" providerId="ADAL" clId="{76812995-B960-45B9-8CC9-7B284E89C969}" dt="2025-05-15T14:42:39.139" v="1172" actId="1076"/>
          <ac:spMkLst>
            <pc:docMk/>
            <pc:sldMk cId="705263423" sldId="319"/>
            <ac:spMk id="30" creationId="{05D7127C-48FA-7088-0900-CDCEB4354DBB}"/>
          </ac:spMkLst>
        </pc:spChg>
        <pc:spChg chg="add mod">
          <ac:chgData name="Kelly Antini" userId="a2b26854-2e7b-4ab6-9b92-644a94152396" providerId="ADAL" clId="{76812995-B960-45B9-8CC9-7B284E89C969}" dt="2025-05-15T14:43:06.589" v="1179" actId="1076"/>
          <ac:spMkLst>
            <pc:docMk/>
            <pc:sldMk cId="705263423" sldId="319"/>
            <ac:spMk id="31" creationId="{773006D0-232B-47B7-911A-28B207F0E95C}"/>
          </ac:spMkLst>
        </pc:spChg>
        <pc:spChg chg="add mod">
          <ac:chgData name="Kelly Antini" userId="a2b26854-2e7b-4ab6-9b92-644a94152396" providerId="ADAL" clId="{76812995-B960-45B9-8CC9-7B284E89C969}" dt="2025-05-15T14:43:50.661" v="1207" actId="20577"/>
          <ac:spMkLst>
            <pc:docMk/>
            <pc:sldMk cId="705263423" sldId="319"/>
            <ac:spMk id="32" creationId="{CC6E3AC9-7BDE-C657-77BA-A539F700FDF2}"/>
          </ac:spMkLst>
        </pc:spChg>
        <pc:spChg chg="add mod">
          <ac:chgData name="Kelly Antini" userId="a2b26854-2e7b-4ab6-9b92-644a94152396" providerId="ADAL" clId="{76812995-B960-45B9-8CC9-7B284E89C969}" dt="2025-05-15T14:44:15.515" v="1223" actId="1076"/>
          <ac:spMkLst>
            <pc:docMk/>
            <pc:sldMk cId="705263423" sldId="319"/>
            <ac:spMk id="33" creationId="{AC563E2A-FD99-44B6-2949-F07FA49AF69D}"/>
          </ac:spMkLst>
        </pc:spChg>
        <pc:spChg chg="add mod">
          <ac:chgData name="Kelly Antini" userId="a2b26854-2e7b-4ab6-9b92-644a94152396" providerId="ADAL" clId="{76812995-B960-45B9-8CC9-7B284E89C969}" dt="2025-05-15T14:44:37.516" v="1231" actId="1076"/>
          <ac:spMkLst>
            <pc:docMk/>
            <pc:sldMk cId="705263423" sldId="319"/>
            <ac:spMk id="34" creationId="{09BC1B6D-4051-53F6-8B58-EA952E85F4F5}"/>
          </ac:spMkLst>
        </pc:spChg>
        <pc:spChg chg="add mod">
          <ac:chgData name="Kelly Antini" userId="a2b26854-2e7b-4ab6-9b92-644a94152396" providerId="ADAL" clId="{76812995-B960-45B9-8CC9-7B284E89C969}" dt="2025-05-15T14:45:16.812" v="1238" actId="1076"/>
          <ac:spMkLst>
            <pc:docMk/>
            <pc:sldMk cId="705263423" sldId="319"/>
            <ac:spMk id="35" creationId="{A6D6CB48-6195-E536-BA92-99787B52BE30}"/>
          </ac:spMkLst>
        </pc:spChg>
        <pc:spChg chg="del">
          <ac:chgData name="Kelly Antini" userId="a2b26854-2e7b-4ab6-9b92-644a94152396" providerId="ADAL" clId="{76812995-B960-45B9-8CC9-7B284E89C969}" dt="2025-05-15T14:40:28.363" v="1076" actId="478"/>
          <ac:spMkLst>
            <pc:docMk/>
            <pc:sldMk cId="705263423" sldId="319"/>
            <ac:spMk id="36" creationId="{8A6A4C41-6FC2-26F8-2786-0185C0AA6131}"/>
          </ac:spMkLst>
        </pc:spChg>
        <pc:spChg chg="add mod">
          <ac:chgData name="Kelly Antini" userId="a2b26854-2e7b-4ab6-9b92-644a94152396" providerId="ADAL" clId="{76812995-B960-45B9-8CC9-7B284E89C969}" dt="2025-05-15T14:46:18.578" v="1249" actId="20577"/>
          <ac:spMkLst>
            <pc:docMk/>
            <pc:sldMk cId="705263423" sldId="319"/>
            <ac:spMk id="37" creationId="{E674DC17-06AA-9994-75A0-BE26B7CC8181}"/>
          </ac:spMkLst>
        </pc:spChg>
        <pc:picChg chg="del">
          <ac:chgData name="Kelly Antini" userId="a2b26854-2e7b-4ab6-9b92-644a94152396" providerId="ADAL" clId="{76812995-B960-45B9-8CC9-7B284E89C969}" dt="2025-05-15T14:38:13.916" v="1045" actId="478"/>
          <ac:picMkLst>
            <pc:docMk/>
            <pc:sldMk cId="705263423" sldId="319"/>
            <ac:picMk id="10" creationId="{265E2F1B-EEF4-59B2-F3EE-E96A998EAB30}"/>
          </ac:picMkLst>
        </pc:picChg>
        <pc:picChg chg="add mod ord">
          <ac:chgData name="Kelly Antini" userId="a2b26854-2e7b-4ab6-9b92-644a94152396" providerId="ADAL" clId="{76812995-B960-45B9-8CC9-7B284E89C969}" dt="2025-05-15T14:41:15.354" v="1105" actId="34135"/>
          <ac:picMkLst>
            <pc:docMk/>
            <pc:sldMk cId="705263423" sldId="319"/>
            <ac:picMk id="27" creationId="{BD5DFA06-C15F-5EF9-8D48-2E43679503C7}"/>
          </ac:picMkLst>
        </pc:picChg>
        <pc:inkChg chg="add del">
          <ac:chgData name="Kelly Antini" userId="a2b26854-2e7b-4ab6-9b92-644a94152396" providerId="ADAL" clId="{76812995-B960-45B9-8CC9-7B284E89C969}" dt="2025-05-15T14:38:12.104" v="1043" actId="478"/>
          <ac:inkMkLst>
            <pc:docMk/>
            <pc:sldMk cId="705263423" sldId="319"/>
            <ac:inkMk id="20" creationId="{1733241D-15D7-BAF0-87E7-2CAA463881F8}"/>
          </ac:inkMkLst>
        </pc:inkChg>
        <pc:inkChg chg="add del">
          <ac:chgData name="Kelly Antini" userId="a2b26854-2e7b-4ab6-9b92-644a94152396" providerId="ADAL" clId="{76812995-B960-45B9-8CC9-7B284E89C969}" dt="2025-05-15T14:38:13.306" v="1044" actId="478"/>
          <ac:inkMkLst>
            <pc:docMk/>
            <pc:sldMk cId="705263423" sldId="319"/>
            <ac:inkMk id="26" creationId="{9C608246-CFEE-8E64-AB02-146410E6D21E}"/>
          </ac:inkMkLst>
        </pc:inkChg>
      </pc:sldChg>
      <pc:sldChg chg="modSp add mod ord">
        <pc:chgData name="Kelly Antini" userId="a2b26854-2e7b-4ab6-9b92-644a94152396" providerId="ADAL" clId="{76812995-B960-45B9-8CC9-7B284E89C969}" dt="2025-05-14T15:58:55.911" v="753" actId="20577"/>
        <pc:sldMkLst>
          <pc:docMk/>
          <pc:sldMk cId="3984478680" sldId="320"/>
        </pc:sldMkLst>
        <pc:spChg chg="mod">
          <ac:chgData name="Kelly Antini" userId="a2b26854-2e7b-4ab6-9b92-644a94152396" providerId="ADAL" clId="{76812995-B960-45B9-8CC9-7B284E89C969}" dt="2025-05-14T15:58:55.911" v="753" actId="20577"/>
          <ac:spMkLst>
            <pc:docMk/>
            <pc:sldMk cId="3984478680" sldId="320"/>
            <ac:spMk id="5" creationId="{9525CA60-1905-115D-7D95-3442375651C5}"/>
          </ac:spMkLst>
        </pc:spChg>
      </pc:sldChg>
      <pc:sldChg chg="addSp delSp modSp add mod ord replId">
        <pc:chgData name="Kelly Antini" userId="a2b26854-2e7b-4ab6-9b92-644a94152396" providerId="ADAL" clId="{76812995-B960-45B9-8CC9-7B284E89C969}" dt="2025-05-16T13:54:05.344" v="1618" actId="2711"/>
        <pc:sldMkLst>
          <pc:docMk/>
          <pc:sldMk cId="3185986915" sldId="321"/>
        </pc:sldMkLst>
        <pc:spChg chg="mod">
          <ac:chgData name="Kelly Antini" userId="a2b26854-2e7b-4ab6-9b92-644a94152396" providerId="ADAL" clId="{76812995-B960-45B9-8CC9-7B284E89C969}" dt="2025-05-14T15:59:02.929" v="768" actId="20577"/>
          <ac:spMkLst>
            <pc:docMk/>
            <pc:sldMk cId="3185986915" sldId="321"/>
            <ac:spMk id="6" creationId="{151E204E-9FC6-69A4-61ED-75AA2AD47CAF}"/>
          </ac:spMkLst>
        </pc:spChg>
        <pc:spChg chg="mod">
          <ac:chgData name="Kelly Antini" userId="a2b26854-2e7b-4ab6-9b92-644a94152396" providerId="ADAL" clId="{76812995-B960-45B9-8CC9-7B284E89C969}" dt="2025-05-16T13:54:05.344" v="1618" actId="2711"/>
          <ac:spMkLst>
            <pc:docMk/>
            <pc:sldMk cId="3185986915" sldId="321"/>
            <ac:spMk id="8" creationId="{365B62E4-402F-3D08-66A5-F8D5D15B3BA1}"/>
          </ac:spMkLst>
        </pc:spChg>
        <pc:spChg chg="mod">
          <ac:chgData name="Kelly Antini" userId="a2b26854-2e7b-4ab6-9b92-644a94152396" providerId="ADAL" clId="{76812995-B960-45B9-8CC9-7B284E89C969}" dt="2025-05-14T16:19:09.823" v="859" actId="20577"/>
          <ac:spMkLst>
            <pc:docMk/>
            <pc:sldMk cId="3185986915" sldId="321"/>
            <ac:spMk id="16" creationId="{5BCD02F5-3914-1766-38EE-A8C53CFDE382}"/>
          </ac:spMkLst>
        </pc:spChg>
        <pc:spChg chg="mod">
          <ac:chgData name="Kelly Antini" userId="a2b26854-2e7b-4ab6-9b92-644a94152396" providerId="ADAL" clId="{76812995-B960-45B9-8CC9-7B284E89C969}" dt="2025-05-14T16:19:20.098" v="865" actId="20577"/>
          <ac:spMkLst>
            <pc:docMk/>
            <pc:sldMk cId="3185986915" sldId="321"/>
            <ac:spMk id="70" creationId="{E2904979-92C0-F85B-27A1-7B73BD1E002D}"/>
          </ac:spMkLst>
        </pc:spChg>
        <pc:spChg chg="mod">
          <ac:chgData name="Kelly Antini" userId="a2b26854-2e7b-4ab6-9b92-644a94152396" providerId="ADAL" clId="{76812995-B960-45B9-8CC9-7B284E89C969}" dt="2025-05-14T16:19:36.473" v="874" actId="20577"/>
          <ac:spMkLst>
            <pc:docMk/>
            <pc:sldMk cId="3185986915" sldId="321"/>
            <ac:spMk id="71" creationId="{5A3F229D-12FA-7036-9EF1-89258DEF7D7C}"/>
          </ac:spMkLst>
        </pc:spChg>
        <pc:spChg chg="mod">
          <ac:chgData name="Kelly Antini" userId="a2b26854-2e7b-4ab6-9b92-644a94152396" providerId="ADAL" clId="{76812995-B960-45B9-8CC9-7B284E89C969}" dt="2025-05-14T16:19:49.805" v="881" actId="20577"/>
          <ac:spMkLst>
            <pc:docMk/>
            <pc:sldMk cId="3185986915" sldId="321"/>
            <ac:spMk id="72" creationId="{A24A7DE7-C82F-D090-22EB-5ECC415526C7}"/>
          </ac:spMkLst>
        </pc:spChg>
        <pc:graphicFrameChg chg="add mod">
          <ac:chgData name="Kelly Antini" userId="a2b26854-2e7b-4ab6-9b92-644a94152396" providerId="ADAL" clId="{76812995-B960-45B9-8CC9-7B284E89C969}" dt="2025-05-14T16:21:44.112" v="898" actId="1076"/>
          <ac:graphicFrameMkLst>
            <pc:docMk/>
            <pc:sldMk cId="3185986915" sldId="321"/>
            <ac:graphicFrameMk id="14" creationId="{589F08BF-37C9-ED43-D7C9-9BF5A83C7039}"/>
          </ac:graphicFrameMkLst>
        </pc:graphicFrameChg>
        <pc:graphicFrameChg chg="add mod">
          <ac:chgData name="Kelly Antini" userId="a2b26854-2e7b-4ab6-9b92-644a94152396" providerId="ADAL" clId="{76812995-B960-45B9-8CC9-7B284E89C969}" dt="2025-05-14T16:22:09.075" v="903" actId="14100"/>
          <ac:graphicFrameMkLst>
            <pc:docMk/>
            <pc:sldMk cId="3185986915" sldId="321"/>
            <ac:graphicFrameMk id="28" creationId="{E6E47D5D-FFF8-AE45-9D07-C356E79FB1BF}"/>
          </ac:graphicFrameMkLst>
        </pc:graphicFrameChg>
        <pc:graphicFrameChg chg="add mod">
          <ac:chgData name="Kelly Antini" userId="a2b26854-2e7b-4ab6-9b92-644a94152396" providerId="ADAL" clId="{76812995-B960-45B9-8CC9-7B284E89C969}" dt="2025-05-14T16:22:43.706" v="912" actId="14100"/>
          <ac:graphicFrameMkLst>
            <pc:docMk/>
            <pc:sldMk cId="3185986915" sldId="321"/>
            <ac:graphicFrameMk id="30" creationId="{7504D2EF-6862-BB81-57D4-2055C86F77FB}"/>
          </ac:graphicFrameMkLst>
        </pc:graphicFrameChg>
        <pc:inkChg chg="del">
          <ac:chgData name="Kelly Antini" userId="a2b26854-2e7b-4ab6-9b92-644a94152396" providerId="ADAL" clId="{76812995-B960-45B9-8CC9-7B284E89C969}" dt="2025-05-16T13:53:58.360" v="1614" actId="478"/>
          <ac:inkMkLst>
            <pc:docMk/>
            <pc:sldMk cId="3185986915" sldId="321"/>
            <ac:inkMk id="29" creationId="{FF0766FD-30C8-ED8B-786C-120A13409256}"/>
          </ac:inkMkLst>
        </pc:inkChg>
        <pc:cxnChg chg="mod">
          <ac:chgData name="Kelly Antini" userId="a2b26854-2e7b-4ab6-9b92-644a94152396" providerId="ADAL" clId="{76812995-B960-45B9-8CC9-7B284E89C969}" dt="2025-05-14T16:19:59.127" v="883" actId="1037"/>
          <ac:cxnSpMkLst>
            <pc:docMk/>
            <pc:sldMk cId="3185986915" sldId="321"/>
            <ac:cxnSpMk id="2" creationId="{E66EDE3F-DEC2-A2A3-A675-7D91AFD89DC7}"/>
          </ac:cxnSpMkLst>
        </pc:cxnChg>
        <pc:cxnChg chg="mod">
          <ac:chgData name="Kelly Antini" userId="a2b26854-2e7b-4ab6-9b92-644a94152396" providerId="ADAL" clId="{76812995-B960-45B9-8CC9-7B284E89C969}" dt="2025-05-14T16:19:54.061" v="882" actId="1038"/>
          <ac:cxnSpMkLst>
            <pc:docMk/>
            <pc:sldMk cId="3185986915" sldId="321"/>
            <ac:cxnSpMk id="52" creationId="{94F66362-C256-B820-200E-79A220A6AF06}"/>
          </ac:cxnSpMkLst>
        </pc:cxnChg>
        <pc:cxnChg chg="mod">
          <ac:chgData name="Kelly Antini" userId="a2b26854-2e7b-4ab6-9b92-644a94152396" providerId="ADAL" clId="{76812995-B960-45B9-8CC9-7B284E89C969}" dt="2025-05-14T16:19:40.516" v="875" actId="1038"/>
          <ac:cxnSpMkLst>
            <pc:docMk/>
            <pc:sldMk cId="3185986915" sldId="321"/>
            <ac:cxnSpMk id="59" creationId="{46BD1B9A-D136-0A93-AF1B-7C647BC03EA4}"/>
          </ac:cxnSpMkLst>
        </pc:cxnChg>
      </pc:sldChg>
      <pc:sldChg chg="addSp delSp modSp add mod ord replId">
        <pc:chgData name="Kelly Antini" userId="a2b26854-2e7b-4ab6-9b92-644a94152396" providerId="ADAL" clId="{76812995-B960-45B9-8CC9-7B284E89C969}" dt="2025-05-14T16:26:18.620" v="949" actId="14100"/>
        <pc:sldMkLst>
          <pc:docMk/>
          <pc:sldMk cId="1967681472" sldId="322"/>
        </pc:sldMkLst>
        <pc:spChg chg="mod">
          <ac:chgData name="Kelly Antini" userId="a2b26854-2e7b-4ab6-9b92-644a94152396" providerId="ADAL" clId="{76812995-B960-45B9-8CC9-7B284E89C969}" dt="2025-05-14T15:59:10.859" v="783" actId="20577"/>
          <ac:spMkLst>
            <pc:docMk/>
            <pc:sldMk cId="1967681472" sldId="322"/>
            <ac:spMk id="6" creationId="{38A36BCA-6EFC-E3B3-39CC-1E090E0A43E0}"/>
          </ac:spMkLst>
        </pc:spChg>
        <pc:graphicFrameChg chg="add mod">
          <ac:chgData name="Kelly Antini" userId="a2b26854-2e7b-4ab6-9b92-644a94152396" providerId="ADAL" clId="{76812995-B960-45B9-8CC9-7B284E89C969}" dt="2025-05-14T16:23:21.593" v="921" actId="14100"/>
          <ac:graphicFrameMkLst>
            <pc:docMk/>
            <pc:sldMk cId="1967681472" sldId="322"/>
            <ac:graphicFrameMk id="17" creationId="{CFFB8B60-1601-C724-AF29-11A3240AE61A}"/>
          </ac:graphicFrameMkLst>
        </pc:graphicFrameChg>
        <pc:graphicFrameChg chg="add mod">
          <ac:chgData name="Kelly Antini" userId="a2b26854-2e7b-4ab6-9b92-644a94152396" providerId="ADAL" clId="{76812995-B960-45B9-8CC9-7B284E89C969}" dt="2025-05-14T16:24:07.096" v="926" actId="14100"/>
          <ac:graphicFrameMkLst>
            <pc:docMk/>
            <pc:sldMk cId="1967681472" sldId="322"/>
            <ac:graphicFrameMk id="18" creationId="{014DDAAE-5372-400A-DE59-9090A06DAAFF}"/>
          </ac:graphicFrameMkLst>
        </pc:graphicFrameChg>
        <pc:graphicFrameChg chg="add mod">
          <ac:chgData name="Kelly Antini" userId="a2b26854-2e7b-4ab6-9b92-644a94152396" providerId="ADAL" clId="{76812995-B960-45B9-8CC9-7B284E89C969}" dt="2025-05-14T16:24:32.840" v="931" actId="14100"/>
          <ac:graphicFrameMkLst>
            <pc:docMk/>
            <pc:sldMk cId="1967681472" sldId="322"/>
            <ac:graphicFrameMk id="19" creationId="{90877C4D-0EB9-7CE4-DE59-31925F32C7DF}"/>
          </ac:graphicFrameMkLst>
        </pc:graphicFrameChg>
        <pc:graphicFrameChg chg="add mod">
          <ac:chgData name="Kelly Antini" userId="a2b26854-2e7b-4ab6-9b92-644a94152396" providerId="ADAL" clId="{76812995-B960-45B9-8CC9-7B284E89C969}" dt="2025-05-14T16:26:18.620" v="949" actId="14100"/>
          <ac:graphicFrameMkLst>
            <pc:docMk/>
            <pc:sldMk cId="1967681472" sldId="322"/>
            <ac:graphicFrameMk id="21" creationId="{6F0563F3-ED58-3F8B-7DB8-84671175978E}"/>
          </ac:graphicFrameMkLst>
        </pc:graphicFrameChg>
      </pc:sldChg>
      <pc:sldChg chg="addSp delSp modSp add mod ord replId">
        <pc:chgData name="Kelly Antini" userId="a2b26854-2e7b-4ab6-9b92-644a94152396" providerId="ADAL" clId="{76812995-B960-45B9-8CC9-7B284E89C969}" dt="2025-05-15T16:50:28.527" v="1457"/>
        <pc:sldMkLst>
          <pc:docMk/>
          <pc:sldMk cId="2630789258" sldId="323"/>
        </pc:sldMkLst>
        <pc:spChg chg="del mod">
          <ac:chgData name="Kelly Antini" userId="a2b26854-2e7b-4ab6-9b92-644a94152396" providerId="ADAL" clId="{76812995-B960-45B9-8CC9-7B284E89C969}" dt="2025-05-15T16:50:28.187" v="1456" actId="478"/>
          <ac:spMkLst>
            <pc:docMk/>
            <pc:sldMk cId="2630789258" sldId="323"/>
            <ac:spMk id="5" creationId="{1D95B669-FBD1-BA93-3393-A27DFDE710C6}"/>
          </ac:spMkLst>
        </pc:spChg>
        <pc:spChg chg="mod">
          <ac:chgData name="Kelly Antini" userId="a2b26854-2e7b-4ab6-9b92-644a94152396" providerId="ADAL" clId="{76812995-B960-45B9-8CC9-7B284E89C969}" dt="2025-05-14T15:59:21.327" v="810" actId="20577"/>
          <ac:spMkLst>
            <pc:docMk/>
            <pc:sldMk cId="2630789258" sldId="323"/>
            <ac:spMk id="6" creationId="{F80347A4-5C45-B35C-045A-B0FFC0425DD3}"/>
          </ac:spMkLst>
        </pc:spChg>
        <pc:spChg chg="del">
          <ac:chgData name="Kelly Antini" userId="a2b26854-2e7b-4ab6-9b92-644a94152396" providerId="ADAL" clId="{76812995-B960-45B9-8CC9-7B284E89C969}" dt="2025-05-15T16:38:26.941" v="1258" actId="478"/>
          <ac:spMkLst>
            <pc:docMk/>
            <pc:sldMk cId="2630789258" sldId="323"/>
            <ac:spMk id="12" creationId="{D05ACD7A-AD87-7C2B-D60E-A94E27125FFA}"/>
          </ac:spMkLst>
        </pc:spChg>
        <pc:spChg chg="del">
          <ac:chgData name="Kelly Antini" userId="a2b26854-2e7b-4ab6-9b92-644a94152396" providerId="ADAL" clId="{76812995-B960-45B9-8CC9-7B284E89C969}" dt="2025-05-15T16:38:25.243" v="1257" actId="478"/>
          <ac:spMkLst>
            <pc:docMk/>
            <pc:sldMk cId="2630789258" sldId="323"/>
            <ac:spMk id="15" creationId="{5772BB89-AA3D-C5FC-BCD9-F3717878CA1F}"/>
          </ac:spMkLst>
        </pc:spChg>
        <pc:spChg chg="del">
          <ac:chgData name="Kelly Antini" userId="a2b26854-2e7b-4ab6-9b92-644a94152396" providerId="ADAL" clId="{76812995-B960-45B9-8CC9-7B284E89C969}" dt="2025-05-15T16:38:28.259" v="1259" actId="478"/>
          <ac:spMkLst>
            <pc:docMk/>
            <pc:sldMk cId="2630789258" sldId="323"/>
            <ac:spMk id="16" creationId="{211C2D40-9E13-21BA-7063-CC7D66763D0C}"/>
          </ac:spMkLst>
        </pc:spChg>
        <pc:spChg chg="del">
          <ac:chgData name="Kelly Antini" userId="a2b26854-2e7b-4ab6-9b92-644a94152396" providerId="ADAL" clId="{76812995-B960-45B9-8CC9-7B284E89C969}" dt="2025-05-15T16:38:10.203" v="1251" actId="478"/>
          <ac:spMkLst>
            <pc:docMk/>
            <pc:sldMk cId="2630789258" sldId="323"/>
            <ac:spMk id="18" creationId="{8BF7AE80-D718-2104-88DC-805BD8AB5337}"/>
          </ac:spMkLst>
        </pc:spChg>
        <pc:spChg chg="mod">
          <ac:chgData name="Kelly Antini" userId="a2b26854-2e7b-4ab6-9b92-644a94152396" providerId="ADAL" clId="{76812995-B960-45B9-8CC9-7B284E89C969}" dt="2025-05-15T16:43:37.896" v="1285" actId="1076"/>
          <ac:spMkLst>
            <pc:docMk/>
            <pc:sldMk cId="2630789258" sldId="323"/>
            <ac:spMk id="19" creationId="{9B4C97B7-D20D-806D-1DCC-29C6FCECE2DE}"/>
          </ac:spMkLst>
        </pc:spChg>
        <pc:spChg chg="del">
          <ac:chgData name="Kelly Antini" userId="a2b26854-2e7b-4ab6-9b92-644a94152396" providerId="ADAL" clId="{76812995-B960-45B9-8CC9-7B284E89C969}" dt="2025-05-15T16:38:14.970" v="1254" actId="478"/>
          <ac:spMkLst>
            <pc:docMk/>
            <pc:sldMk cId="2630789258" sldId="323"/>
            <ac:spMk id="21" creationId="{8C89A441-0683-F619-DA64-1C92785ACEA5}"/>
          </ac:spMkLst>
        </pc:spChg>
        <pc:spChg chg="del">
          <ac:chgData name="Kelly Antini" userId="a2b26854-2e7b-4ab6-9b92-644a94152396" providerId="ADAL" clId="{76812995-B960-45B9-8CC9-7B284E89C969}" dt="2025-05-15T16:38:20.968" v="1256" actId="478"/>
          <ac:spMkLst>
            <pc:docMk/>
            <pc:sldMk cId="2630789258" sldId="323"/>
            <ac:spMk id="23" creationId="{15D80479-B514-5711-4293-DE8E5FB183B1}"/>
          </ac:spMkLst>
        </pc:spChg>
        <pc:spChg chg="del">
          <ac:chgData name="Kelly Antini" userId="a2b26854-2e7b-4ab6-9b92-644a94152396" providerId="ADAL" clId="{76812995-B960-45B9-8CC9-7B284E89C969}" dt="2025-05-15T16:38:25.243" v="1257" actId="478"/>
          <ac:spMkLst>
            <pc:docMk/>
            <pc:sldMk cId="2630789258" sldId="323"/>
            <ac:spMk id="24" creationId="{92A52A1D-0F8E-AB66-FB8F-F63AB5B2A304}"/>
          </ac:spMkLst>
        </pc:spChg>
        <pc:spChg chg="del">
          <ac:chgData name="Kelly Antini" userId="a2b26854-2e7b-4ab6-9b92-644a94152396" providerId="ADAL" clId="{76812995-B960-45B9-8CC9-7B284E89C969}" dt="2025-05-15T16:38:26.941" v="1258" actId="478"/>
          <ac:spMkLst>
            <pc:docMk/>
            <pc:sldMk cId="2630789258" sldId="323"/>
            <ac:spMk id="25" creationId="{EAFE92D8-1FE7-CABD-0F1D-11C61AD103A3}"/>
          </ac:spMkLst>
        </pc:spChg>
        <pc:spChg chg="add mod">
          <ac:chgData name="Kelly Antini" userId="a2b26854-2e7b-4ab6-9b92-644a94152396" providerId="ADAL" clId="{76812995-B960-45B9-8CC9-7B284E89C969}" dt="2025-05-15T16:44:37.046" v="1294" actId="1076"/>
          <ac:spMkLst>
            <pc:docMk/>
            <pc:sldMk cId="2630789258" sldId="323"/>
            <ac:spMk id="27" creationId="{86995537-C3F6-B55F-F529-1E68990B0AA9}"/>
          </ac:spMkLst>
        </pc:spChg>
        <pc:spChg chg="add mod">
          <ac:chgData name="Kelly Antini" userId="a2b26854-2e7b-4ab6-9b92-644a94152396" providerId="ADAL" clId="{76812995-B960-45B9-8CC9-7B284E89C969}" dt="2025-05-15T16:44:55.649" v="1305" actId="20577"/>
          <ac:spMkLst>
            <pc:docMk/>
            <pc:sldMk cId="2630789258" sldId="323"/>
            <ac:spMk id="28" creationId="{B96C8487-A5DC-89D6-320D-972944917076}"/>
          </ac:spMkLst>
        </pc:spChg>
        <pc:spChg chg="add mod">
          <ac:chgData name="Kelly Antini" userId="a2b26854-2e7b-4ab6-9b92-644a94152396" providerId="ADAL" clId="{76812995-B960-45B9-8CC9-7B284E89C969}" dt="2025-05-15T16:45:39.201" v="1317" actId="1076"/>
          <ac:spMkLst>
            <pc:docMk/>
            <pc:sldMk cId="2630789258" sldId="323"/>
            <ac:spMk id="29" creationId="{20B1D52A-C0F0-951A-9AFF-E90C98A76914}"/>
          </ac:spMkLst>
        </pc:spChg>
        <pc:spChg chg="add mod">
          <ac:chgData name="Kelly Antini" userId="a2b26854-2e7b-4ab6-9b92-644a94152396" providerId="ADAL" clId="{76812995-B960-45B9-8CC9-7B284E89C969}" dt="2025-05-15T16:46:35.135" v="1331" actId="1076"/>
          <ac:spMkLst>
            <pc:docMk/>
            <pc:sldMk cId="2630789258" sldId="323"/>
            <ac:spMk id="30" creationId="{80B93E1F-B23C-96EE-8C91-62F2D1079510}"/>
          </ac:spMkLst>
        </pc:spChg>
        <pc:spChg chg="add mod">
          <ac:chgData name="Kelly Antini" userId="a2b26854-2e7b-4ab6-9b92-644a94152396" providerId="ADAL" clId="{76812995-B960-45B9-8CC9-7B284E89C969}" dt="2025-05-15T16:47:51.307" v="1359" actId="1076"/>
          <ac:spMkLst>
            <pc:docMk/>
            <pc:sldMk cId="2630789258" sldId="323"/>
            <ac:spMk id="31" creationId="{86841B0E-1FFC-9769-3B3C-40973C330A73}"/>
          </ac:spMkLst>
        </pc:spChg>
        <pc:spChg chg="add mod">
          <ac:chgData name="Kelly Antini" userId="a2b26854-2e7b-4ab6-9b92-644a94152396" providerId="ADAL" clId="{76812995-B960-45B9-8CC9-7B284E89C969}" dt="2025-05-15T16:48:07.144" v="1370" actId="20577"/>
          <ac:spMkLst>
            <pc:docMk/>
            <pc:sldMk cId="2630789258" sldId="323"/>
            <ac:spMk id="32" creationId="{03B43B0F-4504-BE3B-E9C0-61879FE52483}"/>
          </ac:spMkLst>
        </pc:spChg>
        <pc:spChg chg="add mod">
          <ac:chgData name="Kelly Antini" userId="a2b26854-2e7b-4ab6-9b92-644a94152396" providerId="ADAL" clId="{76812995-B960-45B9-8CC9-7B284E89C969}" dt="2025-05-15T16:48:38.761" v="1404" actId="1076"/>
          <ac:spMkLst>
            <pc:docMk/>
            <pc:sldMk cId="2630789258" sldId="323"/>
            <ac:spMk id="33" creationId="{A94501C5-C17A-BC75-D047-4061BB316EE2}"/>
          </ac:spMkLst>
        </pc:spChg>
        <pc:spChg chg="add mod">
          <ac:chgData name="Kelly Antini" userId="a2b26854-2e7b-4ab6-9b92-644a94152396" providerId="ADAL" clId="{76812995-B960-45B9-8CC9-7B284E89C969}" dt="2025-05-15T16:48:55.880" v="1412" actId="1076"/>
          <ac:spMkLst>
            <pc:docMk/>
            <pc:sldMk cId="2630789258" sldId="323"/>
            <ac:spMk id="34" creationId="{E47E9BAF-561F-1075-71A4-ED0A4E8818C3}"/>
          </ac:spMkLst>
        </pc:spChg>
        <pc:spChg chg="add mod">
          <ac:chgData name="Kelly Antini" userId="a2b26854-2e7b-4ab6-9b92-644a94152396" providerId="ADAL" clId="{76812995-B960-45B9-8CC9-7B284E89C969}" dt="2025-05-15T16:49:25.274" v="1421" actId="1076"/>
          <ac:spMkLst>
            <pc:docMk/>
            <pc:sldMk cId="2630789258" sldId="323"/>
            <ac:spMk id="35" creationId="{EB0D228B-74BF-6DBB-78F5-B2766F57AB53}"/>
          </ac:spMkLst>
        </pc:spChg>
        <pc:spChg chg="del">
          <ac:chgData name="Kelly Antini" userId="a2b26854-2e7b-4ab6-9b92-644a94152396" providerId="ADAL" clId="{76812995-B960-45B9-8CC9-7B284E89C969}" dt="2025-05-15T16:38:12.954" v="1253" actId="478"/>
          <ac:spMkLst>
            <pc:docMk/>
            <pc:sldMk cId="2630789258" sldId="323"/>
            <ac:spMk id="36" creationId="{3B9F259D-0F11-499A-5C11-B65D6797ED8D}"/>
          </ac:spMkLst>
        </pc:spChg>
        <pc:spChg chg="add mod">
          <ac:chgData name="Kelly Antini" userId="a2b26854-2e7b-4ab6-9b92-644a94152396" providerId="ADAL" clId="{76812995-B960-45B9-8CC9-7B284E89C969}" dt="2025-05-15T16:49:54.085" v="1442" actId="1076"/>
          <ac:spMkLst>
            <pc:docMk/>
            <pc:sldMk cId="2630789258" sldId="323"/>
            <ac:spMk id="37" creationId="{FD52E298-1104-0771-8F80-7F12C2C50EBC}"/>
          </ac:spMkLst>
        </pc:spChg>
        <pc:spChg chg="add mod">
          <ac:chgData name="Kelly Antini" userId="a2b26854-2e7b-4ab6-9b92-644a94152396" providerId="ADAL" clId="{76812995-B960-45B9-8CC9-7B284E89C969}" dt="2025-05-15T16:50:28.527" v="1457"/>
          <ac:spMkLst>
            <pc:docMk/>
            <pc:sldMk cId="2630789258" sldId="323"/>
            <ac:spMk id="38" creationId="{5441EDEA-CF24-DF1C-5671-70DC584F3339}"/>
          </ac:spMkLst>
        </pc:spChg>
        <pc:picChg chg="del">
          <ac:chgData name="Kelly Antini" userId="a2b26854-2e7b-4ab6-9b92-644a94152396" providerId="ADAL" clId="{76812995-B960-45B9-8CC9-7B284E89C969}" dt="2025-05-15T16:38:10.803" v="1252" actId="478"/>
          <ac:picMkLst>
            <pc:docMk/>
            <pc:sldMk cId="2630789258" sldId="323"/>
            <ac:picMk id="10" creationId="{A2795EDD-E824-497D-E04E-BF8F4B75D786}"/>
          </ac:picMkLst>
        </pc:picChg>
        <pc:picChg chg="mod">
          <ac:chgData name="Kelly Antini" userId="a2b26854-2e7b-4ab6-9b92-644a94152396" providerId="ADAL" clId="{76812995-B960-45B9-8CC9-7B284E89C969}" dt="2025-05-15T16:38:17.259" v="1255" actId="34135"/>
          <ac:picMkLst>
            <pc:docMk/>
            <pc:sldMk cId="2630789258" sldId="323"/>
            <ac:picMk id="17" creationId="{97B01531-F63D-3ABF-4045-7330EDDCB523}"/>
          </ac:picMkLst>
        </pc:picChg>
        <pc:picChg chg="add mod ord">
          <ac:chgData name="Kelly Antini" userId="a2b26854-2e7b-4ab6-9b92-644a94152396" providerId="ADAL" clId="{76812995-B960-45B9-8CC9-7B284E89C969}" dt="2025-05-15T16:43:04.226" v="1271" actId="170"/>
          <ac:picMkLst>
            <pc:docMk/>
            <pc:sldMk cId="2630789258" sldId="323"/>
            <ac:picMk id="26" creationId="{DEB706F5-E827-0974-E3EC-F5AF870D2861}"/>
          </ac:picMkLst>
        </pc:picChg>
        <pc:inkChg chg="add del">
          <ac:chgData name="Kelly Antini" userId="a2b26854-2e7b-4ab6-9b92-644a94152396" providerId="ADAL" clId="{76812995-B960-45B9-8CC9-7B284E89C969}" dt="2025-05-15T16:38:08.507" v="1250" actId="478"/>
          <ac:inkMkLst>
            <pc:docMk/>
            <pc:sldMk cId="2630789258" sldId="323"/>
            <ac:inkMk id="3" creationId="{B8215B15-7EE6-1A8A-2F40-864E01C9A9C6}"/>
          </ac:inkMkLst>
        </pc:inkChg>
      </pc:sldChg>
      <pc:sldChg chg="modSp add mod">
        <pc:chgData name="Kelly Antini" userId="a2b26854-2e7b-4ab6-9b92-644a94152396" providerId="ADAL" clId="{76812995-B960-45B9-8CC9-7B284E89C969}" dt="2025-05-14T15:59:34.089" v="825" actId="20577"/>
        <pc:sldMkLst>
          <pc:docMk/>
          <pc:sldMk cId="32694717" sldId="324"/>
        </pc:sldMkLst>
        <pc:spChg chg="mod">
          <ac:chgData name="Kelly Antini" userId="a2b26854-2e7b-4ab6-9b92-644a94152396" providerId="ADAL" clId="{76812995-B960-45B9-8CC9-7B284E89C969}" dt="2025-05-14T15:59:34.089" v="825" actId="20577"/>
          <ac:spMkLst>
            <pc:docMk/>
            <pc:sldMk cId="32694717" sldId="324"/>
            <ac:spMk id="5" creationId="{4F7A9E25-8AB6-7F07-A9B5-0D99C4B4A97E}"/>
          </ac:spMkLst>
        </pc:spChg>
      </pc:sldChg>
      <pc:sldChg chg="addSp delSp modSp add mod replId">
        <pc:chgData name="Kelly Antini" userId="a2b26854-2e7b-4ab6-9b92-644a94152396" providerId="ADAL" clId="{76812995-B960-45B9-8CC9-7B284E89C969}" dt="2025-05-16T13:56:35.228" v="1631" actId="2711"/>
        <pc:sldMkLst>
          <pc:docMk/>
          <pc:sldMk cId="216915522" sldId="325"/>
        </pc:sldMkLst>
        <pc:spChg chg="mod">
          <ac:chgData name="Kelly Antini" userId="a2b26854-2e7b-4ab6-9b92-644a94152396" providerId="ADAL" clId="{76812995-B960-45B9-8CC9-7B284E89C969}" dt="2025-05-14T16:00:04.476" v="849" actId="20577"/>
          <ac:spMkLst>
            <pc:docMk/>
            <pc:sldMk cId="216915522" sldId="325"/>
            <ac:spMk id="6" creationId="{BEF9D5BA-DC09-CE99-6374-0C2B9C75F2D1}"/>
          </ac:spMkLst>
        </pc:spChg>
        <pc:spChg chg="mod">
          <ac:chgData name="Kelly Antini" userId="a2b26854-2e7b-4ab6-9b92-644a94152396" providerId="ADAL" clId="{76812995-B960-45B9-8CC9-7B284E89C969}" dt="2025-05-16T13:56:35.228" v="1631" actId="2711"/>
          <ac:spMkLst>
            <pc:docMk/>
            <pc:sldMk cId="216915522" sldId="325"/>
            <ac:spMk id="8" creationId="{0DD0EFEE-7A6A-50F0-23BB-AACC162E232B}"/>
          </ac:spMkLst>
        </pc:spChg>
        <pc:spChg chg="mod">
          <ac:chgData name="Kelly Antini" userId="a2b26854-2e7b-4ab6-9b92-644a94152396" providerId="ADAL" clId="{76812995-B960-45B9-8CC9-7B284E89C969}" dt="2025-05-16T13:55:28.033" v="1627" actId="20577"/>
          <ac:spMkLst>
            <pc:docMk/>
            <pc:sldMk cId="216915522" sldId="325"/>
            <ac:spMk id="16" creationId="{4E689533-D7F1-D4DD-2971-29A15A963DB2}"/>
          </ac:spMkLst>
        </pc:spChg>
        <pc:spChg chg="mod">
          <ac:chgData name="Kelly Antini" userId="a2b26854-2e7b-4ab6-9b92-644a94152396" providerId="ADAL" clId="{76812995-B960-45B9-8CC9-7B284E89C969}" dt="2025-05-15T00:13:08.302" v="952" actId="1037"/>
          <ac:spMkLst>
            <pc:docMk/>
            <pc:sldMk cId="216915522" sldId="325"/>
            <ac:spMk id="51" creationId="{B7A69BD4-2CE4-BCA9-B874-8BB9C22E9D95}"/>
          </ac:spMkLst>
        </pc:spChg>
        <pc:spChg chg="mod">
          <ac:chgData name="Kelly Antini" userId="a2b26854-2e7b-4ab6-9b92-644a94152396" providerId="ADAL" clId="{76812995-B960-45B9-8CC9-7B284E89C969}" dt="2025-05-15T00:13:44.831" v="966" actId="20577"/>
          <ac:spMkLst>
            <pc:docMk/>
            <pc:sldMk cId="216915522" sldId="325"/>
            <ac:spMk id="70" creationId="{9A284BA5-1271-12D0-D632-714FA9B12FA8}"/>
          </ac:spMkLst>
        </pc:spChg>
        <pc:spChg chg="mod">
          <ac:chgData name="Kelly Antini" userId="a2b26854-2e7b-4ab6-9b92-644a94152396" providerId="ADAL" clId="{76812995-B960-45B9-8CC9-7B284E89C969}" dt="2025-05-15T00:13:54.191" v="974" actId="20577"/>
          <ac:spMkLst>
            <pc:docMk/>
            <pc:sldMk cId="216915522" sldId="325"/>
            <ac:spMk id="71" creationId="{AC4FEC34-BD47-7D54-A56B-E1681CD2C55F}"/>
          </ac:spMkLst>
        </pc:spChg>
        <pc:spChg chg="mod">
          <ac:chgData name="Kelly Antini" userId="a2b26854-2e7b-4ab6-9b92-644a94152396" providerId="ADAL" clId="{76812995-B960-45B9-8CC9-7B284E89C969}" dt="2025-05-15T00:14:06.336" v="979" actId="20577"/>
          <ac:spMkLst>
            <pc:docMk/>
            <pc:sldMk cId="216915522" sldId="325"/>
            <ac:spMk id="72" creationId="{9EBBFCEA-C20C-F196-9119-7EA2F098FDCD}"/>
          </ac:spMkLst>
        </pc:spChg>
        <pc:graphicFrameChg chg="del">
          <ac:chgData name="Kelly Antini" userId="a2b26854-2e7b-4ab6-9b92-644a94152396" providerId="ADAL" clId="{76812995-B960-45B9-8CC9-7B284E89C969}" dt="2025-05-15T00:14:21.001" v="980" actId="478"/>
          <ac:graphicFrameMkLst>
            <pc:docMk/>
            <pc:sldMk cId="216915522" sldId="325"/>
            <ac:graphicFrameMk id="3" creationId="{7EC7F92B-D5C4-E263-62B3-B85A664166D8}"/>
          </ac:graphicFrameMkLst>
        </pc:graphicFrameChg>
        <pc:graphicFrameChg chg="add del mod">
          <ac:chgData name="Kelly Antini" userId="a2b26854-2e7b-4ab6-9b92-644a94152396" providerId="ADAL" clId="{76812995-B960-45B9-8CC9-7B284E89C969}" dt="2025-05-15T00:17:13.323" v="987" actId="478"/>
          <ac:graphicFrameMkLst>
            <pc:docMk/>
            <pc:sldMk cId="216915522" sldId="325"/>
            <ac:graphicFrameMk id="4" creationId="{5CBC53E7-DDBD-A2E7-BF1B-3484B8AC6566}"/>
          </ac:graphicFrameMkLst>
        </pc:graphicFrameChg>
        <pc:graphicFrameChg chg="del">
          <ac:chgData name="Kelly Antini" userId="a2b26854-2e7b-4ab6-9b92-644a94152396" providerId="ADAL" clId="{76812995-B960-45B9-8CC9-7B284E89C969}" dt="2025-05-15T00:20:02.959" v="988" actId="478"/>
          <ac:graphicFrameMkLst>
            <pc:docMk/>
            <pc:sldMk cId="216915522" sldId="325"/>
            <ac:graphicFrameMk id="12" creationId="{8BE20CC2-87DC-560C-ECAC-A27FCB89C9AF}"/>
          </ac:graphicFrameMkLst>
        </pc:graphicFrameChg>
        <pc:graphicFrameChg chg="del mod">
          <ac:chgData name="Kelly Antini" userId="a2b26854-2e7b-4ab6-9b92-644a94152396" providerId="ADAL" clId="{76812995-B960-45B9-8CC9-7B284E89C969}" dt="2025-05-15T00:20:04.929" v="990" actId="478"/>
          <ac:graphicFrameMkLst>
            <pc:docMk/>
            <pc:sldMk cId="216915522" sldId="325"/>
            <ac:graphicFrameMk id="13" creationId="{489662DD-70C0-A4C0-9EBF-03BBC7442A9F}"/>
          </ac:graphicFrameMkLst>
        </pc:graphicFrameChg>
        <pc:graphicFrameChg chg="add mod">
          <ac:chgData name="Kelly Antini" userId="a2b26854-2e7b-4ab6-9b92-644a94152396" providerId="ADAL" clId="{76812995-B960-45B9-8CC9-7B284E89C969}" dt="2025-05-15T00:24:40.529" v="995" actId="14100"/>
          <ac:graphicFrameMkLst>
            <pc:docMk/>
            <pc:sldMk cId="216915522" sldId="325"/>
            <ac:graphicFrameMk id="14" creationId="{5CBC53E7-DDBD-A2E7-BF1B-3484B8AC6566}"/>
          </ac:graphicFrameMkLst>
        </pc:graphicFrameChg>
        <pc:graphicFrameChg chg="add mod">
          <ac:chgData name="Kelly Antini" userId="a2b26854-2e7b-4ab6-9b92-644a94152396" providerId="ADAL" clId="{76812995-B960-45B9-8CC9-7B284E89C969}" dt="2025-05-15T00:25:00.177" v="1000" actId="14100"/>
          <ac:graphicFrameMkLst>
            <pc:docMk/>
            <pc:sldMk cId="216915522" sldId="325"/>
            <ac:graphicFrameMk id="28" creationId="{C3CAFE57-CD94-2A29-668E-14948EE930D8}"/>
          </ac:graphicFrameMkLst>
        </pc:graphicFrameChg>
        <pc:graphicFrameChg chg="add mod">
          <ac:chgData name="Kelly Antini" userId="a2b26854-2e7b-4ab6-9b92-644a94152396" providerId="ADAL" clId="{76812995-B960-45B9-8CC9-7B284E89C969}" dt="2025-05-15T00:25:25.041" v="1007" actId="14100"/>
          <ac:graphicFrameMkLst>
            <pc:docMk/>
            <pc:sldMk cId="216915522" sldId="325"/>
            <ac:graphicFrameMk id="30" creationId="{0ECC6662-D0A2-FE55-9458-F5956B462CA3}"/>
          </ac:graphicFrameMkLst>
        </pc:graphicFrameChg>
        <pc:inkChg chg="del">
          <ac:chgData name="Kelly Antini" userId="a2b26854-2e7b-4ab6-9b92-644a94152396" providerId="ADAL" clId="{76812995-B960-45B9-8CC9-7B284E89C969}" dt="2025-05-16T13:54:54.699" v="1619" actId="478"/>
          <ac:inkMkLst>
            <pc:docMk/>
            <pc:sldMk cId="216915522" sldId="325"/>
            <ac:inkMk id="29" creationId="{BE74EE93-6564-0DAD-4B35-9CF051E1FF61}"/>
          </ac:inkMkLst>
        </pc:inkChg>
        <pc:cxnChg chg="mod">
          <ac:chgData name="Kelly Antini" userId="a2b26854-2e7b-4ab6-9b92-644a94152396" providerId="ADAL" clId="{76812995-B960-45B9-8CC9-7B284E89C969}" dt="2025-05-15T00:13:35.389" v="959" actId="197"/>
          <ac:cxnSpMkLst>
            <pc:docMk/>
            <pc:sldMk cId="216915522" sldId="325"/>
            <ac:cxnSpMk id="2" creationId="{5FEE0149-B765-DA82-806C-A978190AC973}"/>
          </ac:cxnSpMkLst>
        </pc:cxnChg>
        <pc:cxnChg chg="mod">
          <ac:chgData name="Kelly Antini" userId="a2b26854-2e7b-4ab6-9b92-644a94152396" providerId="ADAL" clId="{76812995-B960-45B9-8CC9-7B284E89C969}" dt="2025-05-15T00:13:08.302" v="952" actId="1037"/>
          <ac:cxnSpMkLst>
            <pc:docMk/>
            <pc:sldMk cId="216915522" sldId="325"/>
            <ac:cxnSpMk id="21" creationId="{8897DFF7-F37D-9447-C69C-978B8FEED5E4}"/>
          </ac:cxnSpMkLst>
        </pc:cxnChg>
        <pc:cxnChg chg="mod">
          <ac:chgData name="Kelly Antini" userId="a2b26854-2e7b-4ab6-9b92-644a94152396" providerId="ADAL" clId="{76812995-B960-45B9-8CC9-7B284E89C969}" dt="2025-05-16T13:55:17.700" v="1621" actId="1037"/>
          <ac:cxnSpMkLst>
            <pc:docMk/>
            <pc:sldMk cId="216915522" sldId="325"/>
            <ac:cxnSpMk id="52" creationId="{B4AAE33A-DDEB-D8FA-C6BB-5DCE42374605}"/>
          </ac:cxnSpMkLst>
        </pc:cxnChg>
        <pc:cxnChg chg="mod">
          <ac:chgData name="Kelly Antini" userId="a2b26854-2e7b-4ab6-9b92-644a94152396" providerId="ADAL" clId="{76812995-B960-45B9-8CC9-7B284E89C969}" dt="2025-05-16T13:55:14.794" v="1620" actId="1037"/>
          <ac:cxnSpMkLst>
            <pc:docMk/>
            <pc:sldMk cId="216915522" sldId="325"/>
            <ac:cxnSpMk id="59" creationId="{102E5975-37D3-E4B7-55F8-85C030A8E4AC}"/>
          </ac:cxnSpMkLst>
        </pc:cxnChg>
      </pc:sldChg>
      <pc:sldChg chg="addSp delSp modSp add mod replId">
        <pc:chgData name="Kelly Antini" userId="a2b26854-2e7b-4ab6-9b92-644a94152396" providerId="ADAL" clId="{76812995-B960-45B9-8CC9-7B284E89C969}" dt="2025-05-15T00:27:15.815" v="1034" actId="14100"/>
        <pc:sldMkLst>
          <pc:docMk/>
          <pc:sldMk cId="721403184" sldId="326"/>
        </pc:sldMkLst>
        <pc:spChg chg="mod">
          <ac:chgData name="Kelly Antini" userId="a2b26854-2e7b-4ab6-9b92-644a94152396" providerId="ADAL" clId="{76812995-B960-45B9-8CC9-7B284E89C969}" dt="2025-05-14T16:00:15.626" v="850"/>
          <ac:spMkLst>
            <pc:docMk/>
            <pc:sldMk cId="721403184" sldId="326"/>
            <ac:spMk id="6" creationId="{5C695C0C-9C2E-1976-A8F9-BC40BD14EF66}"/>
          </ac:spMkLst>
        </pc:spChg>
        <pc:graphicFrameChg chg="del">
          <ac:chgData name="Kelly Antini" userId="a2b26854-2e7b-4ab6-9b92-644a94152396" providerId="ADAL" clId="{76812995-B960-45B9-8CC9-7B284E89C969}" dt="2025-05-15T00:25:37.649" v="1008" actId="478"/>
          <ac:graphicFrameMkLst>
            <pc:docMk/>
            <pc:sldMk cId="721403184" sldId="326"/>
            <ac:graphicFrameMk id="2" creationId="{F93C085A-E11C-77B0-1310-5B7BBC1490B6}"/>
          </ac:graphicFrameMkLst>
        </pc:graphicFrameChg>
        <pc:graphicFrameChg chg="del">
          <ac:chgData name="Kelly Antini" userId="a2b26854-2e7b-4ab6-9b92-644a94152396" providerId="ADAL" clId="{76812995-B960-45B9-8CC9-7B284E89C969}" dt="2025-05-15T00:25:39.158" v="1009" actId="478"/>
          <ac:graphicFrameMkLst>
            <pc:docMk/>
            <pc:sldMk cId="721403184" sldId="326"/>
            <ac:graphicFrameMk id="3" creationId="{007E4797-7ED8-BC3C-5619-AB88A93D2EBF}"/>
          </ac:graphicFrameMkLst>
        </pc:graphicFrameChg>
        <pc:graphicFrameChg chg="del">
          <ac:chgData name="Kelly Antini" userId="a2b26854-2e7b-4ab6-9b92-644a94152396" providerId="ADAL" clId="{76812995-B960-45B9-8CC9-7B284E89C969}" dt="2025-05-15T00:25:43.452" v="1011" actId="478"/>
          <ac:graphicFrameMkLst>
            <pc:docMk/>
            <pc:sldMk cId="721403184" sldId="326"/>
            <ac:graphicFrameMk id="10" creationId="{7FA37B6D-04E7-B703-1038-9096CD66C3B6}"/>
          </ac:graphicFrameMkLst>
        </pc:graphicFrameChg>
        <pc:graphicFrameChg chg="del">
          <ac:chgData name="Kelly Antini" userId="a2b26854-2e7b-4ab6-9b92-644a94152396" providerId="ADAL" clId="{76812995-B960-45B9-8CC9-7B284E89C969}" dt="2025-05-15T00:25:41.851" v="1010" actId="478"/>
          <ac:graphicFrameMkLst>
            <pc:docMk/>
            <pc:sldMk cId="721403184" sldId="326"/>
            <ac:graphicFrameMk id="16" creationId="{0AF1191A-791C-F559-2D86-922E2D4FAA1D}"/>
          </ac:graphicFrameMkLst>
        </pc:graphicFrameChg>
        <pc:graphicFrameChg chg="add mod">
          <ac:chgData name="Kelly Antini" userId="a2b26854-2e7b-4ab6-9b92-644a94152396" providerId="ADAL" clId="{76812995-B960-45B9-8CC9-7B284E89C969}" dt="2025-05-15T00:26:01.136" v="1016" actId="14100"/>
          <ac:graphicFrameMkLst>
            <pc:docMk/>
            <pc:sldMk cId="721403184" sldId="326"/>
            <ac:graphicFrameMk id="17" creationId="{1D285623-5231-C854-AA31-26EF66ACEC2C}"/>
          </ac:graphicFrameMkLst>
        </pc:graphicFrameChg>
        <pc:graphicFrameChg chg="add mod">
          <ac:chgData name="Kelly Antini" userId="a2b26854-2e7b-4ab6-9b92-644a94152396" providerId="ADAL" clId="{76812995-B960-45B9-8CC9-7B284E89C969}" dt="2025-05-15T00:26:17.952" v="1021" actId="14100"/>
          <ac:graphicFrameMkLst>
            <pc:docMk/>
            <pc:sldMk cId="721403184" sldId="326"/>
            <ac:graphicFrameMk id="18" creationId="{629CC9A2-9A94-DACC-3999-6FA119490996}"/>
          </ac:graphicFrameMkLst>
        </pc:graphicFrameChg>
        <pc:graphicFrameChg chg="add mod">
          <ac:chgData name="Kelly Antini" userId="a2b26854-2e7b-4ab6-9b92-644a94152396" providerId="ADAL" clId="{76812995-B960-45B9-8CC9-7B284E89C969}" dt="2025-05-15T00:26:37.444" v="1026" actId="14100"/>
          <ac:graphicFrameMkLst>
            <pc:docMk/>
            <pc:sldMk cId="721403184" sldId="326"/>
            <ac:graphicFrameMk id="19" creationId="{608EC428-F7C4-D9A2-3D47-65E5F459BC00}"/>
          </ac:graphicFrameMkLst>
        </pc:graphicFrameChg>
        <pc:graphicFrameChg chg="add del mod">
          <ac:chgData name="Kelly Antini" userId="a2b26854-2e7b-4ab6-9b92-644a94152396" providerId="ADAL" clId="{76812995-B960-45B9-8CC9-7B284E89C969}" dt="2025-05-15T00:26:48.086" v="1029" actId="478"/>
          <ac:graphicFrameMkLst>
            <pc:docMk/>
            <pc:sldMk cId="721403184" sldId="326"/>
            <ac:graphicFrameMk id="20" creationId="{C9A29088-2695-6A66-A821-F1B3148C8685}"/>
          </ac:graphicFrameMkLst>
        </pc:graphicFrameChg>
        <pc:graphicFrameChg chg="add mod">
          <ac:chgData name="Kelly Antini" userId="a2b26854-2e7b-4ab6-9b92-644a94152396" providerId="ADAL" clId="{76812995-B960-45B9-8CC9-7B284E89C969}" dt="2025-05-15T00:27:15.815" v="1034" actId="14100"/>
          <ac:graphicFrameMkLst>
            <pc:docMk/>
            <pc:sldMk cId="721403184" sldId="326"/>
            <ac:graphicFrameMk id="21" creationId="{C9A29088-2695-6A66-A821-F1B3148C8685}"/>
          </ac:graphicFrameMkLst>
        </pc:graphicFrameChg>
      </pc:sldChg>
      <pc:sldChg chg="addSp delSp modSp add mod replId">
        <pc:chgData name="Kelly Antini" userId="a2b26854-2e7b-4ab6-9b92-644a94152396" providerId="ADAL" clId="{76812995-B960-45B9-8CC9-7B284E89C969}" dt="2025-05-16T18:41:04.359" v="1971" actId="207"/>
        <pc:sldMkLst>
          <pc:docMk/>
          <pc:sldMk cId="1633511134" sldId="327"/>
        </pc:sldMkLst>
        <pc:spChg chg="add mod">
          <ac:chgData name="Kelly Antini" userId="a2b26854-2e7b-4ab6-9b92-644a94152396" providerId="ADAL" clId="{76812995-B960-45B9-8CC9-7B284E89C969}" dt="2025-05-16T18:40:58.983" v="1969" actId="207"/>
          <ac:spMkLst>
            <pc:docMk/>
            <pc:sldMk cId="1633511134" sldId="327"/>
            <ac:spMk id="3" creationId="{D371627F-39F9-6682-2AC5-13CE721EF620}"/>
          </ac:spMkLst>
        </pc:spChg>
        <pc:spChg chg="del">
          <ac:chgData name="Kelly Antini" userId="a2b26854-2e7b-4ab6-9b92-644a94152396" providerId="ADAL" clId="{76812995-B960-45B9-8CC9-7B284E89C969}" dt="2025-05-15T16:50:16.058" v="1454" actId="478"/>
          <ac:spMkLst>
            <pc:docMk/>
            <pc:sldMk cId="1633511134" sldId="327"/>
            <ac:spMk id="5" creationId="{2B7DD073-AF55-8FE6-AFB2-87B62B18E44F}"/>
          </ac:spMkLst>
        </pc:spChg>
        <pc:spChg chg="add mod">
          <ac:chgData name="Kelly Antini" userId="a2b26854-2e7b-4ab6-9b92-644a94152396" providerId="ADAL" clId="{76812995-B960-45B9-8CC9-7B284E89C969}" dt="2025-05-15T19:30:46.687" v="1532" actId="1076"/>
          <ac:spMkLst>
            <pc:docMk/>
            <pc:sldMk cId="1633511134" sldId="327"/>
            <ac:spMk id="5" creationId="{BCD215F3-E1AA-6DDD-E524-60788DF89492}"/>
          </ac:spMkLst>
        </pc:spChg>
        <pc:spChg chg="mod">
          <ac:chgData name="Kelly Antini" userId="a2b26854-2e7b-4ab6-9b92-644a94152396" providerId="ADAL" clId="{76812995-B960-45B9-8CC9-7B284E89C969}" dt="2025-05-14T16:00:29.215" v="853" actId="20577"/>
          <ac:spMkLst>
            <pc:docMk/>
            <pc:sldMk cId="1633511134" sldId="327"/>
            <ac:spMk id="6" creationId="{4F761B73-EAA0-E853-F39F-0CEBC5F26AC0}"/>
          </ac:spMkLst>
        </pc:spChg>
        <pc:spChg chg="add mod">
          <ac:chgData name="Kelly Antini" userId="a2b26854-2e7b-4ab6-9b92-644a94152396" providerId="ADAL" clId="{76812995-B960-45B9-8CC9-7B284E89C969}" dt="2025-05-15T19:31:10.498" v="1541" actId="20577"/>
          <ac:spMkLst>
            <pc:docMk/>
            <pc:sldMk cId="1633511134" sldId="327"/>
            <ac:spMk id="10" creationId="{B99F6836-C2B3-39F0-5CC6-1E8FC67D8288}"/>
          </ac:spMkLst>
        </pc:spChg>
        <pc:spChg chg="add mod">
          <ac:chgData name="Kelly Antini" userId="a2b26854-2e7b-4ab6-9b92-644a94152396" providerId="ADAL" clId="{76812995-B960-45B9-8CC9-7B284E89C969}" dt="2025-05-16T12:59:12.751" v="1613" actId="207"/>
          <ac:spMkLst>
            <pc:docMk/>
            <pc:sldMk cId="1633511134" sldId="327"/>
            <ac:spMk id="12" creationId="{4D87F3CE-D538-DADC-4CD2-5E1A523FDE0A}"/>
          </ac:spMkLst>
        </pc:spChg>
        <pc:spChg chg="del">
          <ac:chgData name="Kelly Antini" userId="a2b26854-2e7b-4ab6-9b92-644a94152396" providerId="ADAL" clId="{76812995-B960-45B9-8CC9-7B284E89C969}" dt="2025-05-15T16:51:20.904" v="1460" actId="478"/>
          <ac:spMkLst>
            <pc:docMk/>
            <pc:sldMk cId="1633511134" sldId="327"/>
            <ac:spMk id="12" creationId="{BDC0E65F-CC2B-EE44-F68B-17DC0217B810}"/>
          </ac:spMkLst>
        </pc:spChg>
        <pc:spChg chg="del">
          <ac:chgData name="Kelly Antini" userId="a2b26854-2e7b-4ab6-9b92-644a94152396" providerId="ADAL" clId="{76812995-B960-45B9-8CC9-7B284E89C969}" dt="2025-05-15T16:51:20.904" v="1460" actId="478"/>
          <ac:spMkLst>
            <pc:docMk/>
            <pc:sldMk cId="1633511134" sldId="327"/>
            <ac:spMk id="15" creationId="{17E6BC96-627C-1366-4999-953167A3C58A}"/>
          </ac:spMkLst>
        </pc:spChg>
        <pc:spChg chg="add mod">
          <ac:chgData name="Kelly Antini" userId="a2b26854-2e7b-4ab6-9b92-644a94152396" providerId="ADAL" clId="{76812995-B960-45B9-8CC9-7B284E89C969}" dt="2025-05-16T18:40:56.404" v="1968" actId="207"/>
          <ac:spMkLst>
            <pc:docMk/>
            <pc:sldMk cId="1633511134" sldId="327"/>
            <ac:spMk id="15" creationId="{7EA3F6D8-688E-015D-46A0-2F93A6438165}"/>
          </ac:spMkLst>
        </pc:spChg>
        <pc:spChg chg="mod">
          <ac:chgData name="Kelly Antini" userId="a2b26854-2e7b-4ab6-9b92-644a94152396" providerId="ADAL" clId="{76812995-B960-45B9-8CC9-7B284E89C969}" dt="2025-05-16T18:41:01.659" v="1970" actId="207"/>
          <ac:spMkLst>
            <pc:docMk/>
            <pc:sldMk cId="1633511134" sldId="327"/>
            <ac:spMk id="16" creationId="{3119CA7F-288F-D41A-F9FE-95740C66CD59}"/>
          </ac:spMkLst>
        </pc:spChg>
        <pc:spChg chg="add mod">
          <ac:chgData name="Kelly Antini" userId="a2b26854-2e7b-4ab6-9b92-644a94152396" providerId="ADAL" clId="{76812995-B960-45B9-8CC9-7B284E89C969}" dt="2025-05-16T18:41:04.359" v="1971" actId="207"/>
          <ac:spMkLst>
            <pc:docMk/>
            <pc:sldMk cId="1633511134" sldId="327"/>
            <ac:spMk id="18" creationId="{1E4A6CCF-7F7C-2008-A1B8-5DA47FDADAB5}"/>
          </ac:spMkLst>
        </pc:spChg>
        <pc:spChg chg="del">
          <ac:chgData name="Kelly Antini" userId="a2b26854-2e7b-4ab6-9b92-644a94152396" providerId="ADAL" clId="{76812995-B960-45B9-8CC9-7B284E89C969}" dt="2025-05-15T16:51:20.904" v="1460" actId="478"/>
          <ac:spMkLst>
            <pc:docMk/>
            <pc:sldMk cId="1633511134" sldId="327"/>
            <ac:spMk id="18" creationId="{FCB297F8-D692-7E80-4DF6-24ADAEB859A8}"/>
          </ac:spMkLst>
        </pc:spChg>
        <pc:spChg chg="del">
          <ac:chgData name="Kelly Antini" userId="a2b26854-2e7b-4ab6-9b92-644a94152396" providerId="ADAL" clId="{76812995-B960-45B9-8CC9-7B284E89C969}" dt="2025-05-15T16:51:24.314" v="1462" actId="478"/>
          <ac:spMkLst>
            <pc:docMk/>
            <pc:sldMk cId="1633511134" sldId="327"/>
            <ac:spMk id="19" creationId="{3AC4C075-C2CD-B98C-EC8F-1149185AFC29}"/>
          </ac:spMkLst>
        </pc:spChg>
        <pc:spChg chg="add mod">
          <ac:chgData name="Kelly Antini" userId="a2b26854-2e7b-4ab6-9b92-644a94152396" providerId="ADAL" clId="{76812995-B960-45B9-8CC9-7B284E89C969}" dt="2025-05-15T16:50:20.121" v="1455"/>
          <ac:spMkLst>
            <pc:docMk/>
            <pc:sldMk cId="1633511134" sldId="327"/>
            <ac:spMk id="20" creationId="{0F69D4A6-EEB1-4447-17CF-9B1410D3A010}"/>
          </ac:spMkLst>
        </pc:spChg>
        <pc:spChg chg="del">
          <ac:chgData name="Kelly Antini" userId="a2b26854-2e7b-4ab6-9b92-644a94152396" providerId="ADAL" clId="{76812995-B960-45B9-8CC9-7B284E89C969}" dt="2025-05-15T16:51:20.904" v="1460" actId="478"/>
          <ac:spMkLst>
            <pc:docMk/>
            <pc:sldMk cId="1633511134" sldId="327"/>
            <ac:spMk id="21" creationId="{77006222-3610-1DF4-0105-431780C870EC}"/>
          </ac:spMkLst>
        </pc:spChg>
        <pc:spChg chg="del">
          <ac:chgData name="Kelly Antini" userId="a2b26854-2e7b-4ab6-9b92-644a94152396" providerId="ADAL" clId="{76812995-B960-45B9-8CC9-7B284E89C969}" dt="2025-05-15T16:51:22.842" v="1461" actId="478"/>
          <ac:spMkLst>
            <pc:docMk/>
            <pc:sldMk cId="1633511134" sldId="327"/>
            <ac:spMk id="23" creationId="{E50AB12F-50D2-B0E9-455C-B9810F7AF639}"/>
          </ac:spMkLst>
        </pc:spChg>
        <pc:spChg chg="del">
          <ac:chgData name="Kelly Antini" userId="a2b26854-2e7b-4ab6-9b92-644a94152396" providerId="ADAL" clId="{76812995-B960-45B9-8CC9-7B284E89C969}" dt="2025-05-15T16:51:20.904" v="1460" actId="478"/>
          <ac:spMkLst>
            <pc:docMk/>
            <pc:sldMk cId="1633511134" sldId="327"/>
            <ac:spMk id="24" creationId="{A13B0DA0-0D7D-6D41-9254-E84CA27BF13F}"/>
          </ac:spMkLst>
        </pc:spChg>
        <pc:spChg chg="del">
          <ac:chgData name="Kelly Antini" userId="a2b26854-2e7b-4ab6-9b92-644a94152396" providerId="ADAL" clId="{76812995-B960-45B9-8CC9-7B284E89C969}" dt="2025-05-15T16:51:22.842" v="1461" actId="478"/>
          <ac:spMkLst>
            <pc:docMk/>
            <pc:sldMk cId="1633511134" sldId="327"/>
            <ac:spMk id="25" creationId="{540C5E7B-B052-1951-583E-CFF4082C3809}"/>
          </ac:spMkLst>
        </pc:spChg>
        <pc:spChg chg="del">
          <ac:chgData name="Kelly Antini" userId="a2b26854-2e7b-4ab6-9b92-644a94152396" providerId="ADAL" clId="{76812995-B960-45B9-8CC9-7B284E89C969}" dt="2025-05-15T16:51:20.904" v="1460" actId="478"/>
          <ac:spMkLst>
            <pc:docMk/>
            <pc:sldMk cId="1633511134" sldId="327"/>
            <ac:spMk id="36" creationId="{AA4645D0-A4DD-7257-83EF-D296DD59D3BA}"/>
          </ac:spMkLst>
        </pc:spChg>
        <pc:picChg chg="del">
          <ac:chgData name="Kelly Antini" userId="a2b26854-2e7b-4ab6-9b92-644a94152396" providerId="ADAL" clId="{76812995-B960-45B9-8CC9-7B284E89C969}" dt="2025-05-15T16:51:19.292" v="1459" actId="478"/>
          <ac:picMkLst>
            <pc:docMk/>
            <pc:sldMk cId="1633511134" sldId="327"/>
            <ac:picMk id="10" creationId="{AF6F2A11-722A-50EE-9410-A7687DA02E83}"/>
          </ac:picMkLst>
        </pc:picChg>
        <pc:picChg chg="add mod ord">
          <ac:chgData name="Kelly Antini" userId="a2b26854-2e7b-4ab6-9b92-644a94152396" providerId="ADAL" clId="{76812995-B960-45B9-8CC9-7B284E89C969}" dt="2025-05-15T16:51:41.364" v="1482" actId="34135"/>
          <ac:picMkLst>
            <pc:docMk/>
            <pc:sldMk cId="1633511134" sldId="327"/>
            <ac:picMk id="27" creationId="{618A1D04-B4B3-18EF-2110-898F18E89E19}"/>
          </ac:picMkLst>
        </pc:picChg>
        <pc:inkChg chg="add del">
          <ac:chgData name="Kelly Antini" userId="a2b26854-2e7b-4ab6-9b92-644a94152396" providerId="ADAL" clId="{76812995-B960-45B9-8CC9-7B284E89C969}" dt="2025-05-15T16:51:18.227" v="1458" actId="478"/>
          <ac:inkMkLst>
            <pc:docMk/>
            <pc:sldMk cId="1633511134" sldId="327"/>
            <ac:inkMk id="3" creationId="{B3C8D967-ED22-668C-B6B3-44BD57250FF0}"/>
          </ac:inkMkLst>
        </pc:inkChg>
      </pc:sldChg>
    </pc:docChg>
  </pc:docChgLst>
  <pc:docChgLst>
    <pc:chgData name="Kelly Antini" userId="a2b26854-2e7b-4ab6-9b92-644a94152396" providerId="ADAL" clId="{E2EFE6E6-F9C6-4E6F-B0CC-DA1A2F8C3E62}"/>
    <pc:docChg chg="custSel modSld modMainMaster">
      <pc:chgData name="Kelly Antini" userId="a2b26854-2e7b-4ab6-9b92-644a94152396" providerId="ADAL" clId="{E2EFE6E6-F9C6-4E6F-B0CC-DA1A2F8C3E62}" dt="2025-02-12T03:41:17.681" v="873" actId="1036"/>
      <pc:docMkLst>
        <pc:docMk/>
      </pc:docMkLst>
      <pc:sldChg chg="modSp mod">
        <pc:chgData name="Kelly Antini" userId="a2b26854-2e7b-4ab6-9b92-644a94152396" providerId="ADAL" clId="{E2EFE6E6-F9C6-4E6F-B0CC-DA1A2F8C3E62}" dt="2025-01-28T19:51:05.734" v="408" actId="27918"/>
        <pc:sldMkLst>
          <pc:docMk/>
          <pc:sldMk cId="1352437310" sldId="274"/>
        </pc:sldMkLst>
      </pc:sldChg>
      <pc:sldChg chg="addSp delSp modSp mod">
        <pc:chgData name="Kelly Antini" userId="a2b26854-2e7b-4ab6-9b92-644a94152396" providerId="ADAL" clId="{E2EFE6E6-F9C6-4E6F-B0CC-DA1A2F8C3E62}" dt="2025-02-12T03:40:36.494" v="871"/>
        <pc:sldMkLst>
          <pc:docMk/>
          <pc:sldMk cId="459277773" sldId="276"/>
        </pc:sldMkLst>
      </pc:sldChg>
      <pc:sldChg chg="modSp">
        <pc:chgData name="Kelly Antini" userId="a2b26854-2e7b-4ab6-9b92-644a94152396" providerId="ADAL" clId="{E2EFE6E6-F9C6-4E6F-B0CC-DA1A2F8C3E62}" dt="2025-01-27T14:33:32.235" v="29"/>
        <pc:sldMkLst>
          <pc:docMk/>
          <pc:sldMk cId="153296622" sldId="288"/>
        </pc:sldMkLst>
      </pc:sldChg>
      <pc:sldChg chg="addSp delSp modSp mod">
        <pc:chgData name="Kelly Antini" userId="a2b26854-2e7b-4ab6-9b92-644a94152396" providerId="ADAL" clId="{E2EFE6E6-F9C6-4E6F-B0CC-DA1A2F8C3E62}" dt="2025-02-12T03:40:36.494" v="871"/>
        <pc:sldMkLst>
          <pc:docMk/>
          <pc:sldMk cId="2880756174" sldId="291"/>
        </pc:sldMkLst>
      </pc:sldChg>
      <pc:sldChg chg="modSp">
        <pc:chgData name="Kelly Antini" userId="a2b26854-2e7b-4ab6-9b92-644a94152396" providerId="ADAL" clId="{E2EFE6E6-F9C6-4E6F-B0CC-DA1A2F8C3E62}" dt="2025-01-27T14:33:32.235" v="29"/>
        <pc:sldMkLst>
          <pc:docMk/>
          <pc:sldMk cId="1691133433" sldId="292"/>
        </pc:sldMkLst>
      </pc:sldChg>
      <pc:sldChg chg="addSp delSp modSp mod">
        <pc:chgData name="Kelly Antini" userId="a2b26854-2e7b-4ab6-9b92-644a94152396" providerId="ADAL" clId="{E2EFE6E6-F9C6-4E6F-B0CC-DA1A2F8C3E62}" dt="2025-02-12T03:40:36.494" v="871"/>
        <pc:sldMkLst>
          <pc:docMk/>
          <pc:sldMk cId="1780871556" sldId="293"/>
        </pc:sldMkLst>
      </pc:sldChg>
      <pc:sldChg chg="modSp mod">
        <pc:chgData name="Kelly Antini" userId="a2b26854-2e7b-4ab6-9b92-644a94152396" providerId="ADAL" clId="{E2EFE6E6-F9C6-4E6F-B0CC-DA1A2F8C3E62}" dt="2025-01-28T19:55:41.610" v="441" actId="27918"/>
        <pc:sldMkLst>
          <pc:docMk/>
          <pc:sldMk cId="209035703" sldId="294"/>
        </pc:sldMkLst>
      </pc:sldChg>
      <pc:sldChg chg="addSp delSp modSp mod">
        <pc:chgData name="Kelly Antini" userId="a2b26854-2e7b-4ab6-9b92-644a94152396" providerId="ADAL" clId="{E2EFE6E6-F9C6-4E6F-B0CC-DA1A2F8C3E62}" dt="2025-02-12T03:40:36.494" v="871"/>
        <pc:sldMkLst>
          <pc:docMk/>
          <pc:sldMk cId="3969040314" sldId="295"/>
        </pc:sldMkLst>
      </pc:sldChg>
      <pc:sldChg chg="modSp">
        <pc:chgData name="Kelly Antini" userId="a2b26854-2e7b-4ab6-9b92-644a94152396" providerId="ADAL" clId="{E2EFE6E6-F9C6-4E6F-B0CC-DA1A2F8C3E62}" dt="2025-01-27T14:33:32.235" v="29"/>
        <pc:sldMkLst>
          <pc:docMk/>
          <pc:sldMk cId="2580370246" sldId="296"/>
        </pc:sldMkLst>
      </pc:sldChg>
      <pc:sldChg chg="addSp delSp modSp mod">
        <pc:chgData name="Kelly Antini" userId="a2b26854-2e7b-4ab6-9b92-644a94152396" providerId="ADAL" clId="{E2EFE6E6-F9C6-4E6F-B0CC-DA1A2F8C3E62}" dt="2025-02-12T03:41:17.681" v="873" actId="1036"/>
        <pc:sldMkLst>
          <pc:docMk/>
          <pc:sldMk cId="4256802100" sldId="297"/>
        </pc:sldMkLst>
      </pc:sldChg>
      <pc:sldChg chg="modSp mod">
        <pc:chgData name="Kelly Antini" userId="a2b26854-2e7b-4ab6-9b92-644a94152396" providerId="ADAL" clId="{E2EFE6E6-F9C6-4E6F-B0CC-DA1A2F8C3E62}" dt="2025-01-28T19:58:06.684" v="457" actId="14100"/>
        <pc:sldMkLst>
          <pc:docMk/>
          <pc:sldMk cId="2866679014" sldId="298"/>
        </pc:sldMkLst>
      </pc:sldChg>
      <pc:sldChg chg="modSp mod">
        <pc:chgData name="Kelly Antini" userId="a2b26854-2e7b-4ab6-9b92-644a94152396" providerId="ADAL" clId="{E2EFE6E6-F9C6-4E6F-B0CC-DA1A2F8C3E62}" dt="2025-02-12T03:40:36.494" v="871"/>
        <pc:sldMkLst>
          <pc:docMk/>
          <pc:sldMk cId="755618623" sldId="299"/>
        </pc:sldMkLst>
      </pc:sldChg>
      <pc:sldChg chg="modSp">
        <pc:chgData name="Kelly Antini" userId="a2b26854-2e7b-4ab6-9b92-644a94152396" providerId="ADAL" clId="{E2EFE6E6-F9C6-4E6F-B0CC-DA1A2F8C3E62}" dt="2025-01-27T14:33:32.235" v="29"/>
        <pc:sldMkLst>
          <pc:docMk/>
          <pc:sldMk cId="1736435158" sldId="300"/>
        </pc:sldMkLst>
      </pc:sldChg>
      <pc:sldChg chg="addSp delSp modSp mod">
        <pc:chgData name="Kelly Antini" userId="a2b26854-2e7b-4ab6-9b92-644a94152396" providerId="ADAL" clId="{E2EFE6E6-F9C6-4E6F-B0CC-DA1A2F8C3E62}" dt="2025-02-12T03:40:36.494" v="871"/>
        <pc:sldMkLst>
          <pc:docMk/>
          <pc:sldMk cId="4239329116" sldId="301"/>
        </pc:sldMkLst>
      </pc:sldChg>
      <pc:sldChg chg="modSp mod">
        <pc:chgData name="Kelly Antini" userId="a2b26854-2e7b-4ab6-9b92-644a94152396" providerId="ADAL" clId="{E2EFE6E6-F9C6-4E6F-B0CC-DA1A2F8C3E62}" dt="2025-01-28T19:53:35.676" v="426" actId="27918"/>
        <pc:sldMkLst>
          <pc:docMk/>
          <pc:sldMk cId="924028312" sldId="302"/>
        </pc:sldMkLst>
      </pc:sldChg>
      <pc:sldChg chg="addSp delSp modSp mod">
        <pc:chgData name="Kelly Antini" userId="a2b26854-2e7b-4ab6-9b92-644a94152396" providerId="ADAL" clId="{E2EFE6E6-F9C6-4E6F-B0CC-DA1A2F8C3E62}" dt="2025-02-12T03:40:36.494" v="871"/>
        <pc:sldMkLst>
          <pc:docMk/>
          <pc:sldMk cId="2330918406" sldId="303"/>
        </pc:sldMkLst>
      </pc:sldChg>
      <pc:sldChg chg="modSp">
        <pc:chgData name="Kelly Antini" userId="a2b26854-2e7b-4ab6-9b92-644a94152396" providerId="ADAL" clId="{E2EFE6E6-F9C6-4E6F-B0CC-DA1A2F8C3E62}" dt="2025-01-27T14:33:32.235" v="29"/>
        <pc:sldMkLst>
          <pc:docMk/>
          <pc:sldMk cId="3374115176" sldId="308"/>
        </pc:sldMkLst>
      </pc:sldChg>
      <pc:sldChg chg="addSp delSp modSp mod">
        <pc:chgData name="Kelly Antini" userId="a2b26854-2e7b-4ab6-9b92-644a94152396" providerId="ADAL" clId="{E2EFE6E6-F9C6-4E6F-B0CC-DA1A2F8C3E62}" dt="2025-02-12T03:40:36.494" v="871"/>
        <pc:sldMkLst>
          <pc:docMk/>
          <pc:sldMk cId="3871218632" sldId="309"/>
        </pc:sldMkLst>
      </pc:sldChg>
      <pc:sldChg chg="modSp mod">
        <pc:chgData name="Kelly Antini" userId="a2b26854-2e7b-4ab6-9b92-644a94152396" providerId="ADAL" clId="{E2EFE6E6-F9C6-4E6F-B0CC-DA1A2F8C3E62}" dt="2025-01-28T19:39:02.398" v="393" actId="27918"/>
        <pc:sldMkLst>
          <pc:docMk/>
          <pc:sldMk cId="3211360091" sldId="310"/>
        </pc:sldMkLst>
      </pc:sldChg>
      <pc:sldChg chg="addSp delSp modSp mod">
        <pc:chgData name="Kelly Antini" userId="a2b26854-2e7b-4ab6-9b92-644a94152396" providerId="ADAL" clId="{E2EFE6E6-F9C6-4E6F-B0CC-DA1A2F8C3E62}" dt="2025-02-12T03:40:36.494" v="871"/>
        <pc:sldMkLst>
          <pc:docMk/>
          <pc:sldMk cId="4003714322" sldId="311"/>
        </pc:sldMkLst>
      </pc:sldChg>
      <pc:sldChg chg="modSp">
        <pc:chgData name="Kelly Antini" userId="a2b26854-2e7b-4ab6-9b92-644a94152396" providerId="ADAL" clId="{E2EFE6E6-F9C6-4E6F-B0CC-DA1A2F8C3E62}" dt="2025-01-27T14:33:32.235" v="29"/>
        <pc:sldMkLst>
          <pc:docMk/>
          <pc:sldMk cId="1929766409" sldId="312"/>
        </pc:sldMkLst>
      </pc:sldChg>
      <pc:sldChg chg="addSp delSp modSp mod">
        <pc:chgData name="Kelly Antini" userId="a2b26854-2e7b-4ab6-9b92-644a94152396" providerId="ADAL" clId="{E2EFE6E6-F9C6-4E6F-B0CC-DA1A2F8C3E62}" dt="2025-02-12T03:40:36.494" v="871"/>
        <pc:sldMkLst>
          <pc:docMk/>
          <pc:sldMk cId="1068744585" sldId="313"/>
        </pc:sldMkLst>
      </pc:sldChg>
      <pc:sldChg chg="modSp mod">
        <pc:chgData name="Kelly Antini" userId="a2b26854-2e7b-4ab6-9b92-644a94152396" providerId="ADAL" clId="{E2EFE6E6-F9C6-4E6F-B0CC-DA1A2F8C3E62}" dt="2025-01-28T19:36:20.663" v="373" actId="27918"/>
        <pc:sldMkLst>
          <pc:docMk/>
          <pc:sldMk cId="2026022185" sldId="314"/>
        </pc:sldMkLst>
      </pc:sldChg>
      <pc:sldChg chg="addSp delSp modSp mod">
        <pc:chgData name="Kelly Antini" userId="a2b26854-2e7b-4ab6-9b92-644a94152396" providerId="ADAL" clId="{E2EFE6E6-F9C6-4E6F-B0CC-DA1A2F8C3E62}" dt="2025-02-12T03:40:36.494" v="871"/>
        <pc:sldMkLst>
          <pc:docMk/>
          <pc:sldMk cId="265713889" sldId="315"/>
        </pc:sldMkLst>
      </pc:sldChg>
      <pc:sldMasterChg chg="modSp modSldLayout">
        <pc:chgData name="Kelly Antini" userId="a2b26854-2e7b-4ab6-9b92-644a94152396" providerId="ADAL" clId="{E2EFE6E6-F9C6-4E6F-B0CC-DA1A2F8C3E62}" dt="2025-01-17T20:21:21.024" v="0"/>
        <pc:sldMasterMkLst>
          <pc:docMk/>
          <pc:sldMasterMk cId="0" sldId="2147483648"/>
        </pc:sldMasterMkLst>
        <pc:sldLayoutChg chg="modSp">
          <pc:chgData name="Kelly Antini" userId="a2b26854-2e7b-4ab6-9b92-644a94152396" providerId="ADAL" clId="{E2EFE6E6-F9C6-4E6F-B0CC-DA1A2F8C3E62}" dt="2025-01-17T20:21:21.024" v="0"/>
          <pc:sldLayoutMkLst>
            <pc:docMk/>
            <pc:sldMasterMk cId="0" sldId="2147483648"/>
            <pc:sldLayoutMk cId="0" sldId="2147483661"/>
          </pc:sldLayoutMkLst>
        </pc:sldLayoutChg>
      </pc:sldMasterChg>
    </pc:docChg>
  </pc:docChgLst>
  <pc:docChgLst>
    <pc:chgData name="Kelly Antini" userId="a2b26854-2e7b-4ab6-9b92-644a94152396" providerId="ADAL" clId="{540A0E39-4DF1-43D3-916B-0BECC591B9F6}"/>
    <pc:docChg chg="undo redo custSel modSld">
      <pc:chgData name="Kelly Antini" userId="a2b26854-2e7b-4ab6-9b92-644a94152396" providerId="ADAL" clId="{540A0E39-4DF1-43D3-916B-0BECC591B9F6}" dt="2024-08-07T14:23:27.125" v="1628" actId="20577"/>
      <pc:docMkLst>
        <pc:docMk/>
      </pc:docMkLst>
      <pc:sldChg chg="addSp delSp modSp mod">
        <pc:chgData name="Kelly Antini" userId="a2b26854-2e7b-4ab6-9b92-644a94152396" providerId="ADAL" clId="{540A0E39-4DF1-43D3-916B-0BECC591B9F6}" dt="2024-08-01T17:13:18.794" v="323" actId="14100"/>
        <pc:sldMkLst>
          <pc:docMk/>
          <pc:sldMk cId="1352437310" sldId="274"/>
        </pc:sldMkLst>
      </pc:sldChg>
      <pc:sldChg chg="addSp delSp modSp mod">
        <pc:chgData name="Kelly Antini" userId="a2b26854-2e7b-4ab6-9b92-644a94152396" providerId="ADAL" clId="{540A0E39-4DF1-43D3-916B-0BECC591B9F6}" dt="2024-07-11T12:18:02.054" v="131"/>
        <pc:sldMkLst>
          <pc:docMk/>
          <pc:sldMk cId="459277773" sldId="276"/>
        </pc:sldMkLst>
      </pc:sldChg>
      <pc:sldChg chg="modSp mod setBg">
        <pc:chgData name="Kelly Antini" userId="a2b26854-2e7b-4ab6-9b92-644a94152396" providerId="ADAL" clId="{540A0E39-4DF1-43D3-916B-0BECC591B9F6}" dt="2024-07-11T12:14:35.837" v="94" actId="108"/>
        <pc:sldMkLst>
          <pc:docMk/>
          <pc:sldMk cId="153296622" sldId="288"/>
        </pc:sldMkLst>
      </pc:sldChg>
      <pc:sldChg chg="addSp delSp modSp mod">
        <pc:chgData name="Kelly Antini" userId="a2b26854-2e7b-4ab6-9b92-644a94152396" providerId="ADAL" clId="{540A0E39-4DF1-43D3-916B-0BECC591B9F6}" dt="2024-08-07T13:49:57.347" v="949" actId="1036"/>
        <pc:sldMkLst>
          <pc:docMk/>
          <pc:sldMk cId="2880756174" sldId="291"/>
        </pc:sldMkLst>
      </pc:sldChg>
      <pc:sldChg chg="modSp mod">
        <pc:chgData name="Kelly Antini" userId="a2b26854-2e7b-4ab6-9b92-644a94152396" providerId="ADAL" clId="{540A0E39-4DF1-43D3-916B-0BECC591B9F6}" dt="2024-07-11T12:14:50.993" v="96" actId="108"/>
        <pc:sldMkLst>
          <pc:docMk/>
          <pc:sldMk cId="1691133433" sldId="292"/>
        </pc:sldMkLst>
      </pc:sldChg>
      <pc:sldChg chg="addSp delSp modSp mod">
        <pc:chgData name="Kelly Antini" userId="a2b26854-2e7b-4ab6-9b92-644a94152396" providerId="ADAL" clId="{540A0E39-4DF1-43D3-916B-0BECC591B9F6}" dt="2024-08-07T14:07:47.199" v="1539" actId="20577"/>
        <pc:sldMkLst>
          <pc:docMk/>
          <pc:sldMk cId="1780871556" sldId="293"/>
        </pc:sldMkLst>
      </pc:sldChg>
      <pc:sldChg chg="addSp delSp modSp mod">
        <pc:chgData name="Kelly Antini" userId="a2b26854-2e7b-4ab6-9b92-644a94152396" providerId="ADAL" clId="{540A0E39-4DF1-43D3-916B-0BECC591B9F6}" dt="2024-08-01T17:45:23.727" v="427" actId="14100"/>
        <pc:sldMkLst>
          <pc:docMk/>
          <pc:sldMk cId="209035703" sldId="294"/>
        </pc:sldMkLst>
      </pc:sldChg>
      <pc:sldChg chg="addSp delSp modSp mod">
        <pc:chgData name="Kelly Antini" userId="a2b26854-2e7b-4ab6-9b92-644a94152396" providerId="ADAL" clId="{540A0E39-4DF1-43D3-916B-0BECC591B9F6}" dt="2024-07-11T12:18:12.968" v="137"/>
        <pc:sldMkLst>
          <pc:docMk/>
          <pc:sldMk cId="3969040314" sldId="295"/>
        </pc:sldMkLst>
      </pc:sldChg>
      <pc:sldChg chg="modSp mod">
        <pc:chgData name="Kelly Antini" userId="a2b26854-2e7b-4ab6-9b92-644a94152396" providerId="ADAL" clId="{540A0E39-4DF1-43D3-916B-0BECC591B9F6}" dt="2024-07-11T12:14:54.895" v="97" actId="108"/>
        <pc:sldMkLst>
          <pc:docMk/>
          <pc:sldMk cId="2580370246" sldId="296"/>
        </pc:sldMkLst>
      </pc:sldChg>
      <pc:sldChg chg="addSp delSp modSp mod">
        <pc:chgData name="Kelly Antini" userId="a2b26854-2e7b-4ab6-9b92-644a94152396" providerId="ADAL" clId="{540A0E39-4DF1-43D3-916B-0BECC591B9F6}" dt="2024-08-07T14:23:27.125" v="1628" actId="20577"/>
        <pc:sldMkLst>
          <pc:docMk/>
          <pc:sldMk cId="4256802100" sldId="297"/>
        </pc:sldMkLst>
      </pc:sldChg>
      <pc:sldChg chg="addSp delSp modSp mod">
        <pc:chgData name="Kelly Antini" userId="a2b26854-2e7b-4ab6-9b92-644a94152396" providerId="ADAL" clId="{540A0E39-4DF1-43D3-916B-0BECC591B9F6}" dt="2024-08-01T17:49:09.634" v="484" actId="14100"/>
        <pc:sldMkLst>
          <pc:docMk/>
          <pc:sldMk cId="2866679014" sldId="298"/>
        </pc:sldMkLst>
      </pc:sldChg>
      <pc:sldChg chg="addSp delSp modSp mod">
        <pc:chgData name="Kelly Antini" userId="a2b26854-2e7b-4ab6-9b92-644a94152396" providerId="ADAL" clId="{540A0E39-4DF1-43D3-916B-0BECC591B9F6}" dt="2024-07-11T12:18:18.820" v="140"/>
        <pc:sldMkLst>
          <pc:docMk/>
          <pc:sldMk cId="755618623" sldId="299"/>
        </pc:sldMkLst>
      </pc:sldChg>
      <pc:sldChg chg="modSp mod">
        <pc:chgData name="Kelly Antini" userId="a2b26854-2e7b-4ab6-9b92-644a94152396" providerId="ADAL" clId="{540A0E39-4DF1-43D3-916B-0BECC591B9F6}" dt="2024-07-11T12:14:44.322" v="95" actId="108"/>
        <pc:sldMkLst>
          <pc:docMk/>
          <pc:sldMk cId="1736435158" sldId="300"/>
        </pc:sldMkLst>
      </pc:sldChg>
      <pc:sldChg chg="addSp delSp modSp mod">
        <pc:chgData name="Kelly Antini" userId="a2b26854-2e7b-4ab6-9b92-644a94152396" providerId="ADAL" clId="{540A0E39-4DF1-43D3-916B-0BECC591B9F6}" dt="2024-08-07T13:52:04.783" v="951" actId="2711"/>
        <pc:sldMkLst>
          <pc:docMk/>
          <pc:sldMk cId="4239329116" sldId="301"/>
        </pc:sldMkLst>
      </pc:sldChg>
      <pc:sldChg chg="addSp delSp modSp mod">
        <pc:chgData name="Kelly Antini" userId="a2b26854-2e7b-4ab6-9b92-644a94152396" providerId="ADAL" clId="{540A0E39-4DF1-43D3-916B-0BECC591B9F6}" dt="2024-08-01T18:18:58.827" v="485" actId="1076"/>
        <pc:sldMkLst>
          <pc:docMk/>
          <pc:sldMk cId="924028312" sldId="302"/>
        </pc:sldMkLst>
      </pc:sldChg>
      <pc:sldChg chg="addSp delSp modSp mod">
        <pc:chgData name="Kelly Antini" userId="a2b26854-2e7b-4ab6-9b92-644a94152396" providerId="ADAL" clId="{540A0E39-4DF1-43D3-916B-0BECC591B9F6}" dt="2024-07-11T12:18:08.083" v="134"/>
        <pc:sldMkLst>
          <pc:docMk/>
          <pc:sldMk cId="2330918406" sldId="303"/>
        </pc:sldMkLst>
      </pc:sldChg>
      <pc:sldChg chg="modSp mod">
        <pc:chgData name="Kelly Antini" userId="a2b26854-2e7b-4ab6-9b92-644a94152396" providerId="ADAL" clId="{540A0E39-4DF1-43D3-916B-0BECC591B9F6}" dt="2024-07-11T12:14:25.047" v="92" actId="108"/>
        <pc:sldMkLst>
          <pc:docMk/>
          <pc:sldMk cId="3374115176" sldId="308"/>
        </pc:sldMkLst>
      </pc:sldChg>
      <pc:sldChg chg="addSp delSp modSp mod">
        <pc:chgData name="Kelly Antini" userId="a2b26854-2e7b-4ab6-9b92-644a94152396" providerId="ADAL" clId="{540A0E39-4DF1-43D3-916B-0BECC591B9F6}" dt="2024-08-07T13:36:54.804" v="938" actId="20577"/>
        <pc:sldMkLst>
          <pc:docMk/>
          <pc:sldMk cId="3871218632" sldId="309"/>
        </pc:sldMkLst>
      </pc:sldChg>
      <pc:sldChg chg="addSp delSp modSp mod">
        <pc:chgData name="Kelly Antini" userId="a2b26854-2e7b-4ab6-9b92-644a94152396" providerId="ADAL" clId="{540A0E39-4DF1-43D3-916B-0BECC591B9F6}" dt="2024-08-01T16:31:46.436" v="270" actId="14100"/>
        <pc:sldMkLst>
          <pc:docMk/>
          <pc:sldMk cId="3211360091" sldId="310"/>
        </pc:sldMkLst>
      </pc:sldChg>
      <pc:sldChg chg="addSp delSp modSp mod">
        <pc:chgData name="Kelly Antini" userId="a2b26854-2e7b-4ab6-9b92-644a94152396" providerId="ADAL" clId="{540A0E39-4DF1-43D3-916B-0BECC591B9F6}" dt="2024-07-11T12:17:56.771" v="128"/>
        <pc:sldMkLst>
          <pc:docMk/>
          <pc:sldMk cId="4003714322" sldId="311"/>
        </pc:sldMkLst>
      </pc:sldChg>
      <pc:sldChg chg="modSp mod">
        <pc:chgData name="Kelly Antini" userId="a2b26854-2e7b-4ab6-9b92-644a94152396" providerId="ADAL" clId="{540A0E39-4DF1-43D3-916B-0BECC591B9F6}" dt="2024-07-11T12:14:20.463" v="91" actId="108"/>
        <pc:sldMkLst>
          <pc:docMk/>
          <pc:sldMk cId="1929766409" sldId="312"/>
        </pc:sldMkLst>
      </pc:sldChg>
      <pc:sldChg chg="addSp delSp modSp mod">
        <pc:chgData name="Kelly Antini" userId="a2b26854-2e7b-4ab6-9b92-644a94152396" providerId="ADAL" clId="{540A0E39-4DF1-43D3-916B-0BECC591B9F6}" dt="2024-08-07T13:25:37.623" v="934" actId="1036"/>
        <pc:sldMkLst>
          <pc:docMk/>
          <pc:sldMk cId="1068744585" sldId="313"/>
        </pc:sldMkLst>
      </pc:sldChg>
      <pc:sldChg chg="addSp delSp modSp mod">
        <pc:chgData name="Kelly Antini" userId="a2b26854-2e7b-4ab6-9b92-644a94152396" providerId="ADAL" clId="{540A0E39-4DF1-43D3-916B-0BECC591B9F6}" dt="2024-08-01T16:19:01.783" v="210"/>
        <pc:sldMkLst>
          <pc:docMk/>
          <pc:sldMk cId="2026022185" sldId="314"/>
        </pc:sldMkLst>
      </pc:sldChg>
      <pc:sldChg chg="addSp delSp modSp mod">
        <pc:chgData name="Kelly Antini" userId="a2b26854-2e7b-4ab6-9b92-644a94152396" providerId="ADAL" clId="{540A0E39-4DF1-43D3-916B-0BECC591B9F6}" dt="2024-07-11T12:17:14.037" v="125"/>
        <pc:sldMkLst>
          <pc:docMk/>
          <pc:sldMk cId="265713889" sldId="315"/>
        </pc:sldMkLst>
      </pc:sldChg>
    </pc:docChg>
  </pc:docChgLst>
  <pc:docChgLst>
    <pc:chgData name="Kelly Antini" userId="a2b26854-2e7b-4ab6-9b92-644a94152396" providerId="ADAL" clId="{496CD194-D973-4C0F-9FEB-3F4A30C99CD4}"/>
    <pc:docChg chg="undo redo custSel addSld delSld modSld sldOrd">
      <pc:chgData name="Kelly Antini" userId="a2b26854-2e7b-4ab6-9b92-644a94152396" providerId="ADAL" clId="{496CD194-D973-4C0F-9FEB-3F4A30C99CD4}" dt="2024-03-28T17:10:51.289" v="2321" actId="1038"/>
      <pc:docMkLst>
        <pc:docMk/>
      </pc:docMkLst>
      <pc:sldChg chg="del">
        <pc:chgData name="Kelly Antini" userId="a2b26854-2e7b-4ab6-9b92-644a94152396" providerId="ADAL" clId="{496CD194-D973-4C0F-9FEB-3F4A30C99CD4}" dt="2024-03-27T14:54:37.654" v="196" actId="2696"/>
        <pc:sldMkLst>
          <pc:docMk/>
          <pc:sldMk cId="299604268" sldId="273"/>
        </pc:sldMkLst>
      </pc:sldChg>
      <pc:sldChg chg="delSp modSp mod">
        <pc:chgData name="Kelly Antini" userId="a2b26854-2e7b-4ab6-9b92-644a94152396" providerId="ADAL" clId="{496CD194-D973-4C0F-9FEB-3F4A30C99CD4}" dt="2024-03-28T13:50:12.992" v="1184" actId="478"/>
        <pc:sldMkLst>
          <pc:docMk/>
          <pc:sldMk cId="1352437310" sldId="274"/>
        </pc:sldMkLst>
      </pc:sldChg>
      <pc:sldChg chg="addSp delSp modSp mod">
        <pc:chgData name="Kelly Antini" userId="a2b26854-2e7b-4ab6-9b92-644a94152396" providerId="ADAL" clId="{496CD194-D973-4C0F-9FEB-3F4A30C99CD4}" dt="2024-03-28T17:06:41.989" v="2255"/>
        <pc:sldMkLst>
          <pc:docMk/>
          <pc:sldMk cId="459277773" sldId="276"/>
        </pc:sldMkLst>
      </pc:sldChg>
      <pc:sldChg chg="del">
        <pc:chgData name="Kelly Antini" userId="a2b26854-2e7b-4ab6-9b92-644a94152396" providerId="ADAL" clId="{496CD194-D973-4C0F-9FEB-3F4A30C99CD4}" dt="2024-03-27T14:54:25.952" v="195" actId="2696"/>
        <pc:sldMkLst>
          <pc:docMk/>
          <pc:sldMk cId="3570766949" sldId="280"/>
        </pc:sldMkLst>
      </pc:sldChg>
      <pc:sldChg chg="del">
        <pc:chgData name="Kelly Antini" userId="a2b26854-2e7b-4ab6-9b92-644a94152396" providerId="ADAL" clId="{496CD194-D973-4C0F-9FEB-3F4A30C99CD4}" dt="2024-03-27T14:54:18.379" v="193" actId="2696"/>
        <pc:sldMkLst>
          <pc:docMk/>
          <pc:sldMk cId="136480" sldId="281"/>
        </pc:sldMkLst>
      </pc:sldChg>
      <pc:sldChg chg="del">
        <pc:chgData name="Kelly Antini" userId="a2b26854-2e7b-4ab6-9b92-644a94152396" providerId="ADAL" clId="{496CD194-D973-4C0F-9FEB-3F4A30C99CD4}" dt="2024-03-27T14:54:20.736" v="194" actId="2696"/>
        <pc:sldMkLst>
          <pc:docMk/>
          <pc:sldMk cId="442234485" sldId="282"/>
        </pc:sldMkLst>
      </pc:sldChg>
      <pc:sldChg chg="modSp mod">
        <pc:chgData name="Kelly Antini" userId="a2b26854-2e7b-4ab6-9b92-644a94152396" providerId="ADAL" clId="{496CD194-D973-4C0F-9FEB-3F4A30C99CD4}" dt="2024-03-28T13:42:42.305" v="867" actId="20577"/>
        <pc:sldMkLst>
          <pc:docMk/>
          <pc:sldMk cId="153296622" sldId="288"/>
        </pc:sldMkLst>
      </pc:sldChg>
      <pc:sldChg chg="del">
        <pc:chgData name="Kelly Antini" userId="a2b26854-2e7b-4ab6-9b92-644a94152396" providerId="ADAL" clId="{496CD194-D973-4C0F-9FEB-3F4A30C99CD4}" dt="2024-03-27T14:54:15.980" v="192" actId="2696"/>
        <pc:sldMkLst>
          <pc:docMk/>
          <pc:sldMk cId="189181803" sldId="289"/>
        </pc:sldMkLst>
      </pc:sldChg>
      <pc:sldChg chg="addSp delSp modSp mod">
        <pc:chgData name="Kelly Antini" userId="a2b26854-2e7b-4ab6-9b92-644a94152396" providerId="ADAL" clId="{496CD194-D973-4C0F-9FEB-3F4A30C99CD4}" dt="2024-03-28T17:10:31.304" v="2306" actId="1038"/>
        <pc:sldMkLst>
          <pc:docMk/>
          <pc:sldMk cId="2880756174" sldId="291"/>
        </pc:sldMkLst>
      </pc:sldChg>
      <pc:sldChg chg="modSp add mod ord">
        <pc:chgData name="Kelly Antini" userId="a2b26854-2e7b-4ab6-9b92-644a94152396" providerId="ADAL" clId="{496CD194-D973-4C0F-9FEB-3F4A30C99CD4}" dt="2024-03-28T14:32:53.665" v="2200"/>
        <pc:sldMkLst>
          <pc:docMk/>
          <pc:sldMk cId="1691133433" sldId="292"/>
        </pc:sldMkLst>
      </pc:sldChg>
      <pc:sldChg chg="delSp modSp add mod ord">
        <pc:chgData name="Kelly Antini" userId="a2b26854-2e7b-4ab6-9b92-644a94152396" providerId="ADAL" clId="{496CD194-D973-4C0F-9FEB-3F4A30C99CD4}" dt="2024-03-28T17:10:45.515" v="2316" actId="1038"/>
        <pc:sldMkLst>
          <pc:docMk/>
          <pc:sldMk cId="1780871556" sldId="293"/>
        </pc:sldMkLst>
      </pc:sldChg>
      <pc:sldChg chg="delSp modSp add mod ord replId">
        <pc:chgData name="Kelly Antini" userId="a2b26854-2e7b-4ab6-9b92-644a94152396" providerId="ADAL" clId="{496CD194-D973-4C0F-9FEB-3F4A30C99CD4}" dt="2024-03-28T17:09:30.481" v="2295" actId="478"/>
        <pc:sldMkLst>
          <pc:docMk/>
          <pc:sldMk cId="209035703" sldId="294"/>
        </pc:sldMkLst>
      </pc:sldChg>
      <pc:sldChg chg="addSp delSp modSp add mod ord replId">
        <pc:chgData name="Kelly Antini" userId="a2b26854-2e7b-4ab6-9b92-644a94152396" providerId="ADAL" clId="{496CD194-D973-4C0F-9FEB-3F4A30C99CD4}" dt="2024-03-28T17:09:45.142" v="2299" actId="1076"/>
        <pc:sldMkLst>
          <pc:docMk/>
          <pc:sldMk cId="3969040314" sldId="295"/>
        </pc:sldMkLst>
      </pc:sldChg>
      <pc:sldChg chg="modSp add mod ord">
        <pc:chgData name="Kelly Antini" userId="a2b26854-2e7b-4ab6-9b92-644a94152396" providerId="ADAL" clId="{496CD194-D973-4C0F-9FEB-3F4A30C99CD4}" dt="2024-03-28T14:32:19.570" v="2196"/>
        <pc:sldMkLst>
          <pc:docMk/>
          <pc:sldMk cId="2580370246" sldId="296"/>
        </pc:sldMkLst>
      </pc:sldChg>
      <pc:sldChg chg="delSp modSp add mod ord replId">
        <pc:chgData name="Kelly Antini" userId="a2b26854-2e7b-4ab6-9b92-644a94152396" providerId="ADAL" clId="{496CD194-D973-4C0F-9FEB-3F4A30C99CD4}" dt="2024-03-28T17:10:51.289" v="2321" actId="1038"/>
        <pc:sldMkLst>
          <pc:docMk/>
          <pc:sldMk cId="4256802100" sldId="297"/>
        </pc:sldMkLst>
      </pc:sldChg>
      <pc:sldChg chg="delSp modSp add mod ord replId">
        <pc:chgData name="Kelly Antini" userId="a2b26854-2e7b-4ab6-9b92-644a94152396" providerId="ADAL" clId="{496CD194-D973-4C0F-9FEB-3F4A30C99CD4}" dt="2024-03-28T14:32:19.570" v="2196"/>
        <pc:sldMkLst>
          <pc:docMk/>
          <pc:sldMk cId="2866679014" sldId="298"/>
        </pc:sldMkLst>
      </pc:sldChg>
      <pc:sldChg chg="addSp delSp modSp add mod ord replId">
        <pc:chgData name="Kelly Antini" userId="a2b26854-2e7b-4ab6-9b92-644a94152396" providerId="ADAL" clId="{496CD194-D973-4C0F-9FEB-3F4A30C99CD4}" dt="2024-03-28T17:06:53.837" v="2261"/>
        <pc:sldMkLst>
          <pc:docMk/>
          <pc:sldMk cId="755618623" sldId="299"/>
        </pc:sldMkLst>
      </pc:sldChg>
      <pc:sldChg chg="modSp add mod">
        <pc:chgData name="Kelly Antini" userId="a2b26854-2e7b-4ab6-9b92-644a94152396" providerId="ADAL" clId="{496CD194-D973-4C0F-9FEB-3F4A30C99CD4}" dt="2024-03-28T13:41:59.142" v="816" actId="20577"/>
        <pc:sldMkLst>
          <pc:docMk/>
          <pc:sldMk cId="1736435158" sldId="300"/>
        </pc:sldMkLst>
      </pc:sldChg>
      <pc:sldChg chg="delSp modSp add mod replId">
        <pc:chgData name="Kelly Antini" userId="a2b26854-2e7b-4ab6-9b92-644a94152396" providerId="ADAL" clId="{496CD194-D973-4C0F-9FEB-3F4A30C99CD4}" dt="2024-03-28T17:10:38.441" v="2311" actId="1038"/>
        <pc:sldMkLst>
          <pc:docMk/>
          <pc:sldMk cId="4239329116" sldId="301"/>
        </pc:sldMkLst>
      </pc:sldChg>
      <pc:sldChg chg="delSp modSp add mod replId">
        <pc:chgData name="Kelly Antini" userId="a2b26854-2e7b-4ab6-9b92-644a94152396" providerId="ADAL" clId="{496CD194-D973-4C0F-9FEB-3F4A30C99CD4}" dt="2024-03-28T14:30:02.661" v="2193" actId="478"/>
        <pc:sldMkLst>
          <pc:docMk/>
          <pc:sldMk cId="924028312" sldId="302"/>
        </pc:sldMkLst>
      </pc:sldChg>
      <pc:sldChg chg="addSp delSp modSp add mod replId">
        <pc:chgData name="Kelly Antini" userId="a2b26854-2e7b-4ab6-9b92-644a94152396" providerId="ADAL" clId="{496CD194-D973-4C0F-9FEB-3F4A30C99CD4}" dt="2024-03-28T17:09:20.760" v="2291" actId="1038"/>
        <pc:sldMkLst>
          <pc:docMk/>
          <pc:sldMk cId="2330918406" sldId="303"/>
        </pc:sldMkLst>
      </pc:sldChg>
      <pc:sldChg chg="modSp add mod ord">
        <pc:chgData name="Kelly Antini" userId="a2b26854-2e7b-4ab6-9b92-644a94152396" providerId="ADAL" clId="{496CD194-D973-4C0F-9FEB-3F4A30C99CD4}" dt="2024-03-28T17:05:56.849" v="2225" actId="14100"/>
        <pc:sldMkLst>
          <pc:docMk/>
          <pc:sldMk cId="742699194" sldId="304"/>
        </pc:sldMkLst>
      </pc:sldChg>
      <pc:sldChg chg="delSp modSp add mod ord replId">
        <pc:chgData name="Kelly Antini" userId="a2b26854-2e7b-4ab6-9b92-644a94152396" providerId="ADAL" clId="{496CD194-D973-4C0F-9FEB-3F4A30C99CD4}" dt="2024-03-28T17:06:08.743" v="2232" actId="1038"/>
        <pc:sldMkLst>
          <pc:docMk/>
          <pc:sldMk cId="2071954035" sldId="305"/>
        </pc:sldMkLst>
      </pc:sldChg>
      <pc:sldChg chg="delSp modSp add mod ord replId">
        <pc:chgData name="Kelly Antini" userId="a2b26854-2e7b-4ab6-9b92-644a94152396" providerId="ADAL" clId="{496CD194-D973-4C0F-9FEB-3F4A30C99CD4}" dt="2024-03-28T14:32:31.261" v="2198"/>
        <pc:sldMkLst>
          <pc:docMk/>
          <pc:sldMk cId="3937966383" sldId="306"/>
        </pc:sldMkLst>
      </pc:sldChg>
      <pc:sldChg chg="addSp delSp modSp add mod ord replId">
        <pc:chgData name="Kelly Antini" userId="a2b26854-2e7b-4ab6-9b92-644a94152396" providerId="ADAL" clId="{496CD194-D973-4C0F-9FEB-3F4A30C99CD4}" dt="2024-03-28T17:07:44.546" v="2269" actId="1036"/>
        <pc:sldMkLst>
          <pc:docMk/>
          <pc:sldMk cId="228415741" sldId="307"/>
        </pc:sldMkLst>
      </pc:sldChg>
      <pc:sldChg chg="modSp add mod ord">
        <pc:chgData name="Kelly Antini" userId="a2b26854-2e7b-4ab6-9b92-644a94152396" providerId="ADAL" clId="{496CD194-D973-4C0F-9FEB-3F4A30C99CD4}" dt="2024-03-28T13:59:58.156" v="1240" actId="20577"/>
        <pc:sldMkLst>
          <pc:docMk/>
          <pc:sldMk cId="3374115176" sldId="308"/>
        </pc:sldMkLst>
      </pc:sldChg>
      <pc:sldChg chg="delSp modSp add mod ord replId">
        <pc:chgData name="Kelly Antini" userId="a2b26854-2e7b-4ab6-9b92-644a94152396" providerId="ADAL" clId="{496CD194-D973-4C0F-9FEB-3F4A30C99CD4}" dt="2024-03-28T17:08:09.784" v="2276" actId="1038"/>
        <pc:sldMkLst>
          <pc:docMk/>
          <pc:sldMk cId="3871218632" sldId="309"/>
        </pc:sldMkLst>
      </pc:sldChg>
      <pc:sldChg chg="modSp add mod ord replId">
        <pc:chgData name="Kelly Antini" userId="a2b26854-2e7b-4ab6-9b92-644a94152396" providerId="ADAL" clId="{496CD194-D973-4C0F-9FEB-3F4A30C99CD4}" dt="2024-03-28T14:00:08.345" v="1254" actId="20577"/>
        <pc:sldMkLst>
          <pc:docMk/>
          <pc:sldMk cId="3211360091" sldId="310"/>
        </pc:sldMkLst>
      </pc:sldChg>
      <pc:sldChg chg="addSp delSp modSp add mod ord replId">
        <pc:chgData name="Kelly Antini" userId="a2b26854-2e7b-4ab6-9b92-644a94152396" providerId="ADAL" clId="{496CD194-D973-4C0F-9FEB-3F4A30C99CD4}" dt="2024-03-28T17:08:47.521" v="2281" actId="1076"/>
        <pc:sldMkLst>
          <pc:docMk/>
          <pc:sldMk cId="4003714322" sldId="311"/>
        </pc:sldMkLst>
      </pc:sldChg>
    </pc:docChg>
  </pc:docChgLst>
  <pc:docChgLst>
    <pc:chgData name="Kelly Antini" userId="a2b26854-2e7b-4ab6-9b92-644a94152396" providerId="ADAL" clId="{F71642FE-DE49-42D2-A38D-CAE017A6A3AD}"/>
    <pc:docChg chg="undo custSel modSld modMainMaster">
      <pc:chgData name="Kelly Antini" userId="a2b26854-2e7b-4ab6-9b92-644a94152396" providerId="ADAL" clId="{F71642FE-DE49-42D2-A38D-CAE017A6A3AD}" dt="2025-01-17T18:06:39.827" v="946" actId="1076"/>
      <pc:docMkLst>
        <pc:docMk/>
      </pc:docMkLst>
      <pc:sldChg chg="addSp delSp modSp mod">
        <pc:chgData name="Kelly Antini" userId="a2b26854-2e7b-4ab6-9b92-644a94152396" providerId="ADAL" clId="{F71642FE-DE49-42D2-A38D-CAE017A6A3AD}" dt="2024-11-04T18:20:27.869" v="179" actId="14100"/>
        <pc:sldMkLst>
          <pc:docMk/>
          <pc:sldMk cId="1352437310" sldId="274"/>
        </pc:sldMkLst>
      </pc:sldChg>
      <pc:sldChg chg="addSp delSp modSp mod">
        <pc:chgData name="Kelly Antini" userId="a2b26854-2e7b-4ab6-9b92-644a94152396" providerId="ADAL" clId="{F71642FE-DE49-42D2-A38D-CAE017A6A3AD}" dt="2025-01-17T17:39:25.153" v="921" actId="478"/>
        <pc:sldMkLst>
          <pc:docMk/>
          <pc:sldMk cId="459277773" sldId="276"/>
        </pc:sldMkLst>
      </pc:sldChg>
      <pc:sldChg chg="modSp">
        <pc:chgData name="Kelly Antini" userId="a2b26854-2e7b-4ab6-9b92-644a94152396" providerId="ADAL" clId="{F71642FE-DE49-42D2-A38D-CAE017A6A3AD}" dt="2024-11-04T16:41:09.149" v="0"/>
        <pc:sldMkLst>
          <pc:docMk/>
          <pc:sldMk cId="153296622" sldId="288"/>
        </pc:sldMkLst>
      </pc:sldChg>
      <pc:sldChg chg="addSp delSp modSp mod">
        <pc:chgData name="Kelly Antini" userId="a2b26854-2e7b-4ab6-9b92-644a94152396" providerId="ADAL" clId="{F71642FE-DE49-42D2-A38D-CAE017A6A3AD}" dt="2024-11-05T23:44:56.621" v="876" actId="207"/>
        <pc:sldMkLst>
          <pc:docMk/>
          <pc:sldMk cId="2880756174" sldId="291"/>
        </pc:sldMkLst>
      </pc:sldChg>
      <pc:sldChg chg="modSp">
        <pc:chgData name="Kelly Antini" userId="a2b26854-2e7b-4ab6-9b92-644a94152396" providerId="ADAL" clId="{F71642FE-DE49-42D2-A38D-CAE017A6A3AD}" dt="2024-11-04T16:41:09.149" v="0"/>
        <pc:sldMkLst>
          <pc:docMk/>
          <pc:sldMk cId="1691133433" sldId="292"/>
        </pc:sldMkLst>
      </pc:sldChg>
      <pc:sldChg chg="addSp delSp modSp mod">
        <pc:chgData name="Kelly Antini" userId="a2b26854-2e7b-4ab6-9b92-644a94152396" providerId="ADAL" clId="{F71642FE-DE49-42D2-A38D-CAE017A6A3AD}" dt="2024-11-05T23:47:22.832" v="910" actId="20577"/>
        <pc:sldMkLst>
          <pc:docMk/>
          <pc:sldMk cId="1780871556" sldId="293"/>
        </pc:sldMkLst>
      </pc:sldChg>
      <pc:sldChg chg="addSp delSp modSp mod">
        <pc:chgData name="Kelly Antini" userId="a2b26854-2e7b-4ab6-9b92-644a94152396" providerId="ADAL" clId="{F71642FE-DE49-42D2-A38D-CAE017A6A3AD}" dt="2024-11-04T18:45:27.940" v="290" actId="14100"/>
        <pc:sldMkLst>
          <pc:docMk/>
          <pc:sldMk cId="209035703" sldId="294"/>
        </pc:sldMkLst>
      </pc:sldChg>
      <pc:sldChg chg="delSp modSp mod">
        <pc:chgData name="Kelly Antini" userId="a2b26854-2e7b-4ab6-9b92-644a94152396" providerId="ADAL" clId="{F71642FE-DE49-42D2-A38D-CAE017A6A3AD}" dt="2025-01-17T18:06:13.670" v="944" actId="1076"/>
        <pc:sldMkLst>
          <pc:docMk/>
          <pc:sldMk cId="3969040314" sldId="295"/>
        </pc:sldMkLst>
      </pc:sldChg>
      <pc:sldChg chg="modSp">
        <pc:chgData name="Kelly Antini" userId="a2b26854-2e7b-4ab6-9b92-644a94152396" providerId="ADAL" clId="{F71642FE-DE49-42D2-A38D-CAE017A6A3AD}" dt="2024-11-04T16:41:09.149" v="0"/>
        <pc:sldMkLst>
          <pc:docMk/>
          <pc:sldMk cId="2580370246" sldId="296"/>
        </pc:sldMkLst>
      </pc:sldChg>
      <pc:sldChg chg="addSp delSp modSp mod">
        <pc:chgData name="Kelly Antini" userId="a2b26854-2e7b-4ab6-9b92-644a94152396" providerId="ADAL" clId="{F71642FE-DE49-42D2-A38D-CAE017A6A3AD}" dt="2024-11-05T23:46:42.281" v="878" actId="207"/>
        <pc:sldMkLst>
          <pc:docMk/>
          <pc:sldMk cId="4256802100" sldId="297"/>
        </pc:sldMkLst>
      </pc:sldChg>
      <pc:sldChg chg="addSp delSp modSp mod">
        <pc:chgData name="Kelly Antini" userId="a2b26854-2e7b-4ab6-9b92-644a94152396" providerId="ADAL" clId="{F71642FE-DE49-42D2-A38D-CAE017A6A3AD}" dt="2024-11-04T18:55:45.112" v="345" actId="14100"/>
        <pc:sldMkLst>
          <pc:docMk/>
          <pc:sldMk cId="2866679014" sldId="298"/>
        </pc:sldMkLst>
      </pc:sldChg>
      <pc:sldChg chg="delSp modSp mod">
        <pc:chgData name="Kelly Antini" userId="a2b26854-2e7b-4ab6-9b92-644a94152396" providerId="ADAL" clId="{F71642FE-DE49-42D2-A38D-CAE017A6A3AD}" dt="2025-01-17T18:00:54.955" v="940" actId="1076"/>
        <pc:sldMkLst>
          <pc:docMk/>
          <pc:sldMk cId="755618623" sldId="299"/>
        </pc:sldMkLst>
      </pc:sldChg>
      <pc:sldChg chg="modSp">
        <pc:chgData name="Kelly Antini" userId="a2b26854-2e7b-4ab6-9b92-644a94152396" providerId="ADAL" clId="{F71642FE-DE49-42D2-A38D-CAE017A6A3AD}" dt="2024-11-04T16:41:09.149" v="0"/>
        <pc:sldMkLst>
          <pc:docMk/>
          <pc:sldMk cId="1736435158" sldId="300"/>
        </pc:sldMkLst>
      </pc:sldChg>
      <pc:sldChg chg="addSp delSp modSp mod">
        <pc:chgData name="Kelly Antini" userId="a2b26854-2e7b-4ab6-9b92-644a94152396" providerId="ADAL" clId="{F71642FE-DE49-42D2-A38D-CAE017A6A3AD}" dt="2024-11-05T23:45:52.235" v="877" actId="207"/>
        <pc:sldMkLst>
          <pc:docMk/>
          <pc:sldMk cId="4239329116" sldId="301"/>
        </pc:sldMkLst>
      </pc:sldChg>
      <pc:sldChg chg="addSp delSp modSp mod">
        <pc:chgData name="Kelly Antini" userId="a2b26854-2e7b-4ab6-9b92-644a94152396" providerId="ADAL" clId="{F71642FE-DE49-42D2-A38D-CAE017A6A3AD}" dt="2024-11-04T18:39:34.826" v="234" actId="14100"/>
        <pc:sldMkLst>
          <pc:docMk/>
          <pc:sldMk cId="924028312" sldId="302"/>
        </pc:sldMkLst>
      </pc:sldChg>
      <pc:sldChg chg="delSp modSp mod">
        <pc:chgData name="Kelly Antini" userId="a2b26854-2e7b-4ab6-9b92-644a94152396" providerId="ADAL" clId="{F71642FE-DE49-42D2-A38D-CAE017A6A3AD}" dt="2025-01-17T18:06:39.827" v="946" actId="1076"/>
        <pc:sldMkLst>
          <pc:docMk/>
          <pc:sldMk cId="2330918406" sldId="303"/>
        </pc:sldMkLst>
      </pc:sldChg>
      <pc:sldChg chg="modSp">
        <pc:chgData name="Kelly Antini" userId="a2b26854-2e7b-4ab6-9b92-644a94152396" providerId="ADAL" clId="{F71642FE-DE49-42D2-A38D-CAE017A6A3AD}" dt="2024-11-04T16:41:09.149" v="0"/>
        <pc:sldMkLst>
          <pc:docMk/>
          <pc:sldMk cId="3374115176" sldId="308"/>
        </pc:sldMkLst>
      </pc:sldChg>
      <pc:sldChg chg="addSp delSp modSp mod">
        <pc:chgData name="Kelly Antini" userId="a2b26854-2e7b-4ab6-9b92-644a94152396" providerId="ADAL" clId="{F71642FE-DE49-42D2-A38D-CAE017A6A3AD}" dt="2024-11-05T23:43:29.957" v="857" actId="207"/>
        <pc:sldMkLst>
          <pc:docMk/>
          <pc:sldMk cId="3871218632" sldId="309"/>
        </pc:sldMkLst>
      </pc:sldChg>
      <pc:sldChg chg="addSp delSp modSp mod">
        <pc:chgData name="Kelly Antini" userId="a2b26854-2e7b-4ab6-9b92-644a94152396" providerId="ADAL" clId="{F71642FE-DE49-42D2-A38D-CAE017A6A3AD}" dt="2024-11-04T18:15:07.728" v="120" actId="14100"/>
        <pc:sldMkLst>
          <pc:docMk/>
          <pc:sldMk cId="3211360091" sldId="310"/>
        </pc:sldMkLst>
      </pc:sldChg>
      <pc:sldChg chg="delSp modSp mod">
        <pc:chgData name="Kelly Antini" userId="a2b26854-2e7b-4ab6-9b92-644a94152396" providerId="ADAL" clId="{F71642FE-DE49-42D2-A38D-CAE017A6A3AD}" dt="2025-01-17T17:38:34.256" v="917" actId="1076"/>
        <pc:sldMkLst>
          <pc:docMk/>
          <pc:sldMk cId="4003714322" sldId="311"/>
        </pc:sldMkLst>
      </pc:sldChg>
      <pc:sldChg chg="modSp">
        <pc:chgData name="Kelly Antini" userId="a2b26854-2e7b-4ab6-9b92-644a94152396" providerId="ADAL" clId="{F71642FE-DE49-42D2-A38D-CAE017A6A3AD}" dt="2024-11-04T16:41:09.149" v="0"/>
        <pc:sldMkLst>
          <pc:docMk/>
          <pc:sldMk cId="1929766409" sldId="312"/>
        </pc:sldMkLst>
      </pc:sldChg>
      <pc:sldChg chg="addSp delSp modSp mod">
        <pc:chgData name="Kelly Antini" userId="a2b26854-2e7b-4ab6-9b92-644a94152396" providerId="ADAL" clId="{F71642FE-DE49-42D2-A38D-CAE017A6A3AD}" dt="2024-11-05T23:43:51.233" v="858" actId="207"/>
        <pc:sldMkLst>
          <pc:docMk/>
          <pc:sldMk cId="1068744585" sldId="313"/>
        </pc:sldMkLst>
      </pc:sldChg>
      <pc:sldChg chg="addSp delSp modSp mod">
        <pc:chgData name="Kelly Antini" userId="a2b26854-2e7b-4ab6-9b92-644a94152396" providerId="ADAL" clId="{F71642FE-DE49-42D2-A38D-CAE017A6A3AD}" dt="2024-11-04T16:46:39.296" v="62" actId="14100"/>
        <pc:sldMkLst>
          <pc:docMk/>
          <pc:sldMk cId="2026022185" sldId="314"/>
        </pc:sldMkLst>
      </pc:sldChg>
      <pc:sldChg chg="delSp modSp mod">
        <pc:chgData name="Kelly Antini" userId="a2b26854-2e7b-4ab6-9b92-644a94152396" providerId="ADAL" clId="{F71642FE-DE49-42D2-A38D-CAE017A6A3AD}" dt="2025-01-17T17:31:57.417" v="914" actId="465"/>
        <pc:sldMkLst>
          <pc:docMk/>
          <pc:sldMk cId="265713889" sldId="315"/>
        </pc:sldMkLst>
      </pc:sldChg>
      <pc:sldMasterChg chg="modSp modSldLayout">
        <pc:chgData name="Kelly Antini" userId="a2b26854-2e7b-4ab6-9b92-644a94152396" providerId="ADAL" clId="{F71642FE-DE49-42D2-A38D-CAE017A6A3AD}" dt="2024-11-04T16:41:09.149" v="0"/>
        <pc:sldMasterMkLst>
          <pc:docMk/>
          <pc:sldMasterMk cId="0" sldId="2147483648"/>
        </pc:sldMasterMkLst>
        <pc:sldLayoutChg chg="modSp">
          <pc:chgData name="Kelly Antini" userId="a2b26854-2e7b-4ab6-9b92-644a94152396" providerId="ADAL" clId="{F71642FE-DE49-42D2-A38D-CAE017A6A3AD}" dt="2024-11-04T16:41:09.149" v="0"/>
          <pc:sldLayoutMkLst>
            <pc:docMk/>
            <pc:sldMasterMk cId="0" sldId="2147483648"/>
            <pc:sldLayoutMk cId="0" sldId="2147483661"/>
          </pc:sldLayoutMkLst>
        </pc:sldLayoutChg>
      </pc:sldMasterChg>
    </pc:docChg>
  </pc:docChgLst>
  <pc:docChgLst>
    <pc:chgData name="Kelly Antini" userId="a2b26854-2e7b-4ab6-9b92-644a94152396" providerId="ADAL" clId="{BFE30844-9C44-4468-8D41-1CEE6C6CBD49}"/>
    <pc:docChg chg="undo custSel addSld delSld modSld sldOrd">
      <pc:chgData name="Kelly Antini" userId="a2b26854-2e7b-4ab6-9b92-644a94152396" providerId="ADAL" clId="{BFE30844-9C44-4468-8D41-1CEE6C6CBD49}" dt="2024-05-03T16:26:00.339" v="3481" actId="1036"/>
      <pc:docMkLst>
        <pc:docMk/>
      </pc:docMkLst>
      <pc:sldChg chg="addSp delSp modSp mod">
        <pc:chgData name="Kelly Antini" userId="a2b26854-2e7b-4ab6-9b92-644a94152396" providerId="ADAL" clId="{BFE30844-9C44-4468-8D41-1CEE6C6CBD49}" dt="2024-05-01T19:27:52.529" v="3246"/>
        <pc:sldMkLst>
          <pc:docMk/>
          <pc:sldMk cId="1352437310" sldId="274"/>
        </pc:sldMkLst>
      </pc:sldChg>
      <pc:sldChg chg="addSp delSp modSp mod">
        <pc:chgData name="Kelly Antini" userId="a2b26854-2e7b-4ab6-9b92-644a94152396" providerId="ADAL" clId="{BFE30844-9C44-4468-8D41-1CEE6C6CBD49}" dt="2024-04-04T13:55:54.025" v="2594"/>
        <pc:sldMkLst>
          <pc:docMk/>
          <pc:sldMk cId="459277773" sldId="276"/>
        </pc:sldMkLst>
      </pc:sldChg>
      <pc:sldChg chg="addSp modSp mod">
        <pc:chgData name="Kelly Antini" userId="a2b26854-2e7b-4ab6-9b92-644a94152396" providerId="ADAL" clId="{BFE30844-9C44-4468-8D41-1CEE6C6CBD49}" dt="2024-04-01T15:57:36.681" v="2226" actId="1035"/>
        <pc:sldMkLst>
          <pc:docMk/>
          <pc:sldMk cId="153296622" sldId="288"/>
        </pc:sldMkLst>
      </pc:sldChg>
      <pc:sldChg chg="addSp delSp modSp mod">
        <pc:chgData name="Kelly Antini" userId="a2b26854-2e7b-4ab6-9b92-644a94152396" providerId="ADAL" clId="{BFE30844-9C44-4468-8D41-1CEE6C6CBD49}" dt="2024-05-03T16:25:33.890" v="3478" actId="1036"/>
        <pc:sldMkLst>
          <pc:docMk/>
          <pc:sldMk cId="2880756174" sldId="291"/>
        </pc:sldMkLst>
      </pc:sldChg>
      <pc:sldChg chg="addSp modSp mod">
        <pc:chgData name="Kelly Antini" userId="a2b26854-2e7b-4ab6-9b92-644a94152396" providerId="ADAL" clId="{BFE30844-9C44-4468-8D41-1CEE6C6CBD49}" dt="2024-04-01T15:57:57.509" v="2266" actId="1035"/>
        <pc:sldMkLst>
          <pc:docMk/>
          <pc:sldMk cId="1691133433" sldId="292"/>
        </pc:sldMkLst>
      </pc:sldChg>
      <pc:sldChg chg="addSp delSp modSp mod">
        <pc:chgData name="Kelly Antini" userId="a2b26854-2e7b-4ab6-9b92-644a94152396" providerId="ADAL" clId="{BFE30844-9C44-4468-8D41-1CEE6C6CBD49}" dt="2024-05-03T16:26:00.339" v="3481" actId="1036"/>
        <pc:sldMkLst>
          <pc:docMk/>
          <pc:sldMk cId="1780871556" sldId="293"/>
        </pc:sldMkLst>
      </pc:sldChg>
      <pc:sldChg chg="addSp delSp modSp mod">
        <pc:chgData name="Kelly Antini" userId="a2b26854-2e7b-4ab6-9b92-644a94152396" providerId="ADAL" clId="{BFE30844-9C44-4468-8D41-1CEE6C6CBD49}" dt="2024-05-01T19:31:37.367" v="3286"/>
        <pc:sldMkLst>
          <pc:docMk/>
          <pc:sldMk cId="209035703" sldId="294"/>
        </pc:sldMkLst>
      </pc:sldChg>
      <pc:sldChg chg="addSp delSp modSp mod">
        <pc:chgData name="Kelly Antini" userId="a2b26854-2e7b-4ab6-9b92-644a94152396" providerId="ADAL" clId="{BFE30844-9C44-4468-8D41-1CEE6C6CBD49}" dt="2024-04-04T13:56:33.554" v="2612"/>
        <pc:sldMkLst>
          <pc:docMk/>
          <pc:sldMk cId="3969040314" sldId="295"/>
        </pc:sldMkLst>
      </pc:sldChg>
      <pc:sldChg chg="addSp delSp modSp mod">
        <pc:chgData name="Kelly Antini" userId="a2b26854-2e7b-4ab6-9b92-644a94152396" providerId="ADAL" clId="{BFE30844-9C44-4468-8D41-1CEE6C6CBD49}" dt="2024-04-01T15:58:10.639" v="2288" actId="1036"/>
        <pc:sldMkLst>
          <pc:docMk/>
          <pc:sldMk cId="2580370246" sldId="296"/>
        </pc:sldMkLst>
      </pc:sldChg>
      <pc:sldChg chg="addSp delSp modSp mod">
        <pc:chgData name="Kelly Antini" userId="a2b26854-2e7b-4ab6-9b92-644a94152396" providerId="ADAL" clId="{BFE30844-9C44-4468-8D41-1CEE6C6CBD49}" dt="2024-05-03T13:45:46.914" v="3365"/>
        <pc:sldMkLst>
          <pc:docMk/>
          <pc:sldMk cId="4256802100" sldId="297"/>
        </pc:sldMkLst>
      </pc:sldChg>
      <pc:sldChg chg="addSp delSp modSp mod">
        <pc:chgData name="Kelly Antini" userId="a2b26854-2e7b-4ab6-9b92-644a94152396" providerId="ADAL" clId="{BFE30844-9C44-4468-8D41-1CEE6C6CBD49}" dt="2024-05-01T19:32:56.082" v="3306"/>
        <pc:sldMkLst>
          <pc:docMk/>
          <pc:sldMk cId="2866679014" sldId="298"/>
        </pc:sldMkLst>
      </pc:sldChg>
      <pc:sldChg chg="addSp delSp modSp mod">
        <pc:chgData name="Kelly Antini" userId="a2b26854-2e7b-4ab6-9b92-644a94152396" providerId="ADAL" clId="{BFE30844-9C44-4468-8D41-1CEE6C6CBD49}" dt="2024-04-10T13:38:17.779" v="2665" actId="20577"/>
        <pc:sldMkLst>
          <pc:docMk/>
          <pc:sldMk cId="755618623" sldId="299"/>
        </pc:sldMkLst>
      </pc:sldChg>
      <pc:sldChg chg="addSp modSp mod">
        <pc:chgData name="Kelly Antini" userId="a2b26854-2e7b-4ab6-9b92-644a94152396" providerId="ADAL" clId="{BFE30844-9C44-4468-8D41-1CEE6C6CBD49}" dt="2024-04-01T15:57:47.445" v="2246" actId="1035"/>
        <pc:sldMkLst>
          <pc:docMk/>
          <pc:sldMk cId="1736435158" sldId="300"/>
        </pc:sldMkLst>
      </pc:sldChg>
      <pc:sldChg chg="addSp delSp modSp mod">
        <pc:chgData name="Kelly Antini" userId="a2b26854-2e7b-4ab6-9b92-644a94152396" providerId="ADAL" clId="{BFE30844-9C44-4468-8D41-1CEE6C6CBD49}" dt="2024-05-03T14:10:23.226" v="3367"/>
        <pc:sldMkLst>
          <pc:docMk/>
          <pc:sldMk cId="4239329116" sldId="301"/>
        </pc:sldMkLst>
      </pc:sldChg>
      <pc:sldChg chg="addSp delSp modSp mod">
        <pc:chgData name="Kelly Antini" userId="a2b26854-2e7b-4ab6-9b92-644a94152396" providerId="ADAL" clId="{BFE30844-9C44-4468-8D41-1CEE6C6CBD49}" dt="2024-05-01T19:29:57.756" v="3266"/>
        <pc:sldMkLst>
          <pc:docMk/>
          <pc:sldMk cId="924028312" sldId="302"/>
        </pc:sldMkLst>
      </pc:sldChg>
      <pc:sldChg chg="addSp delSp modSp mod">
        <pc:chgData name="Kelly Antini" userId="a2b26854-2e7b-4ab6-9b92-644a94152396" providerId="ADAL" clId="{BFE30844-9C44-4468-8D41-1CEE6C6CBD49}" dt="2024-04-04T13:56:13.080" v="2603"/>
        <pc:sldMkLst>
          <pc:docMk/>
          <pc:sldMk cId="2330918406" sldId="303"/>
        </pc:sldMkLst>
      </pc:sldChg>
      <pc:sldChg chg="addSp delSp modSp del mod">
        <pc:chgData name="Kelly Antini" userId="a2b26854-2e7b-4ab6-9b92-644a94152396" providerId="ADAL" clId="{BFE30844-9C44-4468-8D41-1CEE6C6CBD49}" dt="2024-04-01T13:39:07.041" v="30" actId="47"/>
        <pc:sldMkLst>
          <pc:docMk/>
          <pc:sldMk cId="742699194" sldId="304"/>
        </pc:sldMkLst>
      </pc:sldChg>
      <pc:sldChg chg="modSp del">
        <pc:chgData name="Kelly Antini" userId="a2b26854-2e7b-4ab6-9b92-644a94152396" providerId="ADAL" clId="{BFE30844-9C44-4468-8D41-1CEE6C6CBD49}" dt="2024-04-01T13:39:07.563" v="31" actId="47"/>
        <pc:sldMkLst>
          <pc:docMk/>
          <pc:sldMk cId="2071954035" sldId="305"/>
        </pc:sldMkLst>
      </pc:sldChg>
      <pc:sldChg chg="modSp del">
        <pc:chgData name="Kelly Antini" userId="a2b26854-2e7b-4ab6-9b92-644a94152396" providerId="ADAL" clId="{BFE30844-9C44-4468-8D41-1CEE6C6CBD49}" dt="2024-04-01T13:39:07.989" v="32" actId="47"/>
        <pc:sldMkLst>
          <pc:docMk/>
          <pc:sldMk cId="3937966383" sldId="306"/>
        </pc:sldMkLst>
      </pc:sldChg>
      <pc:sldChg chg="modSp del">
        <pc:chgData name="Kelly Antini" userId="a2b26854-2e7b-4ab6-9b92-644a94152396" providerId="ADAL" clId="{BFE30844-9C44-4468-8D41-1CEE6C6CBD49}" dt="2024-04-01T13:39:08.521" v="33" actId="47"/>
        <pc:sldMkLst>
          <pc:docMk/>
          <pc:sldMk cId="228415741" sldId="307"/>
        </pc:sldMkLst>
      </pc:sldChg>
      <pc:sldChg chg="addSp modSp mod">
        <pc:chgData name="Kelly Antini" userId="a2b26854-2e7b-4ab6-9b92-644a94152396" providerId="ADAL" clId="{BFE30844-9C44-4468-8D41-1CEE6C6CBD49}" dt="2024-04-01T15:57:26.266" v="2206" actId="1035"/>
        <pc:sldMkLst>
          <pc:docMk/>
          <pc:sldMk cId="3374115176" sldId="308"/>
        </pc:sldMkLst>
      </pc:sldChg>
      <pc:sldChg chg="addSp delSp modSp mod">
        <pc:chgData name="Kelly Antini" userId="a2b26854-2e7b-4ab6-9b92-644a94152396" providerId="ADAL" clId="{BFE30844-9C44-4468-8D41-1CEE6C6CBD49}" dt="2024-05-03T16:12:29.728" v="3411" actId="1036"/>
        <pc:sldMkLst>
          <pc:docMk/>
          <pc:sldMk cId="3871218632" sldId="309"/>
        </pc:sldMkLst>
      </pc:sldChg>
      <pc:sldChg chg="addSp delSp modSp mod">
        <pc:chgData name="Kelly Antini" userId="a2b26854-2e7b-4ab6-9b92-644a94152396" providerId="ADAL" clId="{BFE30844-9C44-4468-8D41-1CEE6C6CBD49}" dt="2024-05-01T19:26:27.230" v="3226"/>
        <pc:sldMkLst>
          <pc:docMk/>
          <pc:sldMk cId="3211360091" sldId="310"/>
        </pc:sldMkLst>
      </pc:sldChg>
      <pc:sldChg chg="addSp delSp modSp mod setBg">
        <pc:chgData name="Kelly Antini" userId="a2b26854-2e7b-4ab6-9b92-644a94152396" providerId="ADAL" clId="{BFE30844-9C44-4468-8D41-1CEE6C6CBD49}" dt="2024-04-04T13:47:59.397" v="2566"/>
        <pc:sldMkLst>
          <pc:docMk/>
          <pc:sldMk cId="4003714322" sldId="311"/>
        </pc:sldMkLst>
      </pc:sldChg>
      <pc:sldChg chg="addSp modSp add mod ord">
        <pc:chgData name="Kelly Antini" userId="a2b26854-2e7b-4ab6-9b92-644a94152396" providerId="ADAL" clId="{BFE30844-9C44-4468-8D41-1CEE6C6CBD49}" dt="2024-04-01T15:57:09.417" v="2186" actId="1035"/>
        <pc:sldMkLst>
          <pc:docMk/>
          <pc:sldMk cId="1929766409" sldId="312"/>
        </pc:sldMkLst>
      </pc:sldChg>
      <pc:sldChg chg="add del setBg">
        <pc:chgData name="Kelly Antini" userId="a2b26854-2e7b-4ab6-9b92-644a94152396" providerId="ADAL" clId="{BFE30844-9C44-4468-8D41-1CEE6C6CBD49}" dt="2024-04-01T13:55:21.070" v="586"/>
        <pc:sldMkLst>
          <pc:docMk/>
          <pc:sldMk cId="3266551181" sldId="312"/>
        </pc:sldMkLst>
      </pc:sldChg>
      <pc:sldChg chg="addSp delSp modSp add mod ord">
        <pc:chgData name="Kelly Antini" userId="a2b26854-2e7b-4ab6-9b92-644a94152396" providerId="ADAL" clId="{BFE30844-9C44-4468-8D41-1CEE6C6CBD49}" dt="2024-05-03T16:11:12.438" v="3404" actId="1036"/>
        <pc:sldMkLst>
          <pc:docMk/>
          <pc:sldMk cId="1068744585" sldId="313"/>
        </pc:sldMkLst>
      </pc:sldChg>
      <pc:sldChg chg="add del">
        <pc:chgData name="Kelly Antini" userId="a2b26854-2e7b-4ab6-9b92-644a94152396" providerId="ADAL" clId="{BFE30844-9C44-4468-8D41-1CEE6C6CBD49}" dt="2024-04-01T13:55:21.070" v="586"/>
        <pc:sldMkLst>
          <pc:docMk/>
          <pc:sldMk cId="2598735745" sldId="313"/>
        </pc:sldMkLst>
      </pc:sldChg>
      <pc:sldChg chg="addSp delSp modSp add mod ord">
        <pc:chgData name="Kelly Antini" userId="a2b26854-2e7b-4ab6-9b92-644a94152396" providerId="ADAL" clId="{BFE30844-9C44-4468-8D41-1CEE6C6CBD49}" dt="2024-05-01T19:23:56.343" v="3206"/>
        <pc:sldMkLst>
          <pc:docMk/>
          <pc:sldMk cId="2026022185" sldId="314"/>
        </pc:sldMkLst>
      </pc:sldChg>
      <pc:sldChg chg="add del">
        <pc:chgData name="Kelly Antini" userId="a2b26854-2e7b-4ab6-9b92-644a94152396" providerId="ADAL" clId="{BFE30844-9C44-4468-8D41-1CEE6C6CBD49}" dt="2024-04-01T13:55:21.070" v="586"/>
        <pc:sldMkLst>
          <pc:docMk/>
          <pc:sldMk cId="2603660438" sldId="314"/>
        </pc:sldMkLst>
      </pc:sldChg>
      <pc:sldChg chg="addSp delSp modSp add mod ord">
        <pc:chgData name="Kelly Antini" userId="a2b26854-2e7b-4ab6-9b92-644a94152396" providerId="ADAL" clId="{BFE30844-9C44-4468-8D41-1CEE6C6CBD49}" dt="2024-04-10T19:46:50.955" v="2676" actId="1076"/>
        <pc:sldMkLst>
          <pc:docMk/>
          <pc:sldMk cId="265713889" sldId="315"/>
        </pc:sldMkLst>
      </pc:sldChg>
      <pc:sldChg chg="add del">
        <pc:chgData name="Kelly Antini" userId="a2b26854-2e7b-4ab6-9b92-644a94152396" providerId="ADAL" clId="{BFE30844-9C44-4468-8D41-1CEE6C6CBD49}" dt="2024-04-01T13:55:21.070" v="586"/>
        <pc:sldMkLst>
          <pc:docMk/>
          <pc:sldMk cId="3780271450" sldId="315"/>
        </pc:sldMkLst>
      </pc:sldChg>
    </pc:docChg>
  </pc:docChgLst>
  <pc:docChgLst>
    <pc:chgData name="Kelly Antini" userId="a2b26854-2e7b-4ab6-9b92-644a94152396" providerId="ADAL" clId="{DF07B70B-5CA5-4895-BBB1-53A008E5DC54}"/>
    <pc:docChg chg="modSld modMainMaster">
      <pc:chgData name="Kelly Antini" userId="a2b26854-2e7b-4ab6-9b92-644a94152396" providerId="ADAL" clId="{DF07B70B-5CA5-4895-BBB1-53A008E5DC54}" dt="2024-06-28T13:30:05.515" v="0"/>
      <pc:docMkLst>
        <pc:docMk/>
      </pc:docMkLst>
      <pc:sldChg chg="modSp">
        <pc:chgData name="Kelly Antini" userId="a2b26854-2e7b-4ab6-9b92-644a94152396" providerId="ADAL" clId="{DF07B70B-5CA5-4895-BBB1-53A008E5DC54}" dt="2024-06-28T13:30:05.515" v="0"/>
        <pc:sldMkLst>
          <pc:docMk/>
          <pc:sldMk cId="1352437310" sldId="274"/>
        </pc:sldMkLst>
      </pc:sldChg>
      <pc:sldChg chg="modSp">
        <pc:chgData name="Kelly Antini" userId="a2b26854-2e7b-4ab6-9b92-644a94152396" providerId="ADAL" clId="{DF07B70B-5CA5-4895-BBB1-53A008E5DC54}" dt="2024-06-28T13:30:05.515" v="0"/>
        <pc:sldMkLst>
          <pc:docMk/>
          <pc:sldMk cId="459277773" sldId="276"/>
        </pc:sldMkLst>
      </pc:sldChg>
      <pc:sldChg chg="modSp">
        <pc:chgData name="Kelly Antini" userId="a2b26854-2e7b-4ab6-9b92-644a94152396" providerId="ADAL" clId="{DF07B70B-5CA5-4895-BBB1-53A008E5DC54}" dt="2024-06-28T13:30:05.515" v="0"/>
        <pc:sldMkLst>
          <pc:docMk/>
          <pc:sldMk cId="153296622" sldId="288"/>
        </pc:sldMkLst>
      </pc:sldChg>
      <pc:sldChg chg="modSp">
        <pc:chgData name="Kelly Antini" userId="a2b26854-2e7b-4ab6-9b92-644a94152396" providerId="ADAL" clId="{DF07B70B-5CA5-4895-BBB1-53A008E5DC54}" dt="2024-06-28T13:30:05.515" v="0"/>
        <pc:sldMkLst>
          <pc:docMk/>
          <pc:sldMk cId="2880756174" sldId="291"/>
        </pc:sldMkLst>
      </pc:sldChg>
      <pc:sldChg chg="modSp">
        <pc:chgData name="Kelly Antini" userId="a2b26854-2e7b-4ab6-9b92-644a94152396" providerId="ADAL" clId="{DF07B70B-5CA5-4895-BBB1-53A008E5DC54}" dt="2024-06-28T13:30:05.515" v="0"/>
        <pc:sldMkLst>
          <pc:docMk/>
          <pc:sldMk cId="1691133433" sldId="292"/>
        </pc:sldMkLst>
      </pc:sldChg>
      <pc:sldChg chg="modSp">
        <pc:chgData name="Kelly Antini" userId="a2b26854-2e7b-4ab6-9b92-644a94152396" providerId="ADAL" clId="{DF07B70B-5CA5-4895-BBB1-53A008E5DC54}" dt="2024-06-28T13:30:05.515" v="0"/>
        <pc:sldMkLst>
          <pc:docMk/>
          <pc:sldMk cId="1780871556" sldId="293"/>
        </pc:sldMkLst>
      </pc:sldChg>
      <pc:sldChg chg="modSp">
        <pc:chgData name="Kelly Antini" userId="a2b26854-2e7b-4ab6-9b92-644a94152396" providerId="ADAL" clId="{DF07B70B-5CA5-4895-BBB1-53A008E5DC54}" dt="2024-06-28T13:30:05.515" v="0"/>
        <pc:sldMkLst>
          <pc:docMk/>
          <pc:sldMk cId="209035703" sldId="294"/>
        </pc:sldMkLst>
      </pc:sldChg>
      <pc:sldChg chg="modSp">
        <pc:chgData name="Kelly Antini" userId="a2b26854-2e7b-4ab6-9b92-644a94152396" providerId="ADAL" clId="{DF07B70B-5CA5-4895-BBB1-53A008E5DC54}" dt="2024-06-28T13:30:05.515" v="0"/>
        <pc:sldMkLst>
          <pc:docMk/>
          <pc:sldMk cId="3969040314" sldId="295"/>
        </pc:sldMkLst>
      </pc:sldChg>
      <pc:sldChg chg="modSp">
        <pc:chgData name="Kelly Antini" userId="a2b26854-2e7b-4ab6-9b92-644a94152396" providerId="ADAL" clId="{DF07B70B-5CA5-4895-BBB1-53A008E5DC54}" dt="2024-06-28T13:30:05.515" v="0"/>
        <pc:sldMkLst>
          <pc:docMk/>
          <pc:sldMk cId="2580370246" sldId="296"/>
        </pc:sldMkLst>
      </pc:sldChg>
      <pc:sldChg chg="modSp">
        <pc:chgData name="Kelly Antini" userId="a2b26854-2e7b-4ab6-9b92-644a94152396" providerId="ADAL" clId="{DF07B70B-5CA5-4895-BBB1-53A008E5DC54}" dt="2024-06-28T13:30:05.515" v="0"/>
        <pc:sldMkLst>
          <pc:docMk/>
          <pc:sldMk cId="4256802100" sldId="297"/>
        </pc:sldMkLst>
      </pc:sldChg>
      <pc:sldChg chg="modSp">
        <pc:chgData name="Kelly Antini" userId="a2b26854-2e7b-4ab6-9b92-644a94152396" providerId="ADAL" clId="{DF07B70B-5CA5-4895-BBB1-53A008E5DC54}" dt="2024-06-28T13:30:05.515" v="0"/>
        <pc:sldMkLst>
          <pc:docMk/>
          <pc:sldMk cId="2866679014" sldId="298"/>
        </pc:sldMkLst>
      </pc:sldChg>
      <pc:sldChg chg="modSp">
        <pc:chgData name="Kelly Antini" userId="a2b26854-2e7b-4ab6-9b92-644a94152396" providerId="ADAL" clId="{DF07B70B-5CA5-4895-BBB1-53A008E5DC54}" dt="2024-06-28T13:30:05.515" v="0"/>
        <pc:sldMkLst>
          <pc:docMk/>
          <pc:sldMk cId="755618623" sldId="299"/>
        </pc:sldMkLst>
      </pc:sldChg>
      <pc:sldChg chg="modSp">
        <pc:chgData name="Kelly Antini" userId="a2b26854-2e7b-4ab6-9b92-644a94152396" providerId="ADAL" clId="{DF07B70B-5CA5-4895-BBB1-53A008E5DC54}" dt="2024-06-28T13:30:05.515" v="0"/>
        <pc:sldMkLst>
          <pc:docMk/>
          <pc:sldMk cId="1736435158" sldId="300"/>
        </pc:sldMkLst>
      </pc:sldChg>
      <pc:sldChg chg="modSp">
        <pc:chgData name="Kelly Antini" userId="a2b26854-2e7b-4ab6-9b92-644a94152396" providerId="ADAL" clId="{DF07B70B-5CA5-4895-BBB1-53A008E5DC54}" dt="2024-06-28T13:30:05.515" v="0"/>
        <pc:sldMkLst>
          <pc:docMk/>
          <pc:sldMk cId="4239329116" sldId="301"/>
        </pc:sldMkLst>
      </pc:sldChg>
      <pc:sldChg chg="modSp">
        <pc:chgData name="Kelly Antini" userId="a2b26854-2e7b-4ab6-9b92-644a94152396" providerId="ADAL" clId="{DF07B70B-5CA5-4895-BBB1-53A008E5DC54}" dt="2024-06-28T13:30:05.515" v="0"/>
        <pc:sldMkLst>
          <pc:docMk/>
          <pc:sldMk cId="924028312" sldId="302"/>
        </pc:sldMkLst>
      </pc:sldChg>
      <pc:sldChg chg="modSp">
        <pc:chgData name="Kelly Antini" userId="a2b26854-2e7b-4ab6-9b92-644a94152396" providerId="ADAL" clId="{DF07B70B-5CA5-4895-BBB1-53A008E5DC54}" dt="2024-06-28T13:30:05.515" v="0"/>
        <pc:sldMkLst>
          <pc:docMk/>
          <pc:sldMk cId="2330918406" sldId="303"/>
        </pc:sldMkLst>
      </pc:sldChg>
      <pc:sldChg chg="modSp">
        <pc:chgData name="Kelly Antini" userId="a2b26854-2e7b-4ab6-9b92-644a94152396" providerId="ADAL" clId="{DF07B70B-5CA5-4895-BBB1-53A008E5DC54}" dt="2024-06-28T13:30:05.515" v="0"/>
        <pc:sldMkLst>
          <pc:docMk/>
          <pc:sldMk cId="3374115176" sldId="308"/>
        </pc:sldMkLst>
      </pc:sldChg>
      <pc:sldChg chg="modSp">
        <pc:chgData name="Kelly Antini" userId="a2b26854-2e7b-4ab6-9b92-644a94152396" providerId="ADAL" clId="{DF07B70B-5CA5-4895-BBB1-53A008E5DC54}" dt="2024-06-28T13:30:05.515" v="0"/>
        <pc:sldMkLst>
          <pc:docMk/>
          <pc:sldMk cId="3871218632" sldId="309"/>
        </pc:sldMkLst>
      </pc:sldChg>
      <pc:sldChg chg="modSp">
        <pc:chgData name="Kelly Antini" userId="a2b26854-2e7b-4ab6-9b92-644a94152396" providerId="ADAL" clId="{DF07B70B-5CA5-4895-BBB1-53A008E5DC54}" dt="2024-06-28T13:30:05.515" v="0"/>
        <pc:sldMkLst>
          <pc:docMk/>
          <pc:sldMk cId="3211360091" sldId="310"/>
        </pc:sldMkLst>
      </pc:sldChg>
      <pc:sldChg chg="modSp">
        <pc:chgData name="Kelly Antini" userId="a2b26854-2e7b-4ab6-9b92-644a94152396" providerId="ADAL" clId="{DF07B70B-5CA5-4895-BBB1-53A008E5DC54}" dt="2024-06-28T13:30:05.515" v="0"/>
        <pc:sldMkLst>
          <pc:docMk/>
          <pc:sldMk cId="4003714322" sldId="311"/>
        </pc:sldMkLst>
      </pc:sldChg>
      <pc:sldChg chg="modSp">
        <pc:chgData name="Kelly Antini" userId="a2b26854-2e7b-4ab6-9b92-644a94152396" providerId="ADAL" clId="{DF07B70B-5CA5-4895-BBB1-53A008E5DC54}" dt="2024-06-28T13:30:05.515" v="0"/>
        <pc:sldMkLst>
          <pc:docMk/>
          <pc:sldMk cId="1929766409" sldId="312"/>
        </pc:sldMkLst>
      </pc:sldChg>
      <pc:sldChg chg="modSp">
        <pc:chgData name="Kelly Antini" userId="a2b26854-2e7b-4ab6-9b92-644a94152396" providerId="ADAL" clId="{DF07B70B-5CA5-4895-BBB1-53A008E5DC54}" dt="2024-06-28T13:30:05.515" v="0"/>
        <pc:sldMkLst>
          <pc:docMk/>
          <pc:sldMk cId="1068744585" sldId="313"/>
        </pc:sldMkLst>
      </pc:sldChg>
      <pc:sldChg chg="modSp">
        <pc:chgData name="Kelly Antini" userId="a2b26854-2e7b-4ab6-9b92-644a94152396" providerId="ADAL" clId="{DF07B70B-5CA5-4895-BBB1-53A008E5DC54}" dt="2024-06-28T13:30:05.515" v="0"/>
        <pc:sldMkLst>
          <pc:docMk/>
          <pc:sldMk cId="2026022185" sldId="314"/>
        </pc:sldMkLst>
      </pc:sldChg>
      <pc:sldChg chg="modSp">
        <pc:chgData name="Kelly Antini" userId="a2b26854-2e7b-4ab6-9b92-644a94152396" providerId="ADAL" clId="{DF07B70B-5CA5-4895-BBB1-53A008E5DC54}" dt="2024-06-28T13:30:05.515" v="0"/>
        <pc:sldMkLst>
          <pc:docMk/>
          <pc:sldMk cId="265713889" sldId="315"/>
        </pc:sldMkLst>
      </pc:sldChg>
      <pc:sldMasterChg chg="modSp modSldLayout">
        <pc:chgData name="Kelly Antini" userId="a2b26854-2e7b-4ab6-9b92-644a94152396" providerId="ADAL" clId="{DF07B70B-5CA5-4895-BBB1-53A008E5DC54}" dt="2024-06-28T13:30:05.515" v="0"/>
        <pc:sldMasterMkLst>
          <pc:docMk/>
          <pc:sldMasterMk cId="0" sldId="2147483648"/>
        </pc:sldMasterMkLst>
        <pc:sldLayoutChg chg="modSp">
          <pc:chgData name="Kelly Antini" userId="a2b26854-2e7b-4ab6-9b92-644a94152396" providerId="ADAL" clId="{DF07B70B-5CA5-4895-BBB1-53A008E5DC54}" dt="2024-06-28T13:30:05.515" v="0"/>
          <pc:sldLayoutMkLst>
            <pc:docMk/>
            <pc:sldMasterMk cId="0" sldId="2147483648"/>
            <pc:sldLayoutMk cId="0" sldId="2147483661"/>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32.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34.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35.xm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38.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37.xml.rels><?xml version="1.0" encoding="UTF-8" standalone="yes"?>
<Relationships xmlns="http://schemas.openxmlformats.org/package/2006/relationships"><Relationship Id="rId3" Type="http://schemas.openxmlformats.org/officeDocument/2006/relationships/themeOverride" Target="../theme/themeOverride39.xml"/><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40.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41.xml"/><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40.xml.rels><?xml version="1.0" encoding="UTF-8" standalone="yes"?>
<Relationships xmlns="http://schemas.openxmlformats.org/package/2006/relationships"><Relationship Id="rId3" Type="http://schemas.openxmlformats.org/officeDocument/2006/relationships/themeOverride" Target="../theme/themeOverride42.xml"/><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41.xml.rels><?xml version="1.0" encoding="UTF-8" standalone="yes"?>
<Relationships xmlns="http://schemas.openxmlformats.org/package/2006/relationships"><Relationship Id="rId3" Type="http://schemas.openxmlformats.org/officeDocument/2006/relationships/themeOverride" Target="../theme/themeOverride43.xml"/><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42.xml.rels><?xml version="1.0" encoding="UTF-8" standalone="yes"?>
<Relationships xmlns="http://schemas.openxmlformats.org/package/2006/relationships"><Relationship Id="rId3" Type="http://schemas.openxmlformats.org/officeDocument/2006/relationships/themeOverride" Target="../theme/themeOverride44.xml"/><Relationship Id="rId2" Type="http://schemas.microsoft.com/office/2011/relationships/chartColorStyle" Target="colors42.xml"/><Relationship Id="rId1" Type="http://schemas.microsoft.com/office/2011/relationships/chartStyle" Target="style42.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43.xml.rels><?xml version="1.0" encoding="UTF-8" standalone="yes"?>
<Relationships xmlns="http://schemas.openxmlformats.org/package/2006/relationships"><Relationship Id="rId3" Type="http://schemas.openxmlformats.org/officeDocument/2006/relationships/themeOverride" Target="../theme/themeOverride45.xml"/><Relationship Id="rId2" Type="http://schemas.microsoft.com/office/2011/relationships/chartColorStyle" Target="colors43.xml"/><Relationship Id="rId1" Type="http://schemas.microsoft.com/office/2011/relationships/chartStyle" Target="style43.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44.xml.rels><?xml version="1.0" encoding="UTF-8" standalone="yes"?>
<Relationships xmlns="http://schemas.openxmlformats.org/package/2006/relationships"><Relationship Id="rId3" Type="http://schemas.openxmlformats.org/officeDocument/2006/relationships/themeOverride" Target="../theme/themeOverride46.xml"/><Relationship Id="rId2" Type="http://schemas.microsoft.com/office/2011/relationships/chartColorStyle" Target="colors44.xml"/><Relationship Id="rId1" Type="http://schemas.microsoft.com/office/2011/relationships/chartStyle" Target="style44.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45.xml.rels><?xml version="1.0" encoding="UTF-8" standalone="yes"?>
<Relationships xmlns="http://schemas.openxmlformats.org/package/2006/relationships"><Relationship Id="rId3" Type="http://schemas.openxmlformats.org/officeDocument/2006/relationships/themeOverride" Target="../theme/themeOverride47.xml"/><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46.xml.rels><?xml version="1.0" encoding="UTF-8" standalone="yes"?>
<Relationships xmlns="http://schemas.openxmlformats.org/package/2006/relationships"><Relationship Id="rId3" Type="http://schemas.openxmlformats.org/officeDocument/2006/relationships/themeOverride" Target="../theme/themeOverride48.xml"/><Relationship Id="rId2" Type="http://schemas.microsoft.com/office/2011/relationships/chartColorStyle" Target="colors46.xml"/><Relationship Id="rId1" Type="http://schemas.microsoft.com/office/2011/relationships/chartStyle" Target="style46.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47.xml.rels><?xml version="1.0" encoding="UTF-8" standalone="yes"?>
<Relationships xmlns="http://schemas.openxmlformats.org/package/2006/relationships"><Relationship Id="rId3" Type="http://schemas.openxmlformats.org/officeDocument/2006/relationships/themeOverride" Target="../theme/themeOverride49.xml"/><Relationship Id="rId2" Type="http://schemas.microsoft.com/office/2011/relationships/chartColorStyle" Target="colors47.xml"/><Relationship Id="rId1" Type="http://schemas.microsoft.com/office/2011/relationships/chartStyle" Target="style47.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48.xml.rels><?xml version="1.0" encoding="UTF-8" standalone="yes"?>
<Relationships xmlns="http://schemas.openxmlformats.org/package/2006/relationships"><Relationship Id="rId3" Type="http://schemas.openxmlformats.org/officeDocument/2006/relationships/themeOverride" Target="../theme/themeOverride50.xml"/><Relationship Id="rId2" Type="http://schemas.microsoft.com/office/2011/relationships/chartColorStyle" Target="colors48.xml"/><Relationship Id="rId1" Type="http://schemas.microsoft.com/office/2011/relationships/chartStyle" Target="style48.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49.xml.rels><?xml version="1.0" encoding="UTF-8" standalone="yes"?>
<Relationships xmlns="http://schemas.openxmlformats.org/package/2006/relationships"><Relationship Id="rId3" Type="http://schemas.openxmlformats.org/officeDocument/2006/relationships/themeOverride" Target="../theme/themeOverride51.xml"/><Relationship Id="rId2" Type="http://schemas.microsoft.com/office/2011/relationships/chartColorStyle" Target="colors49.xml"/><Relationship Id="rId1" Type="http://schemas.microsoft.com/office/2011/relationships/chartStyle" Target="style49.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50.xml.rels><?xml version="1.0" encoding="UTF-8" standalone="yes"?>
<Relationships xmlns="http://schemas.openxmlformats.org/package/2006/relationships"><Relationship Id="rId3" Type="http://schemas.openxmlformats.org/officeDocument/2006/relationships/themeOverride" Target="../theme/themeOverride52.xml"/><Relationship Id="rId2" Type="http://schemas.microsoft.com/office/2011/relationships/chartColorStyle" Target="colors50.xml"/><Relationship Id="rId1" Type="http://schemas.microsoft.com/office/2011/relationships/chartStyle" Target="style50.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51.xml.rels><?xml version="1.0" encoding="UTF-8" standalone="yes"?>
<Relationships xmlns="http://schemas.openxmlformats.org/package/2006/relationships"><Relationship Id="rId3" Type="http://schemas.openxmlformats.org/officeDocument/2006/relationships/themeOverride" Target="../theme/themeOverride53.xml"/><Relationship Id="rId2" Type="http://schemas.microsoft.com/office/2011/relationships/chartColorStyle" Target="colors51.xml"/><Relationship Id="rId1" Type="http://schemas.microsoft.com/office/2011/relationships/chartStyle" Target="style51.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52.xml.rels><?xml version="1.0" encoding="UTF-8" standalone="yes"?>
<Relationships xmlns="http://schemas.openxmlformats.org/package/2006/relationships"><Relationship Id="rId3" Type="http://schemas.openxmlformats.org/officeDocument/2006/relationships/themeOverride" Target="../theme/themeOverride54.xml"/><Relationship Id="rId2" Type="http://schemas.microsoft.com/office/2011/relationships/chartColorStyle" Target="colors52.xml"/><Relationship Id="rId1" Type="http://schemas.microsoft.com/office/2011/relationships/chartStyle" Target="style52.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53.xml.rels><?xml version="1.0" encoding="UTF-8" standalone="yes"?>
<Relationships xmlns="http://schemas.openxmlformats.org/package/2006/relationships"><Relationship Id="rId3" Type="http://schemas.openxmlformats.org/officeDocument/2006/relationships/themeOverride" Target="../theme/themeOverride55.xml"/><Relationship Id="rId2" Type="http://schemas.microsoft.com/office/2011/relationships/chartColorStyle" Target="colors53.xml"/><Relationship Id="rId1" Type="http://schemas.microsoft.com/office/2011/relationships/chartStyle" Target="style53.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54.xml.rels><?xml version="1.0" encoding="UTF-8" standalone="yes"?>
<Relationships xmlns="http://schemas.openxmlformats.org/package/2006/relationships"><Relationship Id="rId3" Type="http://schemas.openxmlformats.org/officeDocument/2006/relationships/themeOverride" Target="../theme/themeOverride56.xml"/><Relationship Id="rId2" Type="http://schemas.microsoft.com/office/2011/relationships/chartColorStyle" Target="colors54.xml"/><Relationship Id="rId1" Type="http://schemas.microsoft.com/office/2011/relationships/chartStyle" Target="style54.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55.xml.rels><?xml version="1.0" encoding="UTF-8" standalone="yes"?>
<Relationships xmlns="http://schemas.openxmlformats.org/package/2006/relationships"><Relationship Id="rId3" Type="http://schemas.openxmlformats.org/officeDocument/2006/relationships/themeOverride" Target="../theme/themeOverride57.xml"/><Relationship Id="rId2" Type="http://schemas.microsoft.com/office/2011/relationships/chartColorStyle" Target="colors55.xml"/><Relationship Id="rId1" Type="http://schemas.microsoft.com/office/2011/relationships/chartStyle" Target="style55.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56.xml.rels><?xml version="1.0" encoding="UTF-8" standalone="yes"?>
<Relationships xmlns="http://schemas.openxmlformats.org/package/2006/relationships"><Relationship Id="rId3" Type="http://schemas.openxmlformats.org/officeDocument/2006/relationships/themeOverride" Target="../theme/themeOverride58.xml"/><Relationship Id="rId2" Type="http://schemas.microsoft.com/office/2011/relationships/chartColorStyle" Target="colors56.xml"/><Relationship Id="rId1" Type="http://schemas.microsoft.com/office/2011/relationships/chartStyle" Target="style56.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57.xml.rels><?xml version="1.0" encoding="UTF-8" standalone="yes"?>
<Relationships xmlns="http://schemas.openxmlformats.org/package/2006/relationships"><Relationship Id="rId3" Type="http://schemas.openxmlformats.org/officeDocument/2006/relationships/themeOverride" Target="../theme/themeOverride59.xml"/><Relationship Id="rId2" Type="http://schemas.microsoft.com/office/2011/relationships/chartColorStyle" Target="colors57.xml"/><Relationship Id="rId1" Type="http://schemas.microsoft.com/office/2011/relationships/chartStyle" Target="style57.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58.xml.rels><?xml version="1.0" encoding="UTF-8" standalone="yes"?>
<Relationships xmlns="http://schemas.openxmlformats.org/package/2006/relationships"><Relationship Id="rId3" Type="http://schemas.openxmlformats.org/officeDocument/2006/relationships/themeOverride" Target="../theme/themeOverride60.xml"/><Relationship Id="rId2" Type="http://schemas.microsoft.com/office/2011/relationships/chartColorStyle" Target="colors58.xml"/><Relationship Id="rId1" Type="http://schemas.microsoft.com/office/2011/relationships/chartStyle" Target="style58.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59.xml.rels><?xml version="1.0" encoding="UTF-8" standalone="yes"?>
<Relationships xmlns="http://schemas.openxmlformats.org/package/2006/relationships"><Relationship Id="rId3" Type="http://schemas.openxmlformats.org/officeDocument/2006/relationships/themeOverride" Target="../theme/themeOverride61.xml"/><Relationship Id="rId2" Type="http://schemas.microsoft.com/office/2011/relationships/chartColorStyle" Target="colors59.xml"/><Relationship Id="rId1" Type="http://schemas.microsoft.com/office/2011/relationships/chartStyle" Target="style59.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60.xml.rels><?xml version="1.0" encoding="UTF-8" standalone="yes"?>
<Relationships xmlns="http://schemas.openxmlformats.org/package/2006/relationships"><Relationship Id="rId3" Type="http://schemas.openxmlformats.org/officeDocument/2006/relationships/themeOverride" Target="../theme/themeOverride62.xml"/><Relationship Id="rId2" Type="http://schemas.microsoft.com/office/2011/relationships/chartColorStyle" Target="colors60.xml"/><Relationship Id="rId1" Type="http://schemas.microsoft.com/office/2011/relationships/chartStyle" Target="style60.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61.xml.rels><?xml version="1.0" encoding="UTF-8" standalone="yes"?>
<Relationships xmlns="http://schemas.openxmlformats.org/package/2006/relationships"><Relationship Id="rId3" Type="http://schemas.openxmlformats.org/officeDocument/2006/relationships/themeOverride" Target="../theme/themeOverride63.xml"/><Relationship Id="rId2" Type="http://schemas.microsoft.com/office/2011/relationships/chartColorStyle" Target="colors61.xml"/><Relationship Id="rId1" Type="http://schemas.microsoft.com/office/2011/relationships/chartStyle" Target="style61.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62.xml.rels><?xml version="1.0" encoding="UTF-8" standalone="yes"?>
<Relationships xmlns="http://schemas.openxmlformats.org/package/2006/relationships"><Relationship Id="rId3" Type="http://schemas.openxmlformats.org/officeDocument/2006/relationships/themeOverride" Target="../theme/themeOverride64.xml"/><Relationship Id="rId2" Type="http://schemas.microsoft.com/office/2011/relationships/chartColorStyle" Target="colors62.xml"/><Relationship Id="rId1" Type="http://schemas.microsoft.com/office/2011/relationships/chartStyle" Target="style62.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63.xml.rels><?xml version="1.0" encoding="UTF-8" standalone="yes"?>
<Relationships xmlns="http://schemas.openxmlformats.org/package/2006/relationships"><Relationship Id="rId3" Type="http://schemas.openxmlformats.org/officeDocument/2006/relationships/themeOverride" Target="../theme/themeOverride65.xml"/><Relationship Id="rId2" Type="http://schemas.microsoft.com/office/2011/relationships/chartColorStyle" Target="colors63.xml"/><Relationship Id="rId1" Type="http://schemas.microsoft.com/office/2011/relationships/chartStyle" Target="style63.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https://franklinstreet-my.sharepoint.com/personal/kelly_antini_franklinst_com/Documents/Research/Market%20Reports/2024/Multifamily%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Dallas!$I$1</c:f>
              <c:strCache>
                <c:ptCount val="1"/>
                <c:pt idx="0">
                  <c:v>12 Mo Absorp Units</c:v>
                </c:pt>
              </c:strCache>
            </c:strRef>
          </c:tx>
          <c:spPr>
            <a:solidFill>
              <a:schemeClr val="accent6"/>
            </a:solidFill>
            <a:ln>
              <a:noFill/>
            </a:ln>
            <a:effectLst/>
          </c:spPr>
          <c:invertIfNegative val="0"/>
          <c:cat>
            <c:strRef>
              <c:f>Dallas!$A$6:$A$26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Dallas!$I$6:$I$26</c:f>
              <c:numCache>
                <c:formatCode>##,###,###,##0_);[Red]\(##,###,###,##0\)</c:formatCode>
                <c:ptCount val="21"/>
                <c:pt idx="0">
                  <c:v>23063</c:v>
                </c:pt>
                <c:pt idx="1">
                  <c:v>20007</c:v>
                </c:pt>
                <c:pt idx="2">
                  <c:v>21796</c:v>
                </c:pt>
                <c:pt idx="3">
                  <c:v>21861</c:v>
                </c:pt>
                <c:pt idx="4">
                  <c:v>28755</c:v>
                </c:pt>
                <c:pt idx="5">
                  <c:v>39787</c:v>
                </c:pt>
                <c:pt idx="6">
                  <c:v>47395</c:v>
                </c:pt>
                <c:pt idx="7">
                  <c:v>47613</c:v>
                </c:pt>
                <c:pt idx="8">
                  <c:v>37726</c:v>
                </c:pt>
                <c:pt idx="9">
                  <c:v>24223</c:v>
                </c:pt>
                <c:pt idx="10">
                  <c:v>10073</c:v>
                </c:pt>
                <c:pt idx="11">
                  <c:v>2617</c:v>
                </c:pt>
                <c:pt idx="12">
                  <c:v>2956</c:v>
                </c:pt>
                <c:pt idx="13">
                  <c:v>4222</c:v>
                </c:pt>
                <c:pt idx="14">
                  <c:v>8059</c:v>
                </c:pt>
                <c:pt idx="15">
                  <c:v>11975</c:v>
                </c:pt>
                <c:pt idx="16">
                  <c:v>15143</c:v>
                </c:pt>
                <c:pt idx="17">
                  <c:v>19538</c:v>
                </c:pt>
                <c:pt idx="18">
                  <c:v>23787</c:v>
                </c:pt>
                <c:pt idx="19">
                  <c:v>27385</c:v>
                </c:pt>
                <c:pt idx="20">
                  <c:v>27593</c:v>
                </c:pt>
              </c:numCache>
            </c:numRef>
          </c:val>
          <c:extLst>
            <c:ext xmlns:c16="http://schemas.microsoft.com/office/drawing/2014/chart" uri="{C3380CC4-5D6E-409C-BE32-E72D297353CC}">
              <c16:uniqueId val="{00000000-AA9A-4802-8EFC-1EFC4C8FB5BB}"/>
            </c:ext>
          </c:extLst>
        </c:ser>
        <c:ser>
          <c:idx val="2"/>
          <c:order val="2"/>
          <c:tx>
            <c:strRef>
              <c:f>Dallas!$P$1</c:f>
              <c:strCache>
                <c:ptCount val="1"/>
                <c:pt idx="0">
                  <c:v>Net Delivered Units 12 Mo</c:v>
                </c:pt>
              </c:strCache>
            </c:strRef>
          </c:tx>
          <c:spPr>
            <a:solidFill>
              <a:schemeClr val="accent5"/>
            </a:solidFill>
            <a:ln>
              <a:noFill/>
            </a:ln>
            <a:effectLst/>
          </c:spPr>
          <c:invertIfNegative val="0"/>
          <c:cat>
            <c:strRef>
              <c:f>Dallas!$A$6:$A$26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Dallas!$P$6:$P$26</c:f>
              <c:numCache>
                <c:formatCode>##,###,###,##0_);[Red]\(##,###,###,##0\)</c:formatCode>
                <c:ptCount val="21"/>
                <c:pt idx="0">
                  <c:v>25823</c:v>
                </c:pt>
                <c:pt idx="1">
                  <c:v>22746</c:v>
                </c:pt>
                <c:pt idx="2">
                  <c:v>25800</c:v>
                </c:pt>
                <c:pt idx="3">
                  <c:v>25226</c:v>
                </c:pt>
                <c:pt idx="4">
                  <c:v>26643</c:v>
                </c:pt>
                <c:pt idx="5">
                  <c:v>29551</c:v>
                </c:pt>
                <c:pt idx="6">
                  <c:v>28103</c:v>
                </c:pt>
                <c:pt idx="7">
                  <c:v>27404</c:v>
                </c:pt>
                <c:pt idx="8">
                  <c:v>24019</c:v>
                </c:pt>
                <c:pt idx="9">
                  <c:v>21995</c:v>
                </c:pt>
                <c:pt idx="10">
                  <c:v>25857</c:v>
                </c:pt>
                <c:pt idx="11">
                  <c:v>23772</c:v>
                </c:pt>
                <c:pt idx="12">
                  <c:v>24839</c:v>
                </c:pt>
                <c:pt idx="13">
                  <c:v>27151</c:v>
                </c:pt>
                <c:pt idx="14">
                  <c:v>25997</c:v>
                </c:pt>
                <c:pt idx="15">
                  <c:v>31695</c:v>
                </c:pt>
                <c:pt idx="16">
                  <c:v>35761</c:v>
                </c:pt>
                <c:pt idx="17">
                  <c:v>39987</c:v>
                </c:pt>
                <c:pt idx="18">
                  <c:v>41890</c:v>
                </c:pt>
                <c:pt idx="19">
                  <c:v>41561</c:v>
                </c:pt>
                <c:pt idx="20">
                  <c:v>37912</c:v>
                </c:pt>
              </c:numCache>
            </c:numRef>
          </c:val>
          <c:extLst>
            <c:ext xmlns:c16="http://schemas.microsoft.com/office/drawing/2014/chart" uri="{C3380CC4-5D6E-409C-BE32-E72D297353CC}">
              <c16:uniqueId val="{00000001-AA9A-4802-8EFC-1EFC4C8FB5BB}"/>
            </c:ext>
          </c:extLst>
        </c:ser>
        <c:dLbls>
          <c:showLegendKey val="0"/>
          <c:showVal val="0"/>
          <c:showCatName val="0"/>
          <c:showSerName val="0"/>
          <c:showPercent val="0"/>
          <c:showBubbleSize val="0"/>
        </c:dLbls>
        <c:gapWidth val="219"/>
        <c:axId val="431714384"/>
        <c:axId val="1668562784"/>
      </c:barChart>
      <c:lineChart>
        <c:grouping val="standard"/>
        <c:varyColors val="0"/>
        <c:ser>
          <c:idx val="0"/>
          <c:order val="0"/>
          <c:tx>
            <c:strRef>
              <c:f>Dallas!$C$1</c:f>
              <c:strCache>
                <c:ptCount val="1"/>
                <c:pt idx="0">
                  <c:v>Vacancy Rate</c:v>
                </c:pt>
              </c:strCache>
            </c:strRef>
          </c:tx>
          <c:spPr>
            <a:ln w="28575" cap="rnd">
              <a:solidFill>
                <a:schemeClr val="accent2"/>
              </a:solidFill>
              <a:round/>
            </a:ln>
            <a:effectLst/>
          </c:spPr>
          <c:marker>
            <c:symbol val="none"/>
          </c:marker>
          <c:cat>
            <c:strRef>
              <c:f>Dallas!$A$6:$A$26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Dallas!$C$6:$C$26</c:f>
              <c:numCache>
                <c:formatCode>#,##0.0%_);[Red]\-#,##0.0%</c:formatCode>
                <c:ptCount val="21"/>
                <c:pt idx="0">
                  <c:v>8.9810151596105198E-2</c:v>
                </c:pt>
                <c:pt idx="1">
                  <c:v>8.7361898450662404E-2</c:v>
                </c:pt>
                <c:pt idx="2">
                  <c:v>8.6995782534435004E-2</c:v>
                </c:pt>
                <c:pt idx="3">
                  <c:v>8.9012382991423E-2</c:v>
                </c:pt>
                <c:pt idx="4">
                  <c:v>8.4050656964101897E-2</c:v>
                </c:pt>
                <c:pt idx="5">
                  <c:v>7.1089608341610294E-2</c:v>
                </c:pt>
                <c:pt idx="6">
                  <c:v>5.9555531019288198E-2</c:v>
                </c:pt>
                <c:pt idx="7">
                  <c:v>6.0651305704351101E-2</c:v>
                </c:pt>
                <c:pt idx="8">
                  <c:v>6.4470909038835303E-2</c:v>
                </c:pt>
                <c:pt idx="9">
                  <c:v>6.6393061765295303E-2</c:v>
                </c:pt>
                <c:pt idx="10">
                  <c:v>7.69731389515175E-2</c:v>
                </c:pt>
                <c:pt idx="11">
                  <c:v>8.46321503880893E-2</c:v>
                </c:pt>
                <c:pt idx="12">
                  <c:v>8.8968157067658094E-2</c:v>
                </c:pt>
                <c:pt idx="13">
                  <c:v>9.1686973216305506E-2</c:v>
                </c:pt>
                <c:pt idx="14">
                  <c:v>9.5877503355354596E-2</c:v>
                </c:pt>
                <c:pt idx="15">
                  <c:v>0.10460056845341301</c:v>
                </c:pt>
                <c:pt idx="16">
                  <c:v>0.10916558815458401</c:v>
                </c:pt>
                <c:pt idx="17">
                  <c:v>0.110866210829075</c:v>
                </c:pt>
                <c:pt idx="18">
                  <c:v>0.111798420454571</c:v>
                </c:pt>
                <c:pt idx="19">
                  <c:v>0.115591792471274</c:v>
                </c:pt>
                <c:pt idx="20">
                  <c:v>0.116029541544704</c:v>
                </c:pt>
              </c:numCache>
            </c:numRef>
          </c:val>
          <c:smooth val="1"/>
          <c:extLst>
            <c:ext xmlns:c16="http://schemas.microsoft.com/office/drawing/2014/chart" uri="{C3380CC4-5D6E-409C-BE32-E72D297353CC}">
              <c16:uniqueId val="{00000002-AA9A-4802-8EFC-1EFC4C8FB5BB}"/>
            </c:ext>
          </c:extLst>
        </c:ser>
        <c:dLbls>
          <c:showLegendKey val="0"/>
          <c:showVal val="0"/>
          <c:showCatName val="0"/>
          <c:showSerName val="0"/>
          <c:showPercent val="0"/>
          <c:showBubbleSize val="0"/>
        </c:dLbls>
        <c:marker val="1"/>
        <c:smooth val="0"/>
        <c:axId val="2006863424"/>
        <c:axId val="1668562304"/>
      </c:lineChart>
      <c:catAx>
        <c:axId val="431714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68562784"/>
        <c:crosses val="autoZero"/>
        <c:auto val="1"/>
        <c:lblAlgn val="ctr"/>
        <c:lblOffset val="100"/>
        <c:noMultiLvlLbl val="0"/>
      </c:catAx>
      <c:valAx>
        <c:axId val="1668562784"/>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431714384"/>
        <c:crosses val="autoZero"/>
        <c:crossBetween val="between"/>
      </c:valAx>
      <c:valAx>
        <c:axId val="1668562304"/>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2006863424"/>
        <c:crosses val="max"/>
        <c:crossBetween val="between"/>
      </c:valAx>
      <c:catAx>
        <c:axId val="2006863424"/>
        <c:scaling>
          <c:orientation val="minMax"/>
        </c:scaling>
        <c:delete val="1"/>
        <c:axPos val="b"/>
        <c:numFmt formatCode="General" sourceLinked="1"/>
        <c:majorTickMark val="out"/>
        <c:minorTickMark val="none"/>
        <c:tickLblPos val="nextTo"/>
        <c:crossAx val="166856230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'San antonio'!$K$1</c:f>
              <c:strCache>
                <c:ptCount val="1"/>
                <c:pt idx="0">
                  <c:v>12 Mo Sales Vol</c:v>
                </c:pt>
              </c:strCache>
            </c:strRef>
          </c:tx>
          <c:spPr>
            <a:solidFill>
              <a:schemeClr val="accent6"/>
            </a:solidFill>
            <a:ln>
              <a:noFill/>
            </a:ln>
            <a:effectLst/>
          </c:spPr>
          <c:invertIfNegative val="0"/>
          <c:cat>
            <c:strRef>
              <c:f>'San antonio'!$A$6:$A$26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'San antonio'!$K$6:$K$26</c:f>
              <c:numCache>
                <c:formatCode>\$##,###,###,##0_);[Red]\(\$##,###,###,##0\)</c:formatCode>
                <c:ptCount val="21"/>
                <c:pt idx="0">
                  <c:v>1471357895</c:v>
                </c:pt>
                <c:pt idx="1">
                  <c:v>1218220660</c:v>
                </c:pt>
                <c:pt idx="2">
                  <c:v>900391655</c:v>
                </c:pt>
                <c:pt idx="3">
                  <c:v>659975655</c:v>
                </c:pt>
                <c:pt idx="4">
                  <c:v>549400324</c:v>
                </c:pt>
                <c:pt idx="5">
                  <c:v>816610324</c:v>
                </c:pt>
                <c:pt idx="6">
                  <c:v>1107891988</c:v>
                </c:pt>
                <c:pt idx="7">
                  <c:v>1748428294</c:v>
                </c:pt>
                <c:pt idx="8">
                  <c:v>1739999516</c:v>
                </c:pt>
                <c:pt idx="9">
                  <c:v>1986632076</c:v>
                </c:pt>
                <c:pt idx="10">
                  <c:v>2089452352</c:v>
                </c:pt>
                <c:pt idx="11">
                  <c:v>1397274533</c:v>
                </c:pt>
                <c:pt idx="12">
                  <c:v>1353496763</c:v>
                </c:pt>
                <c:pt idx="13">
                  <c:v>898673591</c:v>
                </c:pt>
                <c:pt idx="14">
                  <c:v>555223059</c:v>
                </c:pt>
                <c:pt idx="15">
                  <c:v>554335572</c:v>
                </c:pt>
                <c:pt idx="16">
                  <c:v>402880572</c:v>
                </c:pt>
                <c:pt idx="17">
                  <c:v>433776050</c:v>
                </c:pt>
                <c:pt idx="18">
                  <c:v>379569866</c:v>
                </c:pt>
                <c:pt idx="19">
                  <c:v>315704866</c:v>
                </c:pt>
                <c:pt idx="20">
                  <c:v>288694866</c:v>
                </c:pt>
              </c:numCache>
            </c:numRef>
          </c:val>
          <c:extLst>
            <c:ext xmlns:c16="http://schemas.microsoft.com/office/drawing/2014/chart" uri="{C3380CC4-5D6E-409C-BE32-E72D297353CC}">
              <c16:uniqueId val="{00000000-48C3-443A-ABF4-32271A3E133F}"/>
            </c:ext>
          </c:extLst>
        </c:ser>
        <c:dLbls>
          <c:showLegendKey val="0"/>
          <c:showVal val="0"/>
          <c:showCatName val="0"/>
          <c:showSerName val="0"/>
          <c:showPercent val="0"/>
          <c:showBubbleSize val="0"/>
        </c:dLbls>
        <c:gapWidth val="219"/>
        <c:overlap val="-27"/>
        <c:axId val="2063960496"/>
        <c:axId val="2063965776"/>
      </c:barChart>
      <c:lineChart>
        <c:grouping val="standard"/>
        <c:varyColors val="0"/>
        <c:ser>
          <c:idx val="1"/>
          <c:order val="1"/>
          <c:tx>
            <c:strRef>
              <c:f>'San antonio'!$L$1</c:f>
              <c:strCache>
                <c:ptCount val="1"/>
                <c:pt idx="0">
                  <c:v>12 Mo Sales Vol Growth</c:v>
                </c:pt>
              </c:strCache>
            </c:strRef>
          </c:tx>
          <c:spPr>
            <a:ln w="28575" cap="rnd">
              <a:solidFill>
                <a:schemeClr val="accent4"/>
              </a:solidFill>
              <a:round/>
            </a:ln>
            <a:effectLst/>
          </c:spPr>
          <c:marker>
            <c:symbol val="none"/>
          </c:marker>
          <c:cat>
            <c:strRef>
              <c:f>'San antonio'!$A$6:$A$26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'San antonio'!$L$6:$L$26</c:f>
              <c:numCache>
                <c:formatCode>#,##0.0%_);[Red]\-#,##0.0%</c:formatCode>
                <c:ptCount val="21"/>
                <c:pt idx="0">
                  <c:v>8.8006899554972495E-3</c:v>
                </c:pt>
                <c:pt idx="1">
                  <c:v>-8.1713176052709904E-2</c:v>
                </c:pt>
                <c:pt idx="2">
                  <c:v>-0.31039599414970498</c:v>
                </c:pt>
                <c:pt idx="3">
                  <c:v>-0.52142802434986602</c:v>
                </c:pt>
                <c:pt idx="4">
                  <c:v>-0.62660320383845203</c:v>
                </c:pt>
                <c:pt idx="5">
                  <c:v>-0.32966961502688702</c:v>
                </c:pt>
                <c:pt idx="6">
                  <c:v>0.23045563766359001</c:v>
                </c:pt>
                <c:pt idx="7">
                  <c:v>1.64923149930432</c:v>
                </c:pt>
                <c:pt idx="8">
                  <c:v>2.1670886237045601</c:v>
                </c:pt>
                <c:pt idx="9">
                  <c:v>1.4327785451803801</c:v>
                </c:pt>
                <c:pt idx="10">
                  <c:v>0.885971172850471</c:v>
                </c:pt>
                <c:pt idx="11">
                  <c:v>-0.20083966966505701</c:v>
                </c:pt>
                <c:pt idx="12">
                  <c:v>-0.222128080752868</c:v>
                </c:pt>
                <c:pt idx="13">
                  <c:v>-0.54763964507739105</c:v>
                </c:pt>
                <c:pt idx="14">
                  <c:v>-0.73427340495774096</c:v>
                </c:pt>
                <c:pt idx="15">
                  <c:v>-0.60327368823518102</c:v>
                </c:pt>
                <c:pt idx="16">
                  <c:v>-0.70234094161627503</c:v>
                </c:pt>
                <c:pt idx="17">
                  <c:v>-0.51731523620571196</c:v>
                </c:pt>
                <c:pt idx="18">
                  <c:v>-0.31636508994486801</c:v>
                </c:pt>
                <c:pt idx="19">
                  <c:v>-0.430480593440971</c:v>
                </c:pt>
                <c:pt idx="20">
                  <c:v>-0.283423212574271</c:v>
                </c:pt>
              </c:numCache>
            </c:numRef>
          </c:val>
          <c:smooth val="1"/>
          <c:extLst>
            <c:ext xmlns:c16="http://schemas.microsoft.com/office/drawing/2014/chart" uri="{C3380CC4-5D6E-409C-BE32-E72D297353CC}">
              <c16:uniqueId val="{00000001-48C3-443A-ABF4-32271A3E133F}"/>
            </c:ext>
          </c:extLst>
        </c:ser>
        <c:dLbls>
          <c:showLegendKey val="0"/>
          <c:showVal val="0"/>
          <c:showCatName val="0"/>
          <c:showSerName val="0"/>
          <c:showPercent val="0"/>
          <c:showBubbleSize val="0"/>
        </c:dLbls>
        <c:marker val="1"/>
        <c:smooth val="0"/>
        <c:axId val="46322592"/>
        <c:axId val="46322112"/>
      </c:lineChart>
      <c:catAx>
        <c:axId val="2063960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2063965776"/>
        <c:crosses val="autoZero"/>
        <c:auto val="1"/>
        <c:lblAlgn val="ctr"/>
        <c:lblOffset val="100"/>
        <c:noMultiLvlLbl val="0"/>
      </c:catAx>
      <c:valAx>
        <c:axId val="2063965776"/>
        <c:scaling>
          <c:orientation val="minMax"/>
        </c:scaling>
        <c:delete val="0"/>
        <c:axPos val="l"/>
        <c:numFmt formatCode="&quot;$&quot;#,##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2063960496"/>
        <c:crosses val="autoZero"/>
        <c:crossBetween val="between"/>
        <c:dispUnits>
          <c:builtInUnit val="billions"/>
          <c:dispUnitsLbl>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ispUnitsLbl>
        </c:dispUnits>
      </c:valAx>
      <c:valAx>
        <c:axId val="46322112"/>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46322592"/>
        <c:crosses val="max"/>
        <c:crossBetween val="between"/>
      </c:valAx>
      <c:catAx>
        <c:axId val="46322592"/>
        <c:scaling>
          <c:orientation val="minMax"/>
        </c:scaling>
        <c:delete val="1"/>
        <c:axPos val="b"/>
        <c:numFmt formatCode="General" sourceLinked="1"/>
        <c:majorTickMark val="out"/>
        <c:minorTickMark val="none"/>
        <c:tickLblPos val="nextTo"/>
        <c:crossAx val="4632211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'San antonio'!$D$1</c:f>
              <c:strCache>
                <c:ptCount val="1"/>
                <c:pt idx="0">
                  <c:v>Market Asking Rent/Unit</c:v>
                </c:pt>
              </c:strCache>
            </c:strRef>
          </c:tx>
          <c:spPr>
            <a:solidFill>
              <a:schemeClr val="accent6"/>
            </a:solidFill>
            <a:ln>
              <a:noFill/>
            </a:ln>
            <a:effectLst/>
          </c:spPr>
          <c:invertIfNegative val="0"/>
          <c:cat>
            <c:strRef>
              <c:f>'San antonio'!$A$6:$A$26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'San antonio'!$D$6:$D$26</c:f>
              <c:numCache>
                <c:formatCode>\$##,###,###,##0_);[Red]\(\$##,###,###,##0\)</c:formatCode>
                <c:ptCount val="21"/>
                <c:pt idx="0">
                  <c:v>1138.5390064328201</c:v>
                </c:pt>
                <c:pt idx="1">
                  <c:v>1144.8124698392501</c:v>
                </c:pt>
                <c:pt idx="2">
                  <c:v>1153.41416194056</c:v>
                </c:pt>
                <c:pt idx="3">
                  <c:v>1157.0742806798501</c:v>
                </c:pt>
                <c:pt idx="4">
                  <c:v>1176.5079934299399</c:v>
                </c:pt>
                <c:pt idx="5">
                  <c:v>1223.2332859615799</c:v>
                </c:pt>
                <c:pt idx="6">
                  <c:v>1260.2316257365901</c:v>
                </c:pt>
                <c:pt idx="7">
                  <c:v>1276.71455198275</c:v>
                </c:pt>
                <c:pt idx="8">
                  <c:v>1300.4120191434999</c:v>
                </c:pt>
                <c:pt idx="9">
                  <c:v>1329.0667543265499</c:v>
                </c:pt>
                <c:pt idx="10">
                  <c:v>1330.07655629491</c:v>
                </c:pt>
                <c:pt idx="11">
                  <c:v>1319.37761485437</c:v>
                </c:pt>
                <c:pt idx="12">
                  <c:v>1331.05945819111</c:v>
                </c:pt>
                <c:pt idx="13">
                  <c:v>1330.14729958871</c:v>
                </c:pt>
                <c:pt idx="14">
                  <c:v>1314.4203512593399</c:v>
                </c:pt>
                <c:pt idx="15">
                  <c:v>1306.3796071243601</c:v>
                </c:pt>
                <c:pt idx="16">
                  <c:v>1305.9659631740001</c:v>
                </c:pt>
                <c:pt idx="17">
                  <c:v>1310.3680121130001</c:v>
                </c:pt>
                <c:pt idx="18">
                  <c:v>1291.3256387439001</c:v>
                </c:pt>
                <c:pt idx="19">
                  <c:v>1277.1058072456599</c:v>
                </c:pt>
                <c:pt idx="20">
                  <c:v>1286.4786672156499</c:v>
                </c:pt>
              </c:numCache>
            </c:numRef>
          </c:val>
          <c:extLst>
            <c:ext xmlns:c16="http://schemas.microsoft.com/office/drawing/2014/chart" uri="{C3380CC4-5D6E-409C-BE32-E72D297353CC}">
              <c16:uniqueId val="{00000000-45F7-4003-941E-E8D147054E14}"/>
            </c:ext>
          </c:extLst>
        </c:ser>
        <c:dLbls>
          <c:showLegendKey val="0"/>
          <c:showVal val="0"/>
          <c:showCatName val="0"/>
          <c:showSerName val="0"/>
          <c:showPercent val="0"/>
          <c:showBubbleSize val="0"/>
        </c:dLbls>
        <c:gapWidth val="219"/>
        <c:overlap val="-27"/>
        <c:axId val="1684873776"/>
        <c:axId val="1684872336"/>
      </c:barChart>
      <c:lineChart>
        <c:grouping val="standard"/>
        <c:varyColors val="0"/>
        <c:ser>
          <c:idx val="1"/>
          <c:order val="1"/>
          <c:tx>
            <c:strRef>
              <c:f>'San antonio'!$E$1</c:f>
              <c:strCache>
                <c:ptCount val="1"/>
                <c:pt idx="0">
                  <c:v>Annual Rent Growth</c:v>
                </c:pt>
              </c:strCache>
            </c:strRef>
          </c:tx>
          <c:spPr>
            <a:ln w="28575" cap="rnd">
              <a:solidFill>
                <a:schemeClr val="accent1"/>
              </a:solidFill>
              <a:round/>
            </a:ln>
            <a:effectLst/>
          </c:spPr>
          <c:marker>
            <c:symbol val="none"/>
          </c:marker>
          <c:cat>
            <c:strRef>
              <c:f>'San antonio'!$A$6:$A$26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'San antonio'!$E$6:$E$26</c:f>
              <c:numCache>
                <c:formatCode>#,##0.0%_);[Red]\-#,##0.0%</c:formatCode>
                <c:ptCount val="21"/>
                <c:pt idx="0">
                  <c:v>1.1223607038368199E-2</c:v>
                </c:pt>
                <c:pt idx="1">
                  <c:v>8.0942904129340607E-3</c:v>
                </c:pt>
                <c:pt idx="2">
                  <c:v>1.4075383354381601E-2</c:v>
                </c:pt>
                <c:pt idx="3">
                  <c:v>1.87369569405741E-2</c:v>
                </c:pt>
                <c:pt idx="4">
                  <c:v>3.3348867963759299E-2</c:v>
                </c:pt>
                <c:pt idx="5">
                  <c:v>6.8501014959546996E-2</c:v>
                </c:pt>
                <c:pt idx="6">
                  <c:v>9.2609807752240605E-2</c:v>
                </c:pt>
                <c:pt idx="7">
                  <c:v>0.103398954847224</c:v>
                </c:pt>
                <c:pt idx="8">
                  <c:v>0.105315073425333</c:v>
                </c:pt>
                <c:pt idx="9">
                  <c:v>8.6519447745219594E-2</c:v>
                </c:pt>
                <c:pt idx="10">
                  <c:v>5.5422296292159202E-2</c:v>
                </c:pt>
                <c:pt idx="11">
                  <c:v>3.3416289338409601E-2</c:v>
                </c:pt>
                <c:pt idx="12">
                  <c:v>2.3567483687048502E-2</c:v>
                </c:pt>
                <c:pt idx="13">
                  <c:v>8.1301052685518803E-4</c:v>
                </c:pt>
                <c:pt idx="14">
                  <c:v>-1.1770905186980599E-2</c:v>
                </c:pt>
                <c:pt idx="15">
                  <c:v>-9.8516206305669096E-3</c:v>
                </c:pt>
                <c:pt idx="16">
                  <c:v>-1.88522720474208E-2</c:v>
                </c:pt>
                <c:pt idx="17">
                  <c:v>-1.48699978429618E-2</c:v>
                </c:pt>
                <c:pt idx="18">
                  <c:v>-1.7570263951949001E-2</c:v>
                </c:pt>
                <c:pt idx="19">
                  <c:v>-2.24083411276844E-2</c:v>
                </c:pt>
                <c:pt idx="20">
                  <c:v>-1.49217487345434E-2</c:v>
                </c:pt>
              </c:numCache>
            </c:numRef>
          </c:val>
          <c:smooth val="1"/>
          <c:extLst>
            <c:ext xmlns:c16="http://schemas.microsoft.com/office/drawing/2014/chart" uri="{C3380CC4-5D6E-409C-BE32-E72D297353CC}">
              <c16:uniqueId val="{00000001-45F7-4003-941E-E8D147054E14}"/>
            </c:ext>
          </c:extLst>
        </c:ser>
        <c:dLbls>
          <c:showLegendKey val="0"/>
          <c:showVal val="0"/>
          <c:showCatName val="0"/>
          <c:showSerName val="0"/>
          <c:showPercent val="0"/>
          <c:showBubbleSize val="0"/>
        </c:dLbls>
        <c:marker val="1"/>
        <c:smooth val="0"/>
        <c:axId val="57467056"/>
        <c:axId val="57465616"/>
      </c:lineChart>
      <c:catAx>
        <c:axId val="1684873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84872336"/>
        <c:crosses val="autoZero"/>
        <c:auto val="1"/>
        <c:lblAlgn val="ctr"/>
        <c:lblOffset val="100"/>
        <c:noMultiLvlLbl val="0"/>
      </c:catAx>
      <c:valAx>
        <c:axId val="1684872336"/>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84873776"/>
        <c:crosses val="autoZero"/>
        <c:crossBetween val="between"/>
      </c:valAx>
      <c:valAx>
        <c:axId val="57465616"/>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7467056"/>
        <c:crosses val="max"/>
        <c:crossBetween val="between"/>
      </c:valAx>
      <c:catAx>
        <c:axId val="57467056"/>
        <c:scaling>
          <c:orientation val="minMax"/>
        </c:scaling>
        <c:delete val="1"/>
        <c:axPos val="b"/>
        <c:numFmt formatCode="General" sourceLinked="1"/>
        <c:majorTickMark val="out"/>
        <c:minorTickMark val="none"/>
        <c:tickLblPos val="nextTo"/>
        <c:crossAx val="57465616"/>
        <c:crosses val="autoZero"/>
        <c:auto val="1"/>
        <c:lblAlgn val="ctr"/>
        <c:lblOffset val="100"/>
        <c:noMultiLvlLbl val="0"/>
      </c:cat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'San antonio'!$V$1</c:f>
              <c:strCache>
                <c:ptCount val="1"/>
                <c:pt idx="0">
                  <c:v>Job Growth</c:v>
                </c:pt>
              </c:strCache>
            </c:strRef>
          </c:tx>
          <c:spPr>
            <a:ln w="28575" cap="rnd">
              <a:solidFill>
                <a:schemeClr val="accent5"/>
              </a:solidFill>
              <a:round/>
            </a:ln>
            <a:effectLst/>
          </c:spPr>
          <c:marker>
            <c:symbol val="none"/>
          </c:marker>
          <c:cat>
            <c:strRef>
              <c:f>'San antonio'!$A$6:$A$26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'San antonio'!$V$6:$V$26</c:f>
              <c:numCache>
                <c:formatCode>#,##0.0%_);[Red]\-#,##0.0%</c:formatCode>
                <c:ptCount val="21"/>
                <c:pt idx="0">
                  <c:v>1.6848981628097701E-2</c:v>
                </c:pt>
                <c:pt idx="1">
                  <c:v>-8.5459486240696894E-2</c:v>
                </c:pt>
                <c:pt idx="2">
                  <c:v>-5.8894436987957197E-2</c:v>
                </c:pt>
                <c:pt idx="3">
                  <c:v>-4.69709297442868E-2</c:v>
                </c:pt>
                <c:pt idx="4">
                  <c:v>-4.4666972029635703E-2</c:v>
                </c:pt>
                <c:pt idx="5">
                  <c:v>7.3160134288035694E-2</c:v>
                </c:pt>
                <c:pt idx="6">
                  <c:v>5.2508478006456402E-2</c:v>
                </c:pt>
                <c:pt idx="7">
                  <c:v>5.3470484083747202E-2</c:v>
                </c:pt>
                <c:pt idx="8">
                  <c:v>6.5962501673937995E-2</c:v>
                </c:pt>
                <c:pt idx="9">
                  <c:v>5.8641352648366701E-2</c:v>
                </c:pt>
                <c:pt idx="10">
                  <c:v>5.6682669811421997E-2</c:v>
                </c:pt>
                <c:pt idx="11">
                  <c:v>4.7601696049289099E-2</c:v>
                </c:pt>
                <c:pt idx="12">
                  <c:v>4.00491704011392E-2</c:v>
                </c:pt>
                <c:pt idx="13">
                  <c:v>3.6577017114914498E-2</c:v>
                </c:pt>
                <c:pt idx="14">
                  <c:v>3.0762951762540999E-2</c:v>
                </c:pt>
                <c:pt idx="15">
                  <c:v>3.1061255833084701E-2</c:v>
                </c:pt>
                <c:pt idx="16">
                  <c:v>2.4006385045791698E-2</c:v>
                </c:pt>
                <c:pt idx="17">
                  <c:v>2.18721828681234E-2</c:v>
                </c:pt>
                <c:pt idx="18">
                  <c:v>2.2633470909333001E-2</c:v>
                </c:pt>
                <c:pt idx="19">
                  <c:v>1.8756371916521099E-2</c:v>
                </c:pt>
                <c:pt idx="20">
                  <c:v>2.1903805568863399E-2</c:v>
                </c:pt>
              </c:numCache>
            </c:numRef>
          </c:val>
          <c:smooth val="1"/>
          <c:extLst>
            <c:ext xmlns:c16="http://schemas.microsoft.com/office/drawing/2014/chart" uri="{C3380CC4-5D6E-409C-BE32-E72D297353CC}">
              <c16:uniqueId val="{00000000-2EA5-4AD7-9F61-6D5A54EE52E0}"/>
            </c:ext>
          </c:extLst>
        </c:ser>
        <c:dLbls>
          <c:showLegendKey val="0"/>
          <c:showVal val="0"/>
          <c:showCatName val="0"/>
          <c:showSerName val="0"/>
          <c:showPercent val="0"/>
          <c:showBubbleSize val="0"/>
        </c:dLbls>
        <c:smooth val="0"/>
        <c:axId val="46318272"/>
        <c:axId val="46324512"/>
      </c:lineChart>
      <c:catAx>
        <c:axId val="4631827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46324512"/>
        <c:crosses val="autoZero"/>
        <c:auto val="1"/>
        <c:lblAlgn val="ctr"/>
        <c:lblOffset val="100"/>
        <c:noMultiLvlLbl val="0"/>
      </c:catAx>
      <c:valAx>
        <c:axId val="46324512"/>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46318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'San antonio'!$X$1</c:f>
              <c:strCache>
                <c:ptCount val="1"/>
                <c:pt idx="0">
                  <c:v>Population Growth</c:v>
                </c:pt>
              </c:strCache>
            </c:strRef>
          </c:tx>
          <c:spPr>
            <a:ln w="28575" cap="rnd">
              <a:solidFill>
                <a:schemeClr val="accent4"/>
              </a:solidFill>
              <a:round/>
            </a:ln>
            <a:effectLst/>
          </c:spPr>
          <c:marker>
            <c:symbol val="none"/>
          </c:marker>
          <c:cat>
            <c:strRef>
              <c:f>'San antonio'!$A$6:$A$26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'San antonio'!$X$6:$X$26</c:f>
              <c:numCache>
                <c:formatCode>#,##0.0%_);[Red]\-#,##0.0%</c:formatCode>
                <c:ptCount val="21"/>
                <c:pt idx="0">
                  <c:v>1.5163929164580399E-2</c:v>
                </c:pt>
                <c:pt idx="1">
                  <c:v>1.5704860206157599E-2</c:v>
                </c:pt>
                <c:pt idx="2">
                  <c:v>1.6304457534319899E-2</c:v>
                </c:pt>
                <c:pt idx="3">
                  <c:v>1.5808008656113901E-2</c:v>
                </c:pt>
                <c:pt idx="4">
                  <c:v>1.50375385171955E-2</c:v>
                </c:pt>
                <c:pt idx="5">
                  <c:v>1.45302098568469E-2</c:v>
                </c:pt>
                <c:pt idx="6">
                  <c:v>1.4343648068237101E-2</c:v>
                </c:pt>
                <c:pt idx="7">
                  <c:v>1.58052864469054E-2</c:v>
                </c:pt>
                <c:pt idx="8">
                  <c:v>1.7653969733921301E-2</c:v>
                </c:pt>
                <c:pt idx="9">
                  <c:v>1.93223201532466E-2</c:v>
                </c:pt>
                <c:pt idx="10">
                  <c:v>2.0893938296609099E-2</c:v>
                </c:pt>
                <c:pt idx="11">
                  <c:v>2.09262754531747E-2</c:v>
                </c:pt>
                <c:pt idx="12">
                  <c:v>2.0951652899920702E-2</c:v>
                </c:pt>
                <c:pt idx="13">
                  <c:v>2.1088242914943899E-2</c:v>
                </c:pt>
                <c:pt idx="14">
                  <c:v>2.0855714796241799E-2</c:v>
                </c:pt>
                <c:pt idx="15">
                  <c:v>1.9947535993327398E-2</c:v>
                </c:pt>
                <c:pt idx="16">
                  <c:v>1.9102375150886801E-2</c:v>
                </c:pt>
                <c:pt idx="17">
                  <c:v>1.8242566023535901E-2</c:v>
                </c:pt>
                <c:pt idx="18">
                  <c:v>1.7416122056064201E-2</c:v>
                </c:pt>
                <c:pt idx="19">
                  <c:v>1.5947876262077901E-2</c:v>
                </c:pt>
                <c:pt idx="20">
                  <c:v>1.42633580249776E-2</c:v>
                </c:pt>
              </c:numCache>
            </c:numRef>
          </c:val>
          <c:smooth val="1"/>
          <c:extLst>
            <c:ext xmlns:c16="http://schemas.microsoft.com/office/drawing/2014/chart" uri="{C3380CC4-5D6E-409C-BE32-E72D297353CC}">
              <c16:uniqueId val="{00000000-2C37-46CE-99E5-7FFAA176FA24}"/>
            </c:ext>
          </c:extLst>
        </c:ser>
        <c:dLbls>
          <c:showLegendKey val="0"/>
          <c:showVal val="0"/>
          <c:showCatName val="0"/>
          <c:showSerName val="0"/>
          <c:showPercent val="0"/>
          <c:showBubbleSize val="0"/>
        </c:dLbls>
        <c:smooth val="0"/>
        <c:axId val="1684868016"/>
        <c:axId val="1684868496"/>
      </c:lineChart>
      <c:catAx>
        <c:axId val="1684868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84868496"/>
        <c:crosses val="autoZero"/>
        <c:auto val="1"/>
        <c:lblAlgn val="ctr"/>
        <c:lblOffset val="100"/>
        <c:noMultiLvlLbl val="0"/>
      </c:catAx>
      <c:valAx>
        <c:axId val="1684868496"/>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848680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'San antonio'!$Y$1</c:f>
              <c:strCache>
                <c:ptCount val="1"/>
                <c:pt idx="0">
                  <c:v>Median Household Income</c:v>
                </c:pt>
              </c:strCache>
            </c:strRef>
          </c:tx>
          <c:spPr>
            <a:solidFill>
              <a:schemeClr val="accent6"/>
            </a:solidFill>
            <a:ln>
              <a:noFill/>
            </a:ln>
            <a:effectLst/>
          </c:spPr>
          <c:invertIfNegative val="0"/>
          <c:cat>
            <c:strRef>
              <c:f>'San antonio'!$A$6:$A$26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'San antonio'!$Y$6:$Y$26</c:f>
              <c:numCache>
                <c:formatCode>\$##,###,###,##0_);[Red]\(\$##,###,###,##0\)</c:formatCode>
                <c:ptCount val="21"/>
                <c:pt idx="0">
                  <c:v>62739</c:v>
                </c:pt>
                <c:pt idx="1">
                  <c:v>62009.7109375</c:v>
                </c:pt>
                <c:pt idx="2">
                  <c:v>61621.87890625</c:v>
                </c:pt>
                <c:pt idx="3">
                  <c:v>61506.5390625</c:v>
                </c:pt>
                <c:pt idx="4">
                  <c:v>61877.28125</c:v>
                </c:pt>
                <c:pt idx="5">
                  <c:v>63705.0703125</c:v>
                </c:pt>
                <c:pt idx="6">
                  <c:v>65300.7890625</c:v>
                </c:pt>
                <c:pt idx="7">
                  <c:v>66774.9921875</c:v>
                </c:pt>
                <c:pt idx="8">
                  <c:v>68071.25</c:v>
                </c:pt>
                <c:pt idx="9">
                  <c:v>68966.7265625</c:v>
                </c:pt>
                <c:pt idx="10">
                  <c:v>69851.0078125</c:v>
                </c:pt>
                <c:pt idx="11">
                  <c:v>70538</c:v>
                </c:pt>
                <c:pt idx="12">
                  <c:v>71364.59375</c:v>
                </c:pt>
                <c:pt idx="13">
                  <c:v>72066.6015625</c:v>
                </c:pt>
                <c:pt idx="14">
                  <c:v>72605.09375</c:v>
                </c:pt>
                <c:pt idx="15">
                  <c:v>73195</c:v>
                </c:pt>
                <c:pt idx="16">
                  <c:v>73691.5078125</c:v>
                </c:pt>
                <c:pt idx="17">
                  <c:v>74153.5</c:v>
                </c:pt>
                <c:pt idx="18">
                  <c:v>74502.859375</c:v>
                </c:pt>
                <c:pt idx="19">
                  <c:v>74809.3203125</c:v>
                </c:pt>
                <c:pt idx="20">
                  <c:v>75231.8203125</c:v>
                </c:pt>
              </c:numCache>
            </c:numRef>
          </c:val>
          <c:extLst>
            <c:ext xmlns:c16="http://schemas.microsoft.com/office/drawing/2014/chart" uri="{C3380CC4-5D6E-409C-BE32-E72D297353CC}">
              <c16:uniqueId val="{00000000-2C37-43B9-89A9-36BDCE73370D}"/>
            </c:ext>
          </c:extLst>
        </c:ser>
        <c:dLbls>
          <c:showLegendKey val="0"/>
          <c:showVal val="0"/>
          <c:showCatName val="0"/>
          <c:showSerName val="0"/>
          <c:showPercent val="0"/>
          <c:showBubbleSize val="0"/>
        </c:dLbls>
        <c:gapWidth val="219"/>
        <c:overlap val="-27"/>
        <c:axId val="1910612320"/>
        <c:axId val="1910609440"/>
      </c:barChart>
      <c:lineChart>
        <c:grouping val="standard"/>
        <c:varyColors val="0"/>
        <c:ser>
          <c:idx val="1"/>
          <c:order val="1"/>
          <c:tx>
            <c:strRef>
              <c:f>'San antonio'!$Z$1</c:f>
              <c:strCache>
                <c:ptCount val="1"/>
                <c:pt idx="0">
                  <c:v>Median Household Income Growth</c:v>
                </c:pt>
              </c:strCache>
            </c:strRef>
          </c:tx>
          <c:spPr>
            <a:ln w="28575" cap="rnd">
              <a:solidFill>
                <a:schemeClr val="accent2"/>
              </a:solidFill>
              <a:round/>
            </a:ln>
            <a:effectLst/>
          </c:spPr>
          <c:marker>
            <c:symbol val="none"/>
          </c:marker>
          <c:cat>
            <c:strRef>
              <c:f>'San antonio'!$A$6:$A$26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'San antonio'!$Z$6:$Z$26</c:f>
              <c:numCache>
                <c:formatCode>#,##0.0%_);[Red]\-#,##0.0%</c:formatCode>
                <c:ptCount val="21"/>
                <c:pt idx="0">
                  <c:v>7.1568922121830303E-2</c:v>
                </c:pt>
                <c:pt idx="1">
                  <c:v>3.6247309423216703E-2</c:v>
                </c:pt>
                <c:pt idx="2">
                  <c:v>8.0490814920777306E-3</c:v>
                </c:pt>
                <c:pt idx="3">
                  <c:v>-1.36069431080106E-2</c:v>
                </c:pt>
                <c:pt idx="4">
                  <c:v>-1.37349774462455E-2</c:v>
                </c:pt>
                <c:pt idx="5">
                  <c:v>2.7340223803151702E-2</c:v>
                </c:pt>
                <c:pt idx="6">
                  <c:v>5.9701362917657902E-2</c:v>
                </c:pt>
                <c:pt idx="7">
                  <c:v>8.5656796908153907E-2</c:v>
                </c:pt>
                <c:pt idx="8">
                  <c:v>0.100100854867472</c:v>
                </c:pt>
                <c:pt idx="9">
                  <c:v>8.2593994860838696E-2</c:v>
                </c:pt>
                <c:pt idx="10">
                  <c:v>6.9680915274162203E-2</c:v>
                </c:pt>
                <c:pt idx="11">
                  <c:v>5.6353549273861603E-2</c:v>
                </c:pt>
                <c:pt idx="12">
                  <c:v>4.83808325835062E-2</c:v>
                </c:pt>
                <c:pt idx="13">
                  <c:v>4.49473993403295E-2</c:v>
                </c:pt>
                <c:pt idx="14">
                  <c:v>3.9428005747501202E-2</c:v>
                </c:pt>
                <c:pt idx="15">
                  <c:v>3.7667640137230902E-2</c:v>
                </c:pt>
                <c:pt idx="16">
                  <c:v>3.2606001663114698E-2</c:v>
                </c:pt>
                <c:pt idx="17">
                  <c:v>2.8957913822121002E-2</c:v>
                </c:pt>
                <c:pt idx="18">
                  <c:v>2.6138188479372299E-2</c:v>
                </c:pt>
                <c:pt idx="19">
                  <c:v>2.20550626750462E-2</c:v>
                </c:pt>
                <c:pt idx="20">
                  <c:v>2.0902171033318401E-2</c:v>
                </c:pt>
              </c:numCache>
            </c:numRef>
          </c:val>
          <c:smooth val="1"/>
          <c:extLst>
            <c:ext xmlns:c16="http://schemas.microsoft.com/office/drawing/2014/chart" uri="{C3380CC4-5D6E-409C-BE32-E72D297353CC}">
              <c16:uniqueId val="{00000001-2C37-43B9-89A9-36BDCE73370D}"/>
            </c:ext>
          </c:extLst>
        </c:ser>
        <c:dLbls>
          <c:showLegendKey val="0"/>
          <c:showVal val="0"/>
          <c:showCatName val="0"/>
          <c:showSerName val="0"/>
          <c:showPercent val="0"/>
          <c:showBubbleSize val="0"/>
        </c:dLbls>
        <c:marker val="1"/>
        <c:smooth val="0"/>
        <c:axId val="1660669520"/>
        <c:axId val="1699321248"/>
      </c:lineChart>
      <c:catAx>
        <c:axId val="1910612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910609440"/>
        <c:crosses val="autoZero"/>
        <c:auto val="1"/>
        <c:lblAlgn val="ctr"/>
        <c:lblOffset val="100"/>
        <c:noMultiLvlLbl val="0"/>
      </c:catAx>
      <c:valAx>
        <c:axId val="1910609440"/>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910612320"/>
        <c:crosses val="autoZero"/>
        <c:crossBetween val="between"/>
      </c:valAx>
      <c:valAx>
        <c:axId val="1699321248"/>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60669520"/>
        <c:crosses val="max"/>
        <c:crossBetween val="between"/>
      </c:valAx>
      <c:catAx>
        <c:axId val="1660669520"/>
        <c:scaling>
          <c:orientation val="minMax"/>
        </c:scaling>
        <c:delete val="1"/>
        <c:axPos val="b"/>
        <c:numFmt formatCode="General" sourceLinked="1"/>
        <c:majorTickMark val="out"/>
        <c:minorTickMark val="none"/>
        <c:tickLblPos val="nextTo"/>
        <c:crossAx val="169932124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Austin!$I$1</c:f>
              <c:strCache>
                <c:ptCount val="1"/>
                <c:pt idx="0">
                  <c:v>12 Mo Absorp Units</c:v>
                </c:pt>
              </c:strCache>
            </c:strRef>
          </c:tx>
          <c:spPr>
            <a:solidFill>
              <a:schemeClr val="accent6"/>
            </a:solidFill>
            <a:ln>
              <a:solidFill>
                <a:schemeClr val="accent6"/>
              </a:solidFill>
            </a:ln>
            <a:effectLst/>
          </c:spPr>
          <c:invertIfNegative val="0"/>
          <c:cat>
            <c:strRef>
              <c:f>Austin!$A$6:$A$26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Austin!$I$6:$I$26</c:f>
              <c:numCache>
                <c:formatCode>##,###,###,##0_);[Red]\(##,###,###,##0\)</c:formatCode>
                <c:ptCount val="21"/>
                <c:pt idx="0">
                  <c:v>7727</c:v>
                </c:pt>
                <c:pt idx="1">
                  <c:v>5892</c:v>
                </c:pt>
                <c:pt idx="2">
                  <c:v>5625</c:v>
                </c:pt>
                <c:pt idx="3">
                  <c:v>6173</c:v>
                </c:pt>
                <c:pt idx="4">
                  <c:v>9734</c:v>
                </c:pt>
                <c:pt idx="5">
                  <c:v>16117</c:v>
                </c:pt>
                <c:pt idx="6">
                  <c:v>20307</c:v>
                </c:pt>
                <c:pt idx="7">
                  <c:v>20300</c:v>
                </c:pt>
                <c:pt idx="8">
                  <c:v>17153</c:v>
                </c:pt>
                <c:pt idx="9">
                  <c:v>11474</c:v>
                </c:pt>
                <c:pt idx="10">
                  <c:v>7364</c:v>
                </c:pt>
                <c:pt idx="11">
                  <c:v>6071</c:v>
                </c:pt>
                <c:pt idx="12">
                  <c:v>5957</c:v>
                </c:pt>
                <c:pt idx="13">
                  <c:v>7430</c:v>
                </c:pt>
                <c:pt idx="14">
                  <c:v>7212</c:v>
                </c:pt>
                <c:pt idx="15">
                  <c:v>8203</c:v>
                </c:pt>
                <c:pt idx="16">
                  <c:v>10990</c:v>
                </c:pt>
                <c:pt idx="17">
                  <c:v>13158</c:v>
                </c:pt>
                <c:pt idx="18">
                  <c:v>17796</c:v>
                </c:pt>
                <c:pt idx="19">
                  <c:v>20674</c:v>
                </c:pt>
                <c:pt idx="20">
                  <c:v>21135</c:v>
                </c:pt>
              </c:numCache>
            </c:numRef>
          </c:val>
          <c:extLst>
            <c:ext xmlns:c16="http://schemas.microsoft.com/office/drawing/2014/chart" uri="{C3380CC4-5D6E-409C-BE32-E72D297353CC}">
              <c16:uniqueId val="{00000000-CD4E-433D-956C-6BF04DE21CFE}"/>
            </c:ext>
          </c:extLst>
        </c:ser>
        <c:ser>
          <c:idx val="2"/>
          <c:order val="2"/>
          <c:tx>
            <c:strRef>
              <c:f>Austin!$P$1</c:f>
              <c:strCache>
                <c:ptCount val="1"/>
                <c:pt idx="0">
                  <c:v>Net Delivered Units 12 Mo</c:v>
                </c:pt>
              </c:strCache>
            </c:strRef>
          </c:tx>
          <c:spPr>
            <a:solidFill>
              <a:schemeClr val="accent5"/>
            </a:solidFill>
            <a:ln>
              <a:noFill/>
            </a:ln>
            <a:effectLst/>
          </c:spPr>
          <c:invertIfNegative val="0"/>
          <c:cat>
            <c:strRef>
              <c:f>Austin!$A$6:$A$26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Austin!$P$6:$P$26</c:f>
              <c:numCache>
                <c:formatCode>##,###,###,##0_);[Red]\(##,###,###,##0\)</c:formatCode>
                <c:ptCount val="21"/>
                <c:pt idx="0">
                  <c:v>11317</c:v>
                </c:pt>
                <c:pt idx="1">
                  <c:v>12681</c:v>
                </c:pt>
                <c:pt idx="2">
                  <c:v>12478</c:v>
                </c:pt>
                <c:pt idx="3">
                  <c:v>12415</c:v>
                </c:pt>
                <c:pt idx="4">
                  <c:v>11365</c:v>
                </c:pt>
                <c:pt idx="5">
                  <c:v>10333</c:v>
                </c:pt>
                <c:pt idx="6">
                  <c:v>11207</c:v>
                </c:pt>
                <c:pt idx="7">
                  <c:v>11781</c:v>
                </c:pt>
                <c:pt idx="8">
                  <c:v>13807</c:v>
                </c:pt>
                <c:pt idx="9">
                  <c:v>14822</c:v>
                </c:pt>
                <c:pt idx="10">
                  <c:v>15387</c:v>
                </c:pt>
                <c:pt idx="11">
                  <c:v>14455</c:v>
                </c:pt>
                <c:pt idx="12">
                  <c:v>13307</c:v>
                </c:pt>
                <c:pt idx="13">
                  <c:v>15813</c:v>
                </c:pt>
                <c:pt idx="14">
                  <c:v>19117</c:v>
                </c:pt>
                <c:pt idx="15">
                  <c:v>21222</c:v>
                </c:pt>
                <c:pt idx="16">
                  <c:v>26634</c:v>
                </c:pt>
                <c:pt idx="17">
                  <c:v>28378</c:v>
                </c:pt>
                <c:pt idx="18">
                  <c:v>32158</c:v>
                </c:pt>
                <c:pt idx="19">
                  <c:v>32306</c:v>
                </c:pt>
                <c:pt idx="20">
                  <c:v>27099</c:v>
                </c:pt>
              </c:numCache>
            </c:numRef>
          </c:val>
          <c:extLst>
            <c:ext xmlns:c16="http://schemas.microsoft.com/office/drawing/2014/chart" uri="{C3380CC4-5D6E-409C-BE32-E72D297353CC}">
              <c16:uniqueId val="{00000001-CD4E-433D-956C-6BF04DE21CFE}"/>
            </c:ext>
          </c:extLst>
        </c:ser>
        <c:dLbls>
          <c:showLegendKey val="0"/>
          <c:showVal val="0"/>
          <c:showCatName val="0"/>
          <c:showSerName val="0"/>
          <c:showPercent val="0"/>
          <c:showBubbleSize val="0"/>
        </c:dLbls>
        <c:gapWidth val="219"/>
        <c:axId val="574220559"/>
        <c:axId val="574217679"/>
      </c:barChart>
      <c:lineChart>
        <c:grouping val="standard"/>
        <c:varyColors val="0"/>
        <c:ser>
          <c:idx val="0"/>
          <c:order val="0"/>
          <c:tx>
            <c:strRef>
              <c:f>Austin!$C$1</c:f>
              <c:strCache>
                <c:ptCount val="1"/>
                <c:pt idx="0">
                  <c:v>Vacancy Rate</c:v>
                </c:pt>
              </c:strCache>
            </c:strRef>
          </c:tx>
          <c:spPr>
            <a:ln w="28575" cap="rnd">
              <a:solidFill>
                <a:schemeClr val="accent2"/>
              </a:solidFill>
              <a:round/>
            </a:ln>
            <a:effectLst/>
          </c:spPr>
          <c:marker>
            <c:symbol val="none"/>
          </c:marker>
          <c:cat>
            <c:strRef>
              <c:f>Austin!$A$6:$A$26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Austin!$C$6:$C$26</c:f>
              <c:numCache>
                <c:formatCode>#,##0.0%_);[Red]\-#,##0.0%</c:formatCode>
                <c:ptCount val="21"/>
                <c:pt idx="0">
                  <c:v>9.13634193373878E-2</c:v>
                </c:pt>
                <c:pt idx="1">
                  <c:v>9.8538557765908905E-2</c:v>
                </c:pt>
                <c:pt idx="2">
                  <c:v>0.100160412481928</c:v>
                </c:pt>
                <c:pt idx="3">
                  <c:v>0.10452605457806401</c:v>
                </c:pt>
                <c:pt idx="4">
                  <c:v>9.3833742346588894E-2</c:v>
                </c:pt>
                <c:pt idx="5">
                  <c:v>7.0542562635100406E-2</c:v>
                </c:pt>
                <c:pt idx="6">
                  <c:v>5.8568539156626499E-2</c:v>
                </c:pt>
                <c:pt idx="7">
                  <c:v>6.55214150210916E-2</c:v>
                </c:pt>
                <c:pt idx="8">
                  <c:v>7.5604078447713302E-2</c:v>
                </c:pt>
                <c:pt idx="9">
                  <c:v>7.9487910608194906E-2</c:v>
                </c:pt>
                <c:pt idx="10">
                  <c:v>8.58489885738144E-2</c:v>
                </c:pt>
                <c:pt idx="11">
                  <c:v>9.3647635982551297E-2</c:v>
                </c:pt>
                <c:pt idx="12">
                  <c:v>9.9291246315742293E-2</c:v>
                </c:pt>
                <c:pt idx="13">
                  <c:v>0.105532683996929</c:v>
                </c:pt>
                <c:pt idx="14">
                  <c:v>0.122472846415213</c:v>
                </c:pt>
                <c:pt idx="15">
                  <c:v>0.132275898913984</c:v>
                </c:pt>
                <c:pt idx="16">
                  <c:v>0.14345723328134999</c:v>
                </c:pt>
                <c:pt idx="17">
                  <c:v>0.14602796865062501</c:v>
                </c:pt>
                <c:pt idx="18">
                  <c:v>0.15584562274686101</c:v>
                </c:pt>
                <c:pt idx="19">
                  <c:v>0.15543356604634301</c:v>
                </c:pt>
                <c:pt idx="20">
                  <c:v>0.149923388275995</c:v>
                </c:pt>
              </c:numCache>
            </c:numRef>
          </c:val>
          <c:smooth val="0"/>
          <c:extLst>
            <c:ext xmlns:c16="http://schemas.microsoft.com/office/drawing/2014/chart" uri="{C3380CC4-5D6E-409C-BE32-E72D297353CC}">
              <c16:uniqueId val="{00000002-CD4E-433D-956C-6BF04DE21CFE}"/>
            </c:ext>
          </c:extLst>
        </c:ser>
        <c:dLbls>
          <c:showLegendKey val="0"/>
          <c:showVal val="0"/>
          <c:showCatName val="0"/>
          <c:showSerName val="0"/>
          <c:showPercent val="0"/>
          <c:showBubbleSize val="0"/>
        </c:dLbls>
        <c:marker val="1"/>
        <c:smooth val="0"/>
        <c:axId val="574154319"/>
        <c:axId val="574151439"/>
      </c:lineChart>
      <c:catAx>
        <c:axId val="574220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74217679"/>
        <c:crosses val="autoZero"/>
        <c:auto val="1"/>
        <c:lblAlgn val="ctr"/>
        <c:lblOffset val="100"/>
        <c:noMultiLvlLbl val="0"/>
      </c:catAx>
      <c:valAx>
        <c:axId val="574217679"/>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74220559"/>
        <c:crosses val="autoZero"/>
        <c:crossBetween val="between"/>
      </c:valAx>
      <c:valAx>
        <c:axId val="574151439"/>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74154319"/>
        <c:crosses val="max"/>
        <c:crossBetween val="between"/>
      </c:valAx>
      <c:catAx>
        <c:axId val="574154319"/>
        <c:scaling>
          <c:orientation val="minMax"/>
        </c:scaling>
        <c:delete val="1"/>
        <c:axPos val="b"/>
        <c:numFmt formatCode="General" sourceLinked="1"/>
        <c:majorTickMark val="out"/>
        <c:minorTickMark val="none"/>
        <c:tickLblPos val="nextTo"/>
        <c:crossAx val="57415143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1"/>
          <c:order val="1"/>
          <c:tx>
            <c:strRef>
              <c:f>Austin!$H$1</c:f>
              <c:strCache>
                <c:ptCount val="1"/>
                <c:pt idx="0">
                  <c:v>Under Constr % of Inventory</c:v>
                </c:pt>
              </c:strCache>
            </c:strRef>
          </c:tx>
          <c:spPr>
            <a:solidFill>
              <a:schemeClr val="accent6"/>
            </a:solidFill>
            <a:ln>
              <a:noFill/>
            </a:ln>
            <a:effectLst/>
          </c:spPr>
          <c:cat>
            <c:strRef>
              <c:f>Austin!$A$6:$A$26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Austin!$H$6:$H$26</c:f>
              <c:numCache>
                <c:formatCode>#,##0.0%_);[Red]\-#,##0.0%</c:formatCode>
                <c:ptCount val="21"/>
                <c:pt idx="0">
                  <c:v>9.1565087647351398E-2</c:v>
                </c:pt>
                <c:pt idx="1">
                  <c:v>8.88527663819869E-2</c:v>
                </c:pt>
                <c:pt idx="2">
                  <c:v>9.3857550440756901E-2</c:v>
                </c:pt>
                <c:pt idx="3">
                  <c:v>8.6373965163116795E-2</c:v>
                </c:pt>
                <c:pt idx="4">
                  <c:v>0.103920126029288</c:v>
                </c:pt>
                <c:pt idx="5">
                  <c:v>0.118386001029336</c:v>
                </c:pt>
                <c:pt idx="6">
                  <c:v>0.12652637577336401</c:v>
                </c:pt>
                <c:pt idx="7">
                  <c:v>0.120142318559845</c:v>
                </c:pt>
                <c:pt idx="8">
                  <c:v>0.14152508392757501</c:v>
                </c:pt>
                <c:pt idx="9">
                  <c:v>0.15688968051626501</c:v>
                </c:pt>
                <c:pt idx="10">
                  <c:v>0.16738231948120599</c:v>
                </c:pt>
                <c:pt idx="11">
                  <c:v>0.18183847425629099</c:v>
                </c:pt>
                <c:pt idx="12">
                  <c:v>0.202859245478963</c:v>
                </c:pt>
                <c:pt idx="13">
                  <c:v>0.18920331980549199</c:v>
                </c:pt>
                <c:pt idx="14">
                  <c:v>0.172822145447278</c:v>
                </c:pt>
                <c:pt idx="15">
                  <c:v>0.160699589197973</c:v>
                </c:pt>
                <c:pt idx="16">
                  <c:v>0.134459291876043</c:v>
                </c:pt>
                <c:pt idx="17">
                  <c:v>0.11507247721009101</c:v>
                </c:pt>
                <c:pt idx="18">
                  <c:v>8.8031708831985495E-2</c:v>
                </c:pt>
                <c:pt idx="19">
                  <c:v>7.2302537400305206E-2</c:v>
                </c:pt>
                <c:pt idx="20">
                  <c:v>6.6802312196275304E-2</c:v>
                </c:pt>
              </c:numCache>
            </c:numRef>
          </c:val>
          <c:extLst>
            <c:ext xmlns:c16="http://schemas.microsoft.com/office/drawing/2014/chart" uri="{C3380CC4-5D6E-409C-BE32-E72D297353CC}">
              <c16:uniqueId val="{00000000-DF34-42F7-8AF3-7EF35C18CB1A}"/>
            </c:ext>
          </c:extLst>
        </c:ser>
        <c:dLbls>
          <c:showLegendKey val="0"/>
          <c:showVal val="0"/>
          <c:showCatName val="0"/>
          <c:showSerName val="0"/>
          <c:showPercent val="0"/>
          <c:showBubbleSize val="0"/>
        </c:dLbls>
        <c:axId val="1925260607"/>
        <c:axId val="1925263487"/>
      </c:areaChart>
      <c:barChart>
        <c:barDir val="col"/>
        <c:grouping val="clustered"/>
        <c:varyColors val="0"/>
        <c:ser>
          <c:idx val="0"/>
          <c:order val="0"/>
          <c:tx>
            <c:strRef>
              <c:f>Austin!$G$1</c:f>
              <c:strCache>
                <c:ptCount val="1"/>
                <c:pt idx="0">
                  <c:v>Under Constr Units</c:v>
                </c:pt>
              </c:strCache>
            </c:strRef>
          </c:tx>
          <c:spPr>
            <a:solidFill>
              <a:schemeClr val="accent2"/>
            </a:solidFill>
            <a:ln>
              <a:noFill/>
            </a:ln>
            <a:effectLst/>
          </c:spPr>
          <c:invertIfNegative val="0"/>
          <c:cat>
            <c:strRef>
              <c:f>Austin!$A$6:$A$26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Austin!$G$6:$G$26</c:f>
              <c:numCache>
                <c:formatCode>##,###,###,##0_);[Red]\(##,###,###,##0\)</c:formatCode>
                <c:ptCount val="21"/>
                <c:pt idx="0">
                  <c:v>20988</c:v>
                </c:pt>
                <c:pt idx="1">
                  <c:v>20662</c:v>
                </c:pt>
                <c:pt idx="2">
                  <c:v>22008</c:v>
                </c:pt>
                <c:pt idx="3">
                  <c:v>20564</c:v>
                </c:pt>
                <c:pt idx="4">
                  <c:v>25001</c:v>
                </c:pt>
                <c:pt idx="5">
                  <c:v>28753</c:v>
                </c:pt>
                <c:pt idx="6">
                  <c:v>31085</c:v>
                </c:pt>
                <c:pt idx="7">
                  <c:v>30019</c:v>
                </c:pt>
                <c:pt idx="8">
                  <c:v>36002</c:v>
                </c:pt>
                <c:pt idx="9">
                  <c:v>40430</c:v>
                </c:pt>
                <c:pt idx="10">
                  <c:v>43698</c:v>
                </c:pt>
                <c:pt idx="11">
                  <c:v>48063</c:v>
                </c:pt>
                <c:pt idx="12">
                  <c:v>54304</c:v>
                </c:pt>
                <c:pt idx="13">
                  <c:v>51749</c:v>
                </c:pt>
                <c:pt idx="14">
                  <c:v>48422</c:v>
                </c:pt>
                <c:pt idx="15">
                  <c:v>45886</c:v>
                </c:pt>
                <c:pt idx="16">
                  <c:v>39575</c:v>
                </c:pt>
                <c:pt idx="17">
                  <c:v>34739</c:v>
                </c:pt>
                <c:pt idx="18">
                  <c:v>27496</c:v>
                </c:pt>
                <c:pt idx="19">
                  <c:v>22981</c:v>
                </c:pt>
                <c:pt idx="20">
                  <c:v>21472</c:v>
                </c:pt>
              </c:numCache>
            </c:numRef>
          </c:val>
          <c:extLst>
            <c:ext xmlns:c16="http://schemas.microsoft.com/office/drawing/2014/chart" uri="{C3380CC4-5D6E-409C-BE32-E72D297353CC}">
              <c16:uniqueId val="{00000001-DF34-42F7-8AF3-7EF35C18CB1A}"/>
            </c:ext>
          </c:extLst>
        </c:ser>
        <c:dLbls>
          <c:showLegendKey val="0"/>
          <c:showVal val="0"/>
          <c:showCatName val="0"/>
          <c:showSerName val="0"/>
          <c:showPercent val="0"/>
          <c:showBubbleSize val="0"/>
        </c:dLbls>
        <c:gapWidth val="219"/>
        <c:overlap val="-27"/>
        <c:axId val="5140511"/>
        <c:axId val="5141471"/>
      </c:barChart>
      <c:catAx>
        <c:axId val="51405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3F444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141471"/>
        <c:crosses val="autoZero"/>
        <c:auto val="1"/>
        <c:lblAlgn val="ctr"/>
        <c:lblOffset val="100"/>
        <c:noMultiLvlLbl val="0"/>
      </c:catAx>
      <c:valAx>
        <c:axId val="5141471"/>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3F444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140511"/>
        <c:crosses val="autoZero"/>
        <c:crossBetween val="between"/>
      </c:valAx>
      <c:valAx>
        <c:axId val="1925263487"/>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3F444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925260607"/>
        <c:crosses val="max"/>
        <c:crossBetween val="between"/>
      </c:valAx>
      <c:catAx>
        <c:axId val="1925260607"/>
        <c:scaling>
          <c:orientation val="minMax"/>
        </c:scaling>
        <c:delete val="1"/>
        <c:axPos val="b"/>
        <c:numFmt formatCode="General" sourceLinked="1"/>
        <c:majorTickMark val="out"/>
        <c:minorTickMark val="none"/>
        <c:tickLblPos val="nextTo"/>
        <c:crossAx val="1925263487"/>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rgbClr val="3F4443"/>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rgbClr val="3F4443"/>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Austin!$K$1</c:f>
              <c:strCache>
                <c:ptCount val="1"/>
                <c:pt idx="0">
                  <c:v>12 Mo Sales Vol</c:v>
                </c:pt>
              </c:strCache>
            </c:strRef>
          </c:tx>
          <c:spPr>
            <a:solidFill>
              <a:schemeClr val="accent6"/>
            </a:solidFill>
            <a:ln>
              <a:noFill/>
            </a:ln>
            <a:effectLst/>
          </c:spPr>
          <c:invertIfNegative val="0"/>
          <c:cat>
            <c:strRef>
              <c:f>Austin!$A$6:$A$26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Austin!$K$6:$K$26</c:f>
              <c:numCache>
                <c:formatCode>\$##,###,###,##0_);[Red]\(\$##,###,###,##0\)</c:formatCode>
                <c:ptCount val="21"/>
                <c:pt idx="0">
                  <c:v>3192044991</c:v>
                </c:pt>
                <c:pt idx="1">
                  <c:v>2332449716</c:v>
                </c:pt>
                <c:pt idx="2">
                  <c:v>2090419893</c:v>
                </c:pt>
                <c:pt idx="3">
                  <c:v>1740910417</c:v>
                </c:pt>
                <c:pt idx="4">
                  <c:v>1409464522</c:v>
                </c:pt>
                <c:pt idx="5">
                  <c:v>1955841825</c:v>
                </c:pt>
                <c:pt idx="6">
                  <c:v>3042677607</c:v>
                </c:pt>
                <c:pt idx="7">
                  <c:v>4040986511</c:v>
                </c:pt>
                <c:pt idx="8">
                  <c:v>3809034489</c:v>
                </c:pt>
                <c:pt idx="9">
                  <c:v>3977129280</c:v>
                </c:pt>
                <c:pt idx="10">
                  <c:v>3202066608</c:v>
                </c:pt>
                <c:pt idx="11">
                  <c:v>2309255158</c:v>
                </c:pt>
                <c:pt idx="12">
                  <c:v>2262275158</c:v>
                </c:pt>
                <c:pt idx="13">
                  <c:v>1438917198</c:v>
                </c:pt>
                <c:pt idx="14">
                  <c:v>1170191196</c:v>
                </c:pt>
                <c:pt idx="15">
                  <c:v>563624057</c:v>
                </c:pt>
                <c:pt idx="16">
                  <c:v>514399057</c:v>
                </c:pt>
                <c:pt idx="17">
                  <c:v>542644266</c:v>
                </c:pt>
                <c:pt idx="18">
                  <c:v>252501158</c:v>
                </c:pt>
                <c:pt idx="19">
                  <c:v>337000843</c:v>
                </c:pt>
                <c:pt idx="20">
                  <c:v>604282967</c:v>
                </c:pt>
              </c:numCache>
            </c:numRef>
          </c:val>
          <c:extLst>
            <c:ext xmlns:c16="http://schemas.microsoft.com/office/drawing/2014/chart" uri="{C3380CC4-5D6E-409C-BE32-E72D297353CC}">
              <c16:uniqueId val="{00000000-27CB-45FA-ACA3-ADB56712ABF8}"/>
            </c:ext>
          </c:extLst>
        </c:ser>
        <c:dLbls>
          <c:showLegendKey val="0"/>
          <c:showVal val="0"/>
          <c:showCatName val="0"/>
          <c:showSerName val="0"/>
          <c:showPercent val="0"/>
          <c:showBubbleSize val="0"/>
        </c:dLbls>
        <c:gapWidth val="219"/>
        <c:overlap val="-27"/>
        <c:axId val="5140991"/>
        <c:axId val="1571960527"/>
      </c:barChart>
      <c:lineChart>
        <c:grouping val="standard"/>
        <c:varyColors val="0"/>
        <c:ser>
          <c:idx val="1"/>
          <c:order val="1"/>
          <c:tx>
            <c:strRef>
              <c:f>Austin!$L$1</c:f>
              <c:strCache>
                <c:ptCount val="1"/>
                <c:pt idx="0">
                  <c:v>12 Mo Sales Vol Growth</c:v>
                </c:pt>
              </c:strCache>
            </c:strRef>
          </c:tx>
          <c:spPr>
            <a:ln w="28575" cap="rnd">
              <a:solidFill>
                <a:schemeClr val="accent4"/>
              </a:solidFill>
              <a:round/>
            </a:ln>
            <a:effectLst/>
          </c:spPr>
          <c:marker>
            <c:symbol val="none"/>
          </c:marker>
          <c:cat>
            <c:strRef>
              <c:f>Austin!$A$6:$A$26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Austin!$L$6:$L$26</c:f>
              <c:numCache>
                <c:formatCode>#,##0.0%_);[Red]\-#,##0.0%</c:formatCode>
                <c:ptCount val="21"/>
                <c:pt idx="0">
                  <c:v>0.21744216313301201</c:v>
                </c:pt>
                <c:pt idx="1">
                  <c:v>-0.24988958940709899</c:v>
                </c:pt>
                <c:pt idx="2">
                  <c:v>-0.25091481990196901</c:v>
                </c:pt>
                <c:pt idx="3">
                  <c:v>-0.41562873369641901</c:v>
                </c:pt>
                <c:pt idx="4">
                  <c:v>-0.55844465664675802</c:v>
                </c:pt>
                <c:pt idx="5">
                  <c:v>-0.16146452736647099</c:v>
                </c:pt>
                <c:pt idx="6">
                  <c:v>0.45553418104599003</c:v>
                </c:pt>
                <c:pt idx="7">
                  <c:v>1.32119152803024</c:v>
                </c:pt>
                <c:pt idx="8">
                  <c:v>1.7024692211443999</c:v>
                </c:pt>
                <c:pt idx="9">
                  <c:v>1.0334616169689499</c:v>
                </c:pt>
                <c:pt idx="10">
                  <c:v>5.23844526391192E-2</c:v>
                </c:pt>
                <c:pt idx="11">
                  <c:v>-0.42854173066057999</c:v>
                </c:pt>
                <c:pt idx="12">
                  <c:v>-0.40607648354637899</c:v>
                </c:pt>
                <c:pt idx="13">
                  <c:v>-0.638202055629431</c:v>
                </c:pt>
                <c:pt idx="14">
                  <c:v>-0.63455126352574598</c:v>
                </c:pt>
                <c:pt idx="15">
                  <c:v>-0.75592820262956795</c:v>
                </c:pt>
                <c:pt idx="16">
                  <c:v>-0.772618704147924</c:v>
                </c:pt>
                <c:pt idx="17">
                  <c:v>-0.62288013045209301</c:v>
                </c:pt>
                <c:pt idx="18">
                  <c:v>-0.78422230583932695</c:v>
                </c:pt>
                <c:pt idx="19">
                  <c:v>-0.40208222339948801</c:v>
                </c:pt>
                <c:pt idx="20">
                  <c:v>0.17473575967305899</c:v>
                </c:pt>
              </c:numCache>
            </c:numRef>
          </c:val>
          <c:smooth val="1"/>
          <c:extLst>
            <c:ext xmlns:c16="http://schemas.microsoft.com/office/drawing/2014/chart" uri="{C3380CC4-5D6E-409C-BE32-E72D297353CC}">
              <c16:uniqueId val="{00000001-27CB-45FA-ACA3-ADB56712ABF8}"/>
            </c:ext>
          </c:extLst>
        </c:ser>
        <c:dLbls>
          <c:showLegendKey val="0"/>
          <c:showVal val="0"/>
          <c:showCatName val="0"/>
          <c:showSerName val="0"/>
          <c:showPercent val="0"/>
          <c:showBubbleSize val="0"/>
        </c:dLbls>
        <c:marker val="1"/>
        <c:smooth val="0"/>
        <c:axId val="1950582959"/>
        <c:axId val="1571961967"/>
      </c:lineChart>
      <c:catAx>
        <c:axId val="51409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571960527"/>
        <c:crosses val="autoZero"/>
        <c:auto val="1"/>
        <c:lblAlgn val="ctr"/>
        <c:lblOffset val="100"/>
        <c:noMultiLvlLbl val="0"/>
      </c:catAx>
      <c:valAx>
        <c:axId val="1571960527"/>
        <c:scaling>
          <c:orientation val="minMax"/>
        </c:scaling>
        <c:delete val="0"/>
        <c:axPos val="l"/>
        <c:numFmt formatCode="&quot;$&quot;#,##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140991"/>
        <c:crosses val="autoZero"/>
        <c:crossBetween val="between"/>
        <c:dispUnits>
          <c:builtInUnit val="billions"/>
          <c:dispUnitsLbl>
            <c:spPr>
              <a:noFill/>
              <a:ln>
                <a:noFill/>
              </a:ln>
              <a:effectLst/>
            </c:spPr>
            <c:txPr>
              <a:bodyPr rot="-54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dispUnitsLbl>
        </c:dispUnits>
      </c:valAx>
      <c:valAx>
        <c:axId val="1571961967"/>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950582959"/>
        <c:crosses val="max"/>
        <c:crossBetween val="between"/>
      </c:valAx>
      <c:catAx>
        <c:axId val="1950582959"/>
        <c:scaling>
          <c:orientation val="minMax"/>
        </c:scaling>
        <c:delete val="1"/>
        <c:axPos val="b"/>
        <c:numFmt formatCode="General" sourceLinked="1"/>
        <c:majorTickMark val="out"/>
        <c:minorTickMark val="none"/>
        <c:tickLblPos val="nextTo"/>
        <c:crossAx val="1571961967"/>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Austin!$D$1</c:f>
              <c:strCache>
                <c:ptCount val="1"/>
                <c:pt idx="0">
                  <c:v>Market Asking Rent/Unit</c:v>
                </c:pt>
              </c:strCache>
            </c:strRef>
          </c:tx>
          <c:spPr>
            <a:solidFill>
              <a:schemeClr val="accent6"/>
            </a:solidFill>
            <a:ln>
              <a:noFill/>
            </a:ln>
            <a:effectLst/>
          </c:spPr>
          <c:invertIfNegative val="0"/>
          <c:cat>
            <c:strRef>
              <c:f>Austin!$A$6:$A$26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Austin!$D$6:$D$26</c:f>
              <c:numCache>
                <c:formatCode>\$##,###,###,##0_);[Red]\(\$##,###,###,##0\)</c:formatCode>
                <c:ptCount val="21"/>
                <c:pt idx="0">
                  <c:v>1468.5715032631499</c:v>
                </c:pt>
                <c:pt idx="1">
                  <c:v>1463.8474869750801</c:v>
                </c:pt>
                <c:pt idx="2">
                  <c:v>1461.9978102144901</c:v>
                </c:pt>
                <c:pt idx="3">
                  <c:v>1466.90994064186</c:v>
                </c:pt>
                <c:pt idx="4">
                  <c:v>1514.6291439866</c:v>
                </c:pt>
                <c:pt idx="5">
                  <c:v>1608.6555010960301</c:v>
                </c:pt>
                <c:pt idx="6">
                  <c:v>1660.40576586784</c:v>
                </c:pt>
                <c:pt idx="7">
                  <c:v>1678.6281772616401</c:v>
                </c:pt>
                <c:pt idx="8">
                  <c:v>1719.3871148493899</c:v>
                </c:pt>
                <c:pt idx="9">
                  <c:v>1768.40941725573</c:v>
                </c:pt>
                <c:pt idx="10">
                  <c:v>1750.1243565429399</c:v>
                </c:pt>
                <c:pt idx="11">
                  <c:v>1729.17544826482</c:v>
                </c:pt>
                <c:pt idx="12">
                  <c:v>1738.91320102953</c:v>
                </c:pt>
                <c:pt idx="13">
                  <c:v>1735.0833723307301</c:v>
                </c:pt>
                <c:pt idx="14">
                  <c:v>1689.6015984828</c:v>
                </c:pt>
                <c:pt idx="15">
                  <c:v>1662.7636172754401</c:v>
                </c:pt>
                <c:pt idx="16">
                  <c:v>1659.7786877170499</c:v>
                </c:pt>
                <c:pt idx="17">
                  <c:v>1652.7113340804401</c:v>
                </c:pt>
                <c:pt idx="18">
                  <c:v>1614.2032369892399</c:v>
                </c:pt>
                <c:pt idx="19">
                  <c:v>1586.77325373759</c:v>
                </c:pt>
                <c:pt idx="20">
                  <c:v>1591.6039660353199</c:v>
                </c:pt>
              </c:numCache>
            </c:numRef>
          </c:val>
          <c:extLst>
            <c:ext xmlns:c16="http://schemas.microsoft.com/office/drawing/2014/chart" uri="{C3380CC4-5D6E-409C-BE32-E72D297353CC}">
              <c16:uniqueId val="{00000000-B9F1-4277-8B5A-5A90BE30553C}"/>
            </c:ext>
          </c:extLst>
        </c:ser>
        <c:dLbls>
          <c:showLegendKey val="0"/>
          <c:showVal val="0"/>
          <c:showCatName val="0"/>
          <c:showSerName val="0"/>
          <c:showPercent val="0"/>
          <c:showBubbleSize val="0"/>
        </c:dLbls>
        <c:gapWidth val="219"/>
        <c:overlap val="-27"/>
        <c:axId val="435442639"/>
        <c:axId val="435451279"/>
      </c:barChart>
      <c:lineChart>
        <c:grouping val="standard"/>
        <c:varyColors val="0"/>
        <c:ser>
          <c:idx val="1"/>
          <c:order val="1"/>
          <c:tx>
            <c:strRef>
              <c:f>Austin!$E$1</c:f>
              <c:strCache>
                <c:ptCount val="1"/>
                <c:pt idx="0">
                  <c:v>Annual Rent Growth</c:v>
                </c:pt>
              </c:strCache>
            </c:strRef>
          </c:tx>
          <c:spPr>
            <a:ln w="28575" cap="rnd">
              <a:solidFill>
                <a:schemeClr val="accent1"/>
              </a:solidFill>
              <a:round/>
            </a:ln>
            <a:effectLst/>
          </c:spPr>
          <c:marker>
            <c:symbol val="none"/>
          </c:marker>
          <c:cat>
            <c:strRef>
              <c:f>Austin!$A$6:$A$26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Austin!$E$6:$E$26</c:f>
              <c:numCache>
                <c:formatCode>#,##0.0%_);[Red]\-#,##0.0%</c:formatCode>
                <c:ptCount val="21"/>
                <c:pt idx="0">
                  <c:v>2.3734629235035502E-2</c:v>
                </c:pt>
                <c:pt idx="1">
                  <c:v>4.0152136635667E-3</c:v>
                </c:pt>
                <c:pt idx="2">
                  <c:v>-6.4892904843175797E-4</c:v>
                </c:pt>
                <c:pt idx="3">
                  <c:v>2.8009651404940698E-3</c:v>
                </c:pt>
                <c:pt idx="4">
                  <c:v>3.1362205123218197E-2</c:v>
                </c:pt>
                <c:pt idx="5">
                  <c:v>9.8922883298576306E-2</c:v>
                </c:pt>
                <c:pt idx="6">
                  <c:v>0.13571015925409599</c:v>
                </c:pt>
                <c:pt idx="7">
                  <c:v>0.14432940343096201</c:v>
                </c:pt>
                <c:pt idx="8">
                  <c:v>0.135186868465934</c:v>
                </c:pt>
                <c:pt idx="9">
                  <c:v>9.9308967054073896E-2</c:v>
                </c:pt>
                <c:pt idx="10">
                  <c:v>5.4034135823548997E-2</c:v>
                </c:pt>
                <c:pt idx="11">
                  <c:v>3.0112249804858798E-2</c:v>
                </c:pt>
                <c:pt idx="12">
                  <c:v>1.13564223039172E-2</c:v>
                </c:pt>
                <c:pt idx="13">
                  <c:v>-1.8845208920408401E-2</c:v>
                </c:pt>
                <c:pt idx="14">
                  <c:v>-3.4581975751539297E-2</c:v>
                </c:pt>
                <c:pt idx="15">
                  <c:v>-3.8406646969240101E-2</c:v>
                </c:pt>
                <c:pt idx="16">
                  <c:v>-4.5508029535705499E-2</c:v>
                </c:pt>
                <c:pt idx="17">
                  <c:v>-4.7474397809276002E-2</c:v>
                </c:pt>
                <c:pt idx="18">
                  <c:v>-4.4624934991340098E-2</c:v>
                </c:pt>
                <c:pt idx="19">
                  <c:v>-4.57012426470816E-2</c:v>
                </c:pt>
                <c:pt idx="20">
                  <c:v>-4.1074585537366599E-2</c:v>
                </c:pt>
              </c:numCache>
            </c:numRef>
          </c:val>
          <c:smooth val="1"/>
          <c:extLst>
            <c:ext xmlns:c16="http://schemas.microsoft.com/office/drawing/2014/chart" uri="{C3380CC4-5D6E-409C-BE32-E72D297353CC}">
              <c16:uniqueId val="{00000001-B9F1-4277-8B5A-5A90BE30553C}"/>
            </c:ext>
          </c:extLst>
        </c:ser>
        <c:dLbls>
          <c:showLegendKey val="0"/>
          <c:showVal val="0"/>
          <c:showCatName val="0"/>
          <c:showSerName val="0"/>
          <c:showPercent val="0"/>
          <c:showBubbleSize val="0"/>
        </c:dLbls>
        <c:marker val="1"/>
        <c:smooth val="0"/>
        <c:axId val="435447439"/>
        <c:axId val="435453679"/>
      </c:lineChart>
      <c:catAx>
        <c:axId val="4354426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435451279"/>
        <c:crosses val="autoZero"/>
        <c:auto val="1"/>
        <c:lblAlgn val="ctr"/>
        <c:lblOffset val="100"/>
        <c:noMultiLvlLbl val="0"/>
      </c:catAx>
      <c:valAx>
        <c:axId val="435451279"/>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435442639"/>
        <c:crosses val="autoZero"/>
        <c:crossBetween val="between"/>
      </c:valAx>
      <c:valAx>
        <c:axId val="435453679"/>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435447439"/>
        <c:crosses val="max"/>
        <c:crossBetween val="between"/>
      </c:valAx>
      <c:catAx>
        <c:axId val="435447439"/>
        <c:scaling>
          <c:orientation val="minMax"/>
        </c:scaling>
        <c:delete val="1"/>
        <c:axPos val="b"/>
        <c:numFmt formatCode="General" sourceLinked="1"/>
        <c:majorTickMark val="out"/>
        <c:minorTickMark val="none"/>
        <c:tickLblPos val="nextTo"/>
        <c:crossAx val="43545367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Austin!$V$1</c:f>
              <c:strCache>
                <c:ptCount val="1"/>
                <c:pt idx="0">
                  <c:v>Job Growth</c:v>
                </c:pt>
              </c:strCache>
            </c:strRef>
          </c:tx>
          <c:spPr>
            <a:ln w="28575" cap="rnd">
              <a:solidFill>
                <a:schemeClr val="accent5"/>
              </a:solidFill>
              <a:round/>
            </a:ln>
            <a:effectLst/>
          </c:spPr>
          <c:marker>
            <c:symbol val="none"/>
          </c:marker>
          <c:cat>
            <c:strRef>
              <c:f>Austin!$A$6:$A$26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Austin!$V$6:$V$26</c:f>
              <c:numCache>
                <c:formatCode>#,##0.0%_);[Red]\-#,##0.0%</c:formatCode>
                <c:ptCount val="21"/>
                <c:pt idx="0">
                  <c:v>3.8840013856013697E-2</c:v>
                </c:pt>
                <c:pt idx="1">
                  <c:v>-6.9901516837337696E-2</c:v>
                </c:pt>
                <c:pt idx="2">
                  <c:v>-3.5028454550636502E-2</c:v>
                </c:pt>
                <c:pt idx="3">
                  <c:v>-2.3650963248128098E-2</c:v>
                </c:pt>
                <c:pt idx="4">
                  <c:v>-1.89771902223623E-2</c:v>
                </c:pt>
                <c:pt idx="5">
                  <c:v>0.113761714446227</c:v>
                </c:pt>
                <c:pt idx="6">
                  <c:v>9.3813037188305207E-2</c:v>
                </c:pt>
                <c:pt idx="7">
                  <c:v>9.7952718689115606E-2</c:v>
                </c:pt>
                <c:pt idx="8">
                  <c:v>0.100878459365551</c:v>
                </c:pt>
                <c:pt idx="9">
                  <c:v>9.4214168001845594E-2</c:v>
                </c:pt>
                <c:pt idx="10">
                  <c:v>8.7190924761348307E-2</c:v>
                </c:pt>
                <c:pt idx="11">
                  <c:v>7.1583952333895001E-2</c:v>
                </c:pt>
                <c:pt idx="12">
                  <c:v>6.38623330733257E-2</c:v>
                </c:pt>
                <c:pt idx="13">
                  <c:v>5.2705736076067898E-2</c:v>
                </c:pt>
                <c:pt idx="14">
                  <c:v>3.7037523213849802E-2</c:v>
                </c:pt>
                <c:pt idx="15">
                  <c:v>3.03889551578422E-2</c:v>
                </c:pt>
                <c:pt idx="16">
                  <c:v>2.6820068717608999E-2</c:v>
                </c:pt>
                <c:pt idx="17">
                  <c:v>2.1050642392330499E-2</c:v>
                </c:pt>
                <c:pt idx="18">
                  <c:v>1.16666273571913E-2</c:v>
                </c:pt>
                <c:pt idx="19">
                  <c:v>1.4524711140084801E-2</c:v>
                </c:pt>
                <c:pt idx="20">
                  <c:v>1.6208403514979201E-2</c:v>
                </c:pt>
              </c:numCache>
            </c:numRef>
          </c:val>
          <c:smooth val="1"/>
          <c:extLst>
            <c:ext xmlns:c16="http://schemas.microsoft.com/office/drawing/2014/chart" uri="{C3380CC4-5D6E-409C-BE32-E72D297353CC}">
              <c16:uniqueId val="{00000000-0D13-4162-B41F-C21C569B1D8F}"/>
            </c:ext>
          </c:extLst>
        </c:ser>
        <c:dLbls>
          <c:showLegendKey val="0"/>
          <c:showVal val="0"/>
          <c:showCatName val="0"/>
          <c:showSerName val="0"/>
          <c:showPercent val="0"/>
          <c:showBubbleSize val="0"/>
        </c:dLbls>
        <c:smooth val="0"/>
        <c:axId val="2068015056"/>
        <c:axId val="1693252096"/>
      </c:lineChart>
      <c:catAx>
        <c:axId val="206801505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3F444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93252096"/>
        <c:crosses val="autoZero"/>
        <c:auto val="1"/>
        <c:lblAlgn val="ctr"/>
        <c:lblOffset val="100"/>
        <c:noMultiLvlLbl val="0"/>
      </c:catAx>
      <c:valAx>
        <c:axId val="1693252096"/>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3F444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20680150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rgbClr val="3F4443"/>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1"/>
          <c:order val="1"/>
          <c:tx>
            <c:strRef>
              <c:f>Dallas!$H$1</c:f>
              <c:strCache>
                <c:ptCount val="1"/>
                <c:pt idx="0">
                  <c:v>Under Constr % of Inventory</c:v>
                </c:pt>
              </c:strCache>
            </c:strRef>
          </c:tx>
          <c:spPr>
            <a:solidFill>
              <a:schemeClr val="accent6"/>
            </a:solidFill>
            <a:ln>
              <a:noFill/>
            </a:ln>
            <a:effectLst/>
          </c:spPr>
          <c:cat>
            <c:strRef>
              <c:f>Dallas!$A$6:$A$26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Dallas!$H$6:$H$26</c:f>
              <c:numCache>
                <c:formatCode>#,##0.0%_);[Red]\-#,##0.0%</c:formatCode>
                <c:ptCount val="21"/>
                <c:pt idx="0">
                  <c:v>5.5404482226067697E-2</c:v>
                </c:pt>
                <c:pt idx="1">
                  <c:v>5.8964685672756097E-2</c:v>
                </c:pt>
                <c:pt idx="2">
                  <c:v>5.3103731918037203E-2</c:v>
                </c:pt>
                <c:pt idx="3">
                  <c:v>4.9303852491987502E-2</c:v>
                </c:pt>
                <c:pt idx="4">
                  <c:v>5.0878134314372297E-2</c:v>
                </c:pt>
                <c:pt idx="5">
                  <c:v>5.0958702721400698E-2</c:v>
                </c:pt>
                <c:pt idx="6">
                  <c:v>5.3373540246496799E-2</c:v>
                </c:pt>
                <c:pt idx="7">
                  <c:v>5.2358487610813499E-2</c:v>
                </c:pt>
                <c:pt idx="8">
                  <c:v>5.9125317380957998E-2</c:v>
                </c:pt>
                <c:pt idx="9">
                  <c:v>6.41220410778926E-2</c:v>
                </c:pt>
                <c:pt idx="10">
                  <c:v>6.1976024829067701E-2</c:v>
                </c:pt>
                <c:pt idx="11">
                  <c:v>6.8165972498530694E-2</c:v>
                </c:pt>
                <c:pt idx="12">
                  <c:v>7.2417133511616202E-2</c:v>
                </c:pt>
                <c:pt idx="13">
                  <c:v>7.4885902682438998E-2</c:v>
                </c:pt>
                <c:pt idx="14">
                  <c:v>7.3949406469787607E-2</c:v>
                </c:pt>
                <c:pt idx="15">
                  <c:v>6.8923218955320401E-2</c:v>
                </c:pt>
                <c:pt idx="16">
                  <c:v>6.4753565932850796E-2</c:v>
                </c:pt>
                <c:pt idx="17">
                  <c:v>5.5179117673263597E-2</c:v>
                </c:pt>
                <c:pt idx="18">
                  <c:v>5.01062894914596E-2</c:v>
                </c:pt>
                <c:pt idx="19">
                  <c:v>4.34083152255881E-2</c:v>
                </c:pt>
                <c:pt idx="20">
                  <c:v>3.8121235044161803E-2</c:v>
                </c:pt>
              </c:numCache>
            </c:numRef>
          </c:val>
          <c:extLst>
            <c:ext xmlns:c16="http://schemas.microsoft.com/office/drawing/2014/chart" uri="{C3380CC4-5D6E-409C-BE32-E72D297353CC}">
              <c16:uniqueId val="{00000000-CA15-4234-82FE-8D2071615838}"/>
            </c:ext>
          </c:extLst>
        </c:ser>
        <c:dLbls>
          <c:showLegendKey val="0"/>
          <c:showVal val="0"/>
          <c:showCatName val="0"/>
          <c:showSerName val="0"/>
          <c:showPercent val="0"/>
          <c:showBubbleSize val="0"/>
        </c:dLbls>
        <c:axId val="2009501616"/>
        <c:axId val="1264417824"/>
      </c:areaChart>
      <c:barChart>
        <c:barDir val="col"/>
        <c:grouping val="clustered"/>
        <c:varyColors val="0"/>
        <c:ser>
          <c:idx val="0"/>
          <c:order val="0"/>
          <c:tx>
            <c:strRef>
              <c:f>Dallas!$G$1</c:f>
              <c:strCache>
                <c:ptCount val="1"/>
                <c:pt idx="0">
                  <c:v>Under Constr Units</c:v>
                </c:pt>
              </c:strCache>
            </c:strRef>
          </c:tx>
          <c:spPr>
            <a:solidFill>
              <a:schemeClr val="accent2"/>
            </a:solidFill>
            <a:ln>
              <a:noFill/>
            </a:ln>
            <a:effectLst/>
          </c:spPr>
          <c:invertIfNegative val="0"/>
          <c:cat>
            <c:strRef>
              <c:f>Dallas!$A$6:$A$26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Dallas!$G$6:$G$26</c:f>
              <c:numCache>
                <c:formatCode>##,###,###,##0_);[Red]\(##,###,###,##0\)</c:formatCode>
                <c:ptCount val="21"/>
                <c:pt idx="0">
                  <c:v>41686</c:v>
                </c:pt>
                <c:pt idx="1">
                  <c:v>44623</c:v>
                </c:pt>
                <c:pt idx="2">
                  <c:v>40543</c:v>
                </c:pt>
                <c:pt idx="3">
                  <c:v>37997</c:v>
                </c:pt>
                <c:pt idx="4">
                  <c:v>39636</c:v>
                </c:pt>
                <c:pt idx="5">
                  <c:v>40070</c:v>
                </c:pt>
                <c:pt idx="6">
                  <c:v>42249</c:v>
                </c:pt>
                <c:pt idx="7">
                  <c:v>41786</c:v>
                </c:pt>
                <c:pt idx="8">
                  <c:v>47481</c:v>
                </c:pt>
                <c:pt idx="9">
                  <c:v>51831</c:v>
                </c:pt>
                <c:pt idx="10">
                  <c:v>50661</c:v>
                </c:pt>
                <c:pt idx="11">
                  <c:v>56022</c:v>
                </c:pt>
                <c:pt idx="12">
                  <c:v>59954</c:v>
                </c:pt>
                <c:pt idx="13">
                  <c:v>62565</c:v>
                </c:pt>
                <c:pt idx="14">
                  <c:v>62371</c:v>
                </c:pt>
                <c:pt idx="15">
                  <c:v>58829</c:v>
                </c:pt>
                <c:pt idx="16">
                  <c:v>55925</c:v>
                </c:pt>
                <c:pt idx="17">
                  <c:v>48307</c:v>
                </c:pt>
                <c:pt idx="18">
                  <c:v>44360</c:v>
                </c:pt>
                <c:pt idx="19">
                  <c:v>38855</c:v>
                </c:pt>
                <c:pt idx="20">
                  <c:v>34369</c:v>
                </c:pt>
              </c:numCache>
            </c:numRef>
          </c:val>
          <c:extLst>
            <c:ext xmlns:c16="http://schemas.microsoft.com/office/drawing/2014/chart" uri="{C3380CC4-5D6E-409C-BE32-E72D297353CC}">
              <c16:uniqueId val="{00000001-CA15-4234-82FE-8D2071615838}"/>
            </c:ext>
          </c:extLst>
        </c:ser>
        <c:dLbls>
          <c:showLegendKey val="0"/>
          <c:showVal val="0"/>
          <c:showCatName val="0"/>
          <c:showSerName val="0"/>
          <c:showPercent val="0"/>
          <c:showBubbleSize val="0"/>
        </c:dLbls>
        <c:gapWidth val="219"/>
        <c:overlap val="-27"/>
        <c:axId val="1666459712"/>
        <c:axId val="1666457312"/>
      </c:barChart>
      <c:catAx>
        <c:axId val="16664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66457312"/>
        <c:crosses val="autoZero"/>
        <c:auto val="1"/>
        <c:lblAlgn val="ctr"/>
        <c:lblOffset val="100"/>
        <c:noMultiLvlLbl val="0"/>
      </c:catAx>
      <c:valAx>
        <c:axId val="1666457312"/>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66459712"/>
        <c:crosses val="autoZero"/>
        <c:crossBetween val="between"/>
      </c:valAx>
      <c:valAx>
        <c:axId val="1264417824"/>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2009501616"/>
        <c:crosses val="max"/>
        <c:crossBetween val="between"/>
      </c:valAx>
      <c:catAx>
        <c:axId val="2009501616"/>
        <c:scaling>
          <c:orientation val="minMax"/>
        </c:scaling>
        <c:delete val="1"/>
        <c:axPos val="b"/>
        <c:numFmt formatCode="General" sourceLinked="1"/>
        <c:majorTickMark val="out"/>
        <c:minorTickMark val="none"/>
        <c:tickLblPos val="nextTo"/>
        <c:crossAx val="126441782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Austin!$X$1</c:f>
              <c:strCache>
                <c:ptCount val="1"/>
                <c:pt idx="0">
                  <c:v>Population Growth</c:v>
                </c:pt>
              </c:strCache>
            </c:strRef>
          </c:tx>
          <c:spPr>
            <a:ln w="28575" cap="rnd">
              <a:solidFill>
                <a:schemeClr val="accent4"/>
              </a:solidFill>
              <a:round/>
            </a:ln>
            <a:effectLst/>
          </c:spPr>
          <c:marker>
            <c:symbol val="none"/>
          </c:marker>
          <c:cat>
            <c:strRef>
              <c:f>Austin!$A$6:$A$26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Austin!$X$6:$X$26</c:f>
              <c:numCache>
                <c:formatCode>#,##0.0%_);[Red]\-#,##0.0%</c:formatCode>
                <c:ptCount val="21"/>
                <c:pt idx="0">
                  <c:v>2.9849527538726901E-2</c:v>
                </c:pt>
                <c:pt idx="1">
                  <c:v>3.0577085585034702E-2</c:v>
                </c:pt>
                <c:pt idx="2">
                  <c:v>3.0872158359518599E-2</c:v>
                </c:pt>
                <c:pt idx="3">
                  <c:v>2.93950232411955E-2</c:v>
                </c:pt>
                <c:pt idx="4">
                  <c:v>2.7657896882907498E-2</c:v>
                </c:pt>
                <c:pt idx="5">
                  <c:v>2.6206323240042E-2</c:v>
                </c:pt>
                <c:pt idx="6">
                  <c:v>2.5579346665506299E-2</c:v>
                </c:pt>
                <c:pt idx="7">
                  <c:v>2.6565495714778301E-2</c:v>
                </c:pt>
                <c:pt idx="8">
                  <c:v>2.7940222216864301E-2</c:v>
                </c:pt>
                <c:pt idx="9">
                  <c:v>2.91289757744864E-2</c:v>
                </c:pt>
                <c:pt idx="10">
                  <c:v>3.0218081173785299E-2</c:v>
                </c:pt>
                <c:pt idx="11">
                  <c:v>2.9082377124085099E-2</c:v>
                </c:pt>
                <c:pt idx="12">
                  <c:v>2.7957259439023201E-2</c:v>
                </c:pt>
                <c:pt idx="13">
                  <c:v>2.6961207335058201E-2</c:v>
                </c:pt>
                <c:pt idx="14">
                  <c:v>2.5610418113202599E-2</c:v>
                </c:pt>
                <c:pt idx="15">
                  <c:v>2.4981084163219199E-2</c:v>
                </c:pt>
                <c:pt idx="16">
                  <c:v>2.4413080706499501E-2</c:v>
                </c:pt>
                <c:pt idx="17">
                  <c:v>2.3828369422376899E-2</c:v>
                </c:pt>
                <c:pt idx="18">
                  <c:v>2.3276348334432501E-2</c:v>
                </c:pt>
                <c:pt idx="19">
                  <c:v>2.25956679713037E-2</c:v>
                </c:pt>
                <c:pt idx="20">
                  <c:v>2.16051767900531E-2</c:v>
                </c:pt>
              </c:numCache>
            </c:numRef>
          </c:val>
          <c:smooth val="1"/>
          <c:extLst>
            <c:ext xmlns:c16="http://schemas.microsoft.com/office/drawing/2014/chart" uri="{C3380CC4-5D6E-409C-BE32-E72D297353CC}">
              <c16:uniqueId val="{00000000-57D7-4399-ABE3-AAE5087AEA2C}"/>
            </c:ext>
          </c:extLst>
        </c:ser>
        <c:dLbls>
          <c:showLegendKey val="0"/>
          <c:showVal val="0"/>
          <c:showCatName val="0"/>
          <c:showSerName val="0"/>
          <c:showPercent val="0"/>
          <c:showBubbleSize val="0"/>
        </c:dLbls>
        <c:smooth val="0"/>
        <c:axId val="2063859696"/>
        <c:axId val="2063873136"/>
      </c:lineChart>
      <c:catAx>
        <c:axId val="2063859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2063873136"/>
        <c:crosses val="autoZero"/>
        <c:auto val="1"/>
        <c:lblAlgn val="ctr"/>
        <c:lblOffset val="100"/>
        <c:noMultiLvlLbl val="0"/>
      </c:catAx>
      <c:valAx>
        <c:axId val="2063873136"/>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2063859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Austin!$Y$1</c:f>
              <c:strCache>
                <c:ptCount val="1"/>
                <c:pt idx="0">
                  <c:v>Median Household Income</c:v>
                </c:pt>
              </c:strCache>
            </c:strRef>
          </c:tx>
          <c:spPr>
            <a:solidFill>
              <a:schemeClr val="accent6"/>
            </a:solidFill>
            <a:ln>
              <a:noFill/>
            </a:ln>
            <a:effectLst/>
          </c:spPr>
          <c:invertIfNegative val="0"/>
          <c:cat>
            <c:strRef>
              <c:f>Austin!$A$6:$A$26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Austin!$Y$6:$Y$26</c:f>
              <c:numCache>
                <c:formatCode>\$##,###,###,##0_);[Red]\(\$##,###,###,##0\)</c:formatCode>
                <c:ptCount val="21"/>
                <c:pt idx="0">
                  <c:v>81287.5703125</c:v>
                </c:pt>
                <c:pt idx="1">
                  <c:v>80250.71875</c:v>
                </c:pt>
                <c:pt idx="2">
                  <c:v>79823.6171875</c:v>
                </c:pt>
                <c:pt idx="3">
                  <c:v>79617.859375</c:v>
                </c:pt>
                <c:pt idx="4">
                  <c:v>79890.9375</c:v>
                </c:pt>
                <c:pt idx="5">
                  <c:v>82203.8125</c:v>
                </c:pt>
                <c:pt idx="6">
                  <c:v>84294.40625</c:v>
                </c:pt>
                <c:pt idx="7">
                  <c:v>86530</c:v>
                </c:pt>
                <c:pt idx="8">
                  <c:v>88870.890625</c:v>
                </c:pt>
                <c:pt idx="9">
                  <c:v>90872.6796875</c:v>
                </c:pt>
                <c:pt idx="10">
                  <c:v>92946.953125</c:v>
                </c:pt>
                <c:pt idx="11">
                  <c:v>94604</c:v>
                </c:pt>
                <c:pt idx="12">
                  <c:v>96070.796875</c:v>
                </c:pt>
                <c:pt idx="13">
                  <c:v>97175.7734375</c:v>
                </c:pt>
                <c:pt idx="14">
                  <c:v>97828.7890625</c:v>
                </c:pt>
                <c:pt idx="15">
                  <c:v>98508</c:v>
                </c:pt>
                <c:pt idx="16">
                  <c:v>99257.8828125</c:v>
                </c:pt>
                <c:pt idx="17">
                  <c:v>99946.2265625</c:v>
                </c:pt>
                <c:pt idx="18">
                  <c:v>100373.609375</c:v>
                </c:pt>
                <c:pt idx="19">
                  <c:v>100810.78125</c:v>
                </c:pt>
                <c:pt idx="20">
                  <c:v>101465.2265625</c:v>
                </c:pt>
              </c:numCache>
            </c:numRef>
          </c:val>
          <c:extLst>
            <c:ext xmlns:c16="http://schemas.microsoft.com/office/drawing/2014/chart" uri="{C3380CC4-5D6E-409C-BE32-E72D297353CC}">
              <c16:uniqueId val="{00000000-D73F-408E-9A5F-64B01A0440FB}"/>
            </c:ext>
          </c:extLst>
        </c:ser>
        <c:dLbls>
          <c:showLegendKey val="0"/>
          <c:showVal val="0"/>
          <c:showCatName val="0"/>
          <c:showSerName val="0"/>
          <c:showPercent val="0"/>
          <c:showBubbleSize val="0"/>
        </c:dLbls>
        <c:gapWidth val="219"/>
        <c:overlap val="-27"/>
        <c:axId val="1697261072"/>
        <c:axId val="1697261552"/>
      </c:barChart>
      <c:lineChart>
        <c:grouping val="standard"/>
        <c:varyColors val="0"/>
        <c:ser>
          <c:idx val="1"/>
          <c:order val="1"/>
          <c:tx>
            <c:strRef>
              <c:f>Austin!$Z$1</c:f>
              <c:strCache>
                <c:ptCount val="1"/>
                <c:pt idx="0">
                  <c:v>Median Household Income Growth</c:v>
                </c:pt>
              </c:strCache>
            </c:strRef>
          </c:tx>
          <c:spPr>
            <a:ln w="28575" cap="rnd">
              <a:solidFill>
                <a:schemeClr val="accent2"/>
              </a:solidFill>
              <a:round/>
            </a:ln>
            <a:effectLst/>
          </c:spPr>
          <c:marker>
            <c:symbol val="none"/>
          </c:marker>
          <c:cat>
            <c:strRef>
              <c:f>Austin!$A$6:$A$26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Austin!$Z$6:$Z$26</c:f>
              <c:numCache>
                <c:formatCode>#,##0.0%_);[Red]\-#,##0.0%</c:formatCode>
                <c:ptCount val="21"/>
                <c:pt idx="0">
                  <c:v>4.2254295684106498E-2</c:v>
                </c:pt>
                <c:pt idx="1">
                  <c:v>1.5397487190507601E-2</c:v>
                </c:pt>
                <c:pt idx="2">
                  <c:v>-2.1927997767942102E-3</c:v>
                </c:pt>
                <c:pt idx="3">
                  <c:v>-1.65049364453888E-2</c:v>
                </c:pt>
                <c:pt idx="4">
                  <c:v>-1.7181382185872E-2</c:v>
                </c:pt>
                <c:pt idx="5">
                  <c:v>2.4337398847284399E-2</c:v>
                </c:pt>
                <c:pt idx="6">
                  <c:v>5.6008349659204801E-2</c:v>
                </c:pt>
                <c:pt idx="7">
                  <c:v>8.6816459011336097E-2</c:v>
                </c:pt>
                <c:pt idx="8">
                  <c:v>0.112402650488361</c:v>
                </c:pt>
                <c:pt idx="9">
                  <c:v>0.10545578025958301</c:v>
                </c:pt>
                <c:pt idx="10">
                  <c:v>0.102646750358954</c:v>
                </c:pt>
                <c:pt idx="11">
                  <c:v>9.3308679070842407E-2</c:v>
                </c:pt>
                <c:pt idx="12">
                  <c:v>8.1015349338409995E-2</c:v>
                </c:pt>
                <c:pt idx="13">
                  <c:v>6.9361812281486301E-2</c:v>
                </c:pt>
                <c:pt idx="14">
                  <c:v>5.2522818375064298E-2</c:v>
                </c:pt>
                <c:pt idx="15">
                  <c:v>4.1266754048454597E-2</c:v>
                </c:pt>
                <c:pt idx="16">
                  <c:v>3.3174346848052101E-2</c:v>
                </c:pt>
                <c:pt idx="17">
                  <c:v>2.85097100542437E-2</c:v>
                </c:pt>
                <c:pt idx="18">
                  <c:v>2.6013000231191599E-2</c:v>
                </c:pt>
                <c:pt idx="19">
                  <c:v>2.33765912413204E-2</c:v>
                </c:pt>
                <c:pt idx="20">
                  <c:v>2.2238473030597599E-2</c:v>
                </c:pt>
              </c:numCache>
            </c:numRef>
          </c:val>
          <c:smooth val="0"/>
          <c:extLst>
            <c:ext xmlns:c16="http://schemas.microsoft.com/office/drawing/2014/chart" uri="{C3380CC4-5D6E-409C-BE32-E72D297353CC}">
              <c16:uniqueId val="{00000001-D73F-408E-9A5F-64B01A0440FB}"/>
            </c:ext>
          </c:extLst>
        </c:ser>
        <c:dLbls>
          <c:showLegendKey val="0"/>
          <c:showVal val="0"/>
          <c:showCatName val="0"/>
          <c:showSerName val="0"/>
          <c:showPercent val="0"/>
          <c:showBubbleSize val="0"/>
        </c:dLbls>
        <c:marker val="1"/>
        <c:smooth val="0"/>
        <c:axId val="1697887600"/>
        <c:axId val="1686732288"/>
      </c:lineChart>
      <c:catAx>
        <c:axId val="1697261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97261552"/>
        <c:crosses val="autoZero"/>
        <c:auto val="1"/>
        <c:lblAlgn val="ctr"/>
        <c:lblOffset val="100"/>
        <c:noMultiLvlLbl val="0"/>
      </c:catAx>
      <c:valAx>
        <c:axId val="1697261552"/>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97261072"/>
        <c:crosses val="autoZero"/>
        <c:crossBetween val="between"/>
      </c:valAx>
      <c:valAx>
        <c:axId val="1686732288"/>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97887600"/>
        <c:crosses val="max"/>
        <c:crossBetween val="between"/>
      </c:valAx>
      <c:catAx>
        <c:axId val="1697887600"/>
        <c:scaling>
          <c:orientation val="minMax"/>
        </c:scaling>
        <c:delete val="1"/>
        <c:axPos val="b"/>
        <c:numFmt formatCode="General" sourceLinked="1"/>
        <c:majorTickMark val="out"/>
        <c:minorTickMark val="none"/>
        <c:tickLblPos val="nextTo"/>
        <c:crossAx val="168673228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'Nash '!$I$1</c:f>
              <c:strCache>
                <c:ptCount val="1"/>
                <c:pt idx="0">
                  <c:v>12 Mo Absorp Units</c:v>
                </c:pt>
              </c:strCache>
            </c:strRef>
          </c:tx>
          <c:spPr>
            <a:solidFill>
              <a:schemeClr val="accent6"/>
            </a:solidFill>
            <a:ln>
              <a:noFill/>
            </a:ln>
            <a:effectLst/>
          </c:spPr>
          <c:invertIfNegative val="0"/>
          <c:cat>
            <c:strRef>
              <c:f>'Nash '!$A$6:$A$26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'Nash '!$I$6:$I$26</c:f>
              <c:numCache>
                <c:formatCode>##,###,###,##0_);[Red]\(##,###,###,##0\)</c:formatCode>
                <c:ptCount val="21"/>
                <c:pt idx="0">
                  <c:v>4864</c:v>
                </c:pt>
                <c:pt idx="1">
                  <c:v>3015</c:v>
                </c:pt>
                <c:pt idx="2">
                  <c:v>3159</c:v>
                </c:pt>
                <c:pt idx="3">
                  <c:v>4016</c:v>
                </c:pt>
                <c:pt idx="4">
                  <c:v>5138</c:v>
                </c:pt>
                <c:pt idx="5">
                  <c:v>8876</c:v>
                </c:pt>
                <c:pt idx="6">
                  <c:v>10560</c:v>
                </c:pt>
                <c:pt idx="7">
                  <c:v>10388</c:v>
                </c:pt>
                <c:pt idx="8">
                  <c:v>10153</c:v>
                </c:pt>
                <c:pt idx="9">
                  <c:v>7163</c:v>
                </c:pt>
                <c:pt idx="10">
                  <c:v>4636</c:v>
                </c:pt>
                <c:pt idx="11">
                  <c:v>3818</c:v>
                </c:pt>
                <c:pt idx="12">
                  <c:v>3142</c:v>
                </c:pt>
                <c:pt idx="13">
                  <c:v>4506</c:v>
                </c:pt>
                <c:pt idx="14">
                  <c:v>5879</c:v>
                </c:pt>
                <c:pt idx="15">
                  <c:v>7428</c:v>
                </c:pt>
                <c:pt idx="16">
                  <c:v>8580</c:v>
                </c:pt>
                <c:pt idx="17">
                  <c:v>9598</c:v>
                </c:pt>
                <c:pt idx="18">
                  <c:v>10750</c:v>
                </c:pt>
                <c:pt idx="19">
                  <c:v>10445</c:v>
                </c:pt>
                <c:pt idx="20">
                  <c:v>10224</c:v>
                </c:pt>
              </c:numCache>
            </c:numRef>
          </c:val>
          <c:extLst>
            <c:ext xmlns:c16="http://schemas.microsoft.com/office/drawing/2014/chart" uri="{C3380CC4-5D6E-409C-BE32-E72D297353CC}">
              <c16:uniqueId val="{00000000-C3A7-4513-BCD8-7AD830500258}"/>
            </c:ext>
          </c:extLst>
        </c:ser>
        <c:ser>
          <c:idx val="2"/>
          <c:order val="2"/>
          <c:tx>
            <c:strRef>
              <c:f>'Nash '!$P$1</c:f>
              <c:strCache>
                <c:ptCount val="1"/>
                <c:pt idx="0">
                  <c:v>Net Delivered Units 12 Mo</c:v>
                </c:pt>
              </c:strCache>
            </c:strRef>
          </c:tx>
          <c:spPr>
            <a:solidFill>
              <a:schemeClr val="accent5"/>
            </a:solidFill>
            <a:ln>
              <a:noFill/>
            </a:ln>
            <a:effectLst/>
          </c:spPr>
          <c:invertIfNegative val="0"/>
          <c:cat>
            <c:strRef>
              <c:f>'Nash '!$A$6:$A$26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'Nash '!$P$6:$P$26</c:f>
              <c:numCache>
                <c:formatCode>##,###,###,##0_);[Red]\(##,###,###,##0\)</c:formatCode>
                <c:ptCount val="21"/>
                <c:pt idx="0">
                  <c:v>3934</c:v>
                </c:pt>
                <c:pt idx="1">
                  <c:v>5675</c:v>
                </c:pt>
                <c:pt idx="2">
                  <c:v>7062</c:v>
                </c:pt>
                <c:pt idx="3">
                  <c:v>7040</c:v>
                </c:pt>
                <c:pt idx="4">
                  <c:v>6966</c:v>
                </c:pt>
                <c:pt idx="5">
                  <c:v>6430</c:v>
                </c:pt>
                <c:pt idx="6">
                  <c:v>5174</c:v>
                </c:pt>
                <c:pt idx="7">
                  <c:v>6300</c:v>
                </c:pt>
                <c:pt idx="8">
                  <c:v>7550</c:v>
                </c:pt>
                <c:pt idx="9">
                  <c:v>8251</c:v>
                </c:pt>
                <c:pt idx="10">
                  <c:v>9589</c:v>
                </c:pt>
                <c:pt idx="11">
                  <c:v>8988</c:v>
                </c:pt>
                <c:pt idx="12">
                  <c:v>10260</c:v>
                </c:pt>
                <c:pt idx="13">
                  <c:v>12338</c:v>
                </c:pt>
                <c:pt idx="14">
                  <c:v>12468</c:v>
                </c:pt>
                <c:pt idx="15">
                  <c:v>12250</c:v>
                </c:pt>
                <c:pt idx="16">
                  <c:v>12156</c:v>
                </c:pt>
                <c:pt idx="17">
                  <c:v>12748</c:v>
                </c:pt>
                <c:pt idx="18">
                  <c:v>12881</c:v>
                </c:pt>
                <c:pt idx="19">
                  <c:v>13043</c:v>
                </c:pt>
                <c:pt idx="20">
                  <c:v>10873</c:v>
                </c:pt>
              </c:numCache>
            </c:numRef>
          </c:val>
          <c:extLst>
            <c:ext xmlns:c16="http://schemas.microsoft.com/office/drawing/2014/chart" uri="{C3380CC4-5D6E-409C-BE32-E72D297353CC}">
              <c16:uniqueId val="{00000001-C3A7-4513-BCD8-7AD830500258}"/>
            </c:ext>
          </c:extLst>
        </c:ser>
        <c:dLbls>
          <c:showLegendKey val="0"/>
          <c:showVal val="0"/>
          <c:showCatName val="0"/>
          <c:showSerName val="0"/>
          <c:showPercent val="0"/>
          <c:showBubbleSize val="0"/>
        </c:dLbls>
        <c:gapWidth val="219"/>
        <c:axId val="1882136239"/>
        <c:axId val="1882109359"/>
      </c:barChart>
      <c:lineChart>
        <c:grouping val="standard"/>
        <c:varyColors val="0"/>
        <c:ser>
          <c:idx val="0"/>
          <c:order val="0"/>
          <c:tx>
            <c:strRef>
              <c:f>'Nash '!$C$1</c:f>
              <c:strCache>
                <c:ptCount val="1"/>
                <c:pt idx="0">
                  <c:v>Vacancy Rate</c:v>
                </c:pt>
              </c:strCache>
            </c:strRef>
          </c:tx>
          <c:spPr>
            <a:ln w="28575" cap="rnd">
              <a:solidFill>
                <a:schemeClr val="accent2"/>
              </a:solidFill>
              <a:round/>
            </a:ln>
            <a:effectLst/>
          </c:spPr>
          <c:marker>
            <c:symbol val="none"/>
          </c:marker>
          <c:cat>
            <c:strRef>
              <c:f>'Nash '!$A$6:$A$26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'Nash '!$C$6:$C$26</c:f>
              <c:numCache>
                <c:formatCode>#,##0.0%_);[Red]\-#,##0.0%</c:formatCode>
                <c:ptCount val="21"/>
                <c:pt idx="0">
                  <c:v>7.5564632473840099E-2</c:v>
                </c:pt>
                <c:pt idx="1">
                  <c:v>8.8227152411805995E-2</c:v>
                </c:pt>
                <c:pt idx="2">
                  <c:v>9.4603634248419596E-2</c:v>
                </c:pt>
                <c:pt idx="3">
                  <c:v>9.2253430190324004E-2</c:v>
                </c:pt>
                <c:pt idx="4">
                  <c:v>8.4994124806452798E-2</c:v>
                </c:pt>
                <c:pt idx="5">
                  <c:v>6.68143035322291E-2</c:v>
                </c:pt>
                <c:pt idx="6">
                  <c:v>5.3234611097786398E-2</c:v>
                </c:pt>
                <c:pt idx="7">
                  <c:v>5.9867777160322301E-2</c:v>
                </c:pt>
                <c:pt idx="8">
                  <c:v>6.2862501280693997E-2</c:v>
                </c:pt>
                <c:pt idx="9">
                  <c:v>7.04391898168404E-2</c:v>
                </c:pt>
                <c:pt idx="10">
                  <c:v>8.2599213727394705E-2</c:v>
                </c:pt>
                <c:pt idx="11">
                  <c:v>9.01595653424693E-2</c:v>
                </c:pt>
                <c:pt idx="12">
                  <c:v>0.104190805859637</c:v>
                </c:pt>
                <c:pt idx="13">
                  <c:v>0.11374118100399599</c:v>
                </c:pt>
                <c:pt idx="14">
                  <c:v>0.116560281415011</c:v>
                </c:pt>
                <c:pt idx="15">
                  <c:v>0.112683228005182</c:v>
                </c:pt>
                <c:pt idx="16">
                  <c:v>0.117899536195142</c:v>
                </c:pt>
                <c:pt idx="17">
                  <c:v>0.123571640991678</c:v>
                </c:pt>
                <c:pt idx="18">
                  <c:v>0.120190464413456</c:v>
                </c:pt>
                <c:pt idx="19">
                  <c:v>0.119093362357707</c:v>
                </c:pt>
                <c:pt idx="20">
                  <c:v>0.114458451033423</c:v>
                </c:pt>
              </c:numCache>
            </c:numRef>
          </c:val>
          <c:smooth val="1"/>
          <c:extLst>
            <c:ext xmlns:c16="http://schemas.microsoft.com/office/drawing/2014/chart" uri="{C3380CC4-5D6E-409C-BE32-E72D297353CC}">
              <c16:uniqueId val="{00000002-C3A7-4513-BCD8-7AD830500258}"/>
            </c:ext>
          </c:extLst>
        </c:ser>
        <c:dLbls>
          <c:showLegendKey val="0"/>
          <c:showVal val="0"/>
          <c:showCatName val="0"/>
          <c:showSerName val="0"/>
          <c:showPercent val="0"/>
          <c:showBubbleSize val="0"/>
        </c:dLbls>
        <c:marker val="1"/>
        <c:smooth val="0"/>
        <c:axId val="1882112239"/>
        <c:axId val="1882120399"/>
      </c:lineChart>
      <c:catAx>
        <c:axId val="188213623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882109359"/>
        <c:crosses val="autoZero"/>
        <c:auto val="1"/>
        <c:lblAlgn val="ctr"/>
        <c:lblOffset val="100"/>
        <c:noMultiLvlLbl val="0"/>
      </c:catAx>
      <c:valAx>
        <c:axId val="1882109359"/>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882136239"/>
        <c:crosses val="autoZero"/>
        <c:crossBetween val="between"/>
      </c:valAx>
      <c:valAx>
        <c:axId val="1882120399"/>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882112239"/>
        <c:crosses val="max"/>
        <c:crossBetween val="between"/>
      </c:valAx>
      <c:catAx>
        <c:axId val="1882112239"/>
        <c:scaling>
          <c:orientation val="minMax"/>
        </c:scaling>
        <c:delete val="1"/>
        <c:axPos val="b"/>
        <c:numFmt formatCode="General" sourceLinked="1"/>
        <c:majorTickMark val="out"/>
        <c:minorTickMark val="none"/>
        <c:tickLblPos val="nextTo"/>
        <c:crossAx val="188212039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1"/>
          <c:order val="1"/>
          <c:tx>
            <c:strRef>
              <c:f>'Nash '!$H$1</c:f>
              <c:strCache>
                <c:ptCount val="1"/>
                <c:pt idx="0">
                  <c:v>Under Constr % of Inventory</c:v>
                </c:pt>
              </c:strCache>
            </c:strRef>
          </c:tx>
          <c:spPr>
            <a:solidFill>
              <a:schemeClr val="accent6"/>
            </a:solidFill>
            <a:ln>
              <a:noFill/>
            </a:ln>
            <a:effectLst/>
          </c:spPr>
          <c:cat>
            <c:strRef>
              <c:f>'Nash '!$A$6:$A$26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'Nash '!$H$6:$H$26</c:f>
              <c:numCache>
                <c:formatCode>#,##0.0%_);[Red]\-#,##0.0%</c:formatCode>
                <c:ptCount val="21"/>
                <c:pt idx="0">
                  <c:v>9.4364927222167494E-2</c:v>
                </c:pt>
                <c:pt idx="1">
                  <c:v>9.5912395682486606E-2</c:v>
                </c:pt>
                <c:pt idx="2">
                  <c:v>9.8198606883633799E-2</c:v>
                </c:pt>
                <c:pt idx="3">
                  <c:v>0.102251925032689</c:v>
                </c:pt>
                <c:pt idx="4">
                  <c:v>0.11746786215836701</c:v>
                </c:pt>
                <c:pt idx="5">
                  <c:v>0.13056988910112</c:v>
                </c:pt>
                <c:pt idx="6">
                  <c:v>0.13431340735619901</c:v>
                </c:pt>
                <c:pt idx="7">
                  <c:v>0.139948596832453</c:v>
                </c:pt>
                <c:pt idx="8">
                  <c:v>0.14649772890270099</c:v>
                </c:pt>
                <c:pt idx="9">
                  <c:v>0.15511682227263199</c:v>
                </c:pt>
                <c:pt idx="10">
                  <c:v>0.16150964340224799</c:v>
                </c:pt>
                <c:pt idx="11">
                  <c:v>0.16693255223997699</c:v>
                </c:pt>
                <c:pt idx="12">
                  <c:v>0.15832508856477201</c:v>
                </c:pt>
                <c:pt idx="13">
                  <c:v>0.13591303753332901</c:v>
                </c:pt>
                <c:pt idx="14">
                  <c:v>0.12628269694472399</c:v>
                </c:pt>
                <c:pt idx="15">
                  <c:v>0.121218174554171</c:v>
                </c:pt>
                <c:pt idx="16">
                  <c:v>0.112302379443316</c:v>
                </c:pt>
                <c:pt idx="17">
                  <c:v>8.7045408736214705E-2</c:v>
                </c:pt>
                <c:pt idx="18">
                  <c:v>7.5915697016344499E-2</c:v>
                </c:pt>
                <c:pt idx="19">
                  <c:v>7.9661806206204E-2</c:v>
                </c:pt>
                <c:pt idx="20">
                  <c:v>8.2095117254888897E-2</c:v>
                </c:pt>
              </c:numCache>
            </c:numRef>
          </c:val>
          <c:extLst>
            <c:ext xmlns:c16="http://schemas.microsoft.com/office/drawing/2014/chart" uri="{C3380CC4-5D6E-409C-BE32-E72D297353CC}">
              <c16:uniqueId val="{00000000-A91F-4902-8F2E-3F6E9B375807}"/>
            </c:ext>
          </c:extLst>
        </c:ser>
        <c:dLbls>
          <c:showLegendKey val="0"/>
          <c:showVal val="0"/>
          <c:showCatName val="0"/>
          <c:showSerName val="0"/>
          <c:showPercent val="0"/>
          <c:showBubbleSize val="0"/>
        </c:dLbls>
        <c:axId val="520502335"/>
        <c:axId val="520500415"/>
      </c:areaChart>
      <c:barChart>
        <c:barDir val="col"/>
        <c:grouping val="clustered"/>
        <c:varyColors val="0"/>
        <c:ser>
          <c:idx val="0"/>
          <c:order val="0"/>
          <c:tx>
            <c:strRef>
              <c:f>'Nash '!$G$1</c:f>
              <c:strCache>
                <c:ptCount val="1"/>
                <c:pt idx="0">
                  <c:v>Under Constr Units</c:v>
                </c:pt>
              </c:strCache>
            </c:strRef>
          </c:tx>
          <c:spPr>
            <a:solidFill>
              <a:schemeClr val="accent2"/>
            </a:solidFill>
            <a:ln>
              <a:noFill/>
            </a:ln>
            <a:effectLst/>
          </c:spPr>
          <c:invertIfNegative val="0"/>
          <c:cat>
            <c:strRef>
              <c:f>'Nash '!$A$6:$A$26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'Nash '!$G$6:$G$26</c:f>
              <c:numCache>
                <c:formatCode>##,###,###,##0_);[Red]\(##,###,###,##0\)</c:formatCode>
                <c:ptCount val="21"/>
                <c:pt idx="0">
                  <c:v>12454</c:v>
                </c:pt>
                <c:pt idx="1">
                  <c:v>12849</c:v>
                </c:pt>
                <c:pt idx="2">
                  <c:v>13421</c:v>
                </c:pt>
                <c:pt idx="3">
                  <c:v>14076</c:v>
                </c:pt>
                <c:pt idx="4">
                  <c:v>16311</c:v>
                </c:pt>
                <c:pt idx="5">
                  <c:v>18320</c:v>
                </c:pt>
                <c:pt idx="6">
                  <c:v>19040</c:v>
                </c:pt>
                <c:pt idx="7">
                  <c:v>20147</c:v>
                </c:pt>
                <c:pt idx="8">
                  <c:v>21448</c:v>
                </c:pt>
                <c:pt idx="9">
                  <c:v>23044</c:v>
                </c:pt>
                <c:pt idx="10">
                  <c:v>24444</c:v>
                </c:pt>
                <c:pt idx="11">
                  <c:v>25532</c:v>
                </c:pt>
                <c:pt idx="12">
                  <c:v>24804</c:v>
                </c:pt>
                <c:pt idx="13">
                  <c:v>21868</c:v>
                </c:pt>
                <c:pt idx="14">
                  <c:v>20687</c:v>
                </c:pt>
                <c:pt idx="15">
                  <c:v>20025</c:v>
                </c:pt>
                <c:pt idx="16">
                  <c:v>18959</c:v>
                </c:pt>
                <c:pt idx="17">
                  <c:v>15115</c:v>
                </c:pt>
                <c:pt idx="18">
                  <c:v>13414</c:v>
                </c:pt>
                <c:pt idx="19">
                  <c:v>14199</c:v>
                </c:pt>
                <c:pt idx="20">
                  <c:v>14752</c:v>
                </c:pt>
              </c:numCache>
            </c:numRef>
          </c:val>
          <c:extLst>
            <c:ext xmlns:c16="http://schemas.microsoft.com/office/drawing/2014/chart" uri="{C3380CC4-5D6E-409C-BE32-E72D297353CC}">
              <c16:uniqueId val="{00000001-A91F-4902-8F2E-3F6E9B375807}"/>
            </c:ext>
          </c:extLst>
        </c:ser>
        <c:dLbls>
          <c:showLegendKey val="0"/>
          <c:showVal val="0"/>
          <c:showCatName val="0"/>
          <c:showSerName val="0"/>
          <c:showPercent val="0"/>
          <c:showBubbleSize val="0"/>
        </c:dLbls>
        <c:gapWidth val="219"/>
        <c:overlap val="-27"/>
        <c:axId val="529400511"/>
        <c:axId val="529401471"/>
      </c:barChart>
      <c:catAx>
        <c:axId val="5294005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529401471"/>
        <c:crosses val="autoZero"/>
        <c:auto val="1"/>
        <c:lblAlgn val="ctr"/>
        <c:lblOffset val="100"/>
        <c:noMultiLvlLbl val="0"/>
      </c:catAx>
      <c:valAx>
        <c:axId val="529401471"/>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529400511"/>
        <c:crosses val="autoZero"/>
        <c:crossBetween val="between"/>
      </c:valAx>
      <c:valAx>
        <c:axId val="520500415"/>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520502335"/>
        <c:crosses val="max"/>
        <c:crossBetween val="between"/>
      </c:valAx>
      <c:catAx>
        <c:axId val="520502335"/>
        <c:scaling>
          <c:orientation val="minMax"/>
        </c:scaling>
        <c:delete val="1"/>
        <c:axPos val="b"/>
        <c:numFmt formatCode="General" sourceLinked="1"/>
        <c:majorTickMark val="out"/>
        <c:minorTickMark val="none"/>
        <c:tickLblPos val="nextTo"/>
        <c:crossAx val="52050041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'Nash '!$K$1</c:f>
              <c:strCache>
                <c:ptCount val="1"/>
                <c:pt idx="0">
                  <c:v>12 Mo Sales Vol</c:v>
                </c:pt>
              </c:strCache>
            </c:strRef>
          </c:tx>
          <c:spPr>
            <a:solidFill>
              <a:schemeClr val="accent6"/>
            </a:solidFill>
            <a:ln>
              <a:noFill/>
            </a:ln>
            <a:effectLst/>
          </c:spPr>
          <c:invertIfNegative val="0"/>
          <c:cat>
            <c:strRef>
              <c:f>'Nash '!$A$6:$A$26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'Nash '!$K$6:$K$26</c:f>
              <c:numCache>
                <c:formatCode>\$##,###,###,##0_);[Red]\(\$##,###,###,##0\)</c:formatCode>
                <c:ptCount val="21"/>
                <c:pt idx="0">
                  <c:v>2360782753</c:v>
                </c:pt>
                <c:pt idx="1">
                  <c:v>1859729708</c:v>
                </c:pt>
                <c:pt idx="2">
                  <c:v>1631846568</c:v>
                </c:pt>
                <c:pt idx="3">
                  <c:v>1738947192</c:v>
                </c:pt>
                <c:pt idx="4">
                  <c:v>1555939122</c:v>
                </c:pt>
                <c:pt idx="5">
                  <c:v>2268020320</c:v>
                </c:pt>
                <c:pt idx="6">
                  <c:v>3033715592</c:v>
                </c:pt>
                <c:pt idx="7">
                  <c:v>4165440019</c:v>
                </c:pt>
                <c:pt idx="8">
                  <c:v>4825529973</c:v>
                </c:pt>
                <c:pt idx="9">
                  <c:v>6187038908</c:v>
                </c:pt>
                <c:pt idx="10">
                  <c:v>6135657799</c:v>
                </c:pt>
                <c:pt idx="11">
                  <c:v>5393252286</c:v>
                </c:pt>
                <c:pt idx="12">
                  <c:v>4540831721</c:v>
                </c:pt>
                <c:pt idx="13">
                  <c:v>2715373015</c:v>
                </c:pt>
                <c:pt idx="14">
                  <c:v>1943554163</c:v>
                </c:pt>
                <c:pt idx="15">
                  <c:v>1555925971</c:v>
                </c:pt>
                <c:pt idx="16">
                  <c:v>1568916547</c:v>
                </c:pt>
                <c:pt idx="17">
                  <c:v>1443738753</c:v>
                </c:pt>
                <c:pt idx="18">
                  <c:v>1536644753</c:v>
                </c:pt>
                <c:pt idx="19">
                  <c:v>1191426632</c:v>
                </c:pt>
                <c:pt idx="20">
                  <c:v>1368538103</c:v>
                </c:pt>
              </c:numCache>
            </c:numRef>
          </c:val>
          <c:extLst>
            <c:ext xmlns:c16="http://schemas.microsoft.com/office/drawing/2014/chart" uri="{C3380CC4-5D6E-409C-BE32-E72D297353CC}">
              <c16:uniqueId val="{00000000-3714-4D45-99E3-0316A617BBC8}"/>
            </c:ext>
          </c:extLst>
        </c:ser>
        <c:dLbls>
          <c:showLegendKey val="0"/>
          <c:showVal val="0"/>
          <c:showCatName val="0"/>
          <c:showSerName val="0"/>
          <c:showPercent val="0"/>
          <c:showBubbleSize val="0"/>
        </c:dLbls>
        <c:gapWidth val="219"/>
        <c:overlap val="-27"/>
        <c:axId val="416880479"/>
        <c:axId val="416878559"/>
      </c:barChart>
      <c:lineChart>
        <c:grouping val="standard"/>
        <c:varyColors val="0"/>
        <c:ser>
          <c:idx val="1"/>
          <c:order val="1"/>
          <c:tx>
            <c:strRef>
              <c:f>'Nash '!$L$1</c:f>
              <c:strCache>
                <c:ptCount val="1"/>
                <c:pt idx="0">
                  <c:v>12 Mo Sales Vol Growth</c:v>
                </c:pt>
              </c:strCache>
            </c:strRef>
          </c:tx>
          <c:spPr>
            <a:ln w="28575" cap="rnd">
              <a:solidFill>
                <a:schemeClr val="accent4"/>
              </a:solidFill>
              <a:round/>
            </a:ln>
            <a:effectLst/>
          </c:spPr>
          <c:marker>
            <c:symbol val="none"/>
          </c:marker>
          <c:cat>
            <c:strRef>
              <c:f>'Nash '!$A$6:$A$26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'Nash '!$L$6:$L$26</c:f>
              <c:numCache>
                <c:formatCode>#,##0.0%_);[Red]\-#,##0.0%</c:formatCode>
                <c:ptCount val="21"/>
                <c:pt idx="0">
                  <c:v>0.46240470640556902</c:v>
                </c:pt>
                <c:pt idx="1">
                  <c:v>2.2720185098694799E-2</c:v>
                </c:pt>
                <c:pt idx="2">
                  <c:v>-0.15586130062433101</c:v>
                </c:pt>
                <c:pt idx="3">
                  <c:v>-8.86019711798397E-2</c:v>
                </c:pt>
                <c:pt idx="4">
                  <c:v>-0.34092236144017601</c:v>
                </c:pt>
                <c:pt idx="5">
                  <c:v>0.21954298532934999</c:v>
                </c:pt>
                <c:pt idx="6">
                  <c:v>0.85906913768133097</c:v>
                </c:pt>
                <c:pt idx="7">
                  <c:v>1.3953803992226099</c:v>
                </c:pt>
                <c:pt idx="8">
                  <c:v>2.1013616823242298</c:v>
                </c:pt>
                <c:pt idx="9">
                  <c:v>1.7279468589593601</c:v>
                </c:pt>
                <c:pt idx="10">
                  <c:v>1.02248945655285</c:v>
                </c:pt>
                <c:pt idx="11">
                  <c:v>0.29476172058642702</c:v>
                </c:pt>
                <c:pt idx="12">
                  <c:v>-5.89983387509673E-2</c:v>
                </c:pt>
                <c:pt idx="13">
                  <c:v>-0.56111913059267304</c:v>
                </c:pt>
                <c:pt idx="14">
                  <c:v>-0.68323621905433496</c:v>
                </c:pt>
                <c:pt idx="15">
                  <c:v>-0.71150506438593097</c:v>
                </c:pt>
                <c:pt idx="16">
                  <c:v>-0.65448696551686203</c:v>
                </c:pt>
                <c:pt idx="17">
                  <c:v>-0.46830923595961299</c:v>
                </c:pt>
                <c:pt idx="18">
                  <c:v>-0.20936355556559799</c:v>
                </c:pt>
                <c:pt idx="19">
                  <c:v>-0.23426521942154799</c:v>
                </c:pt>
                <c:pt idx="20">
                  <c:v>-0.12771771983867</c:v>
                </c:pt>
              </c:numCache>
            </c:numRef>
          </c:val>
          <c:smooth val="1"/>
          <c:extLst>
            <c:ext xmlns:c16="http://schemas.microsoft.com/office/drawing/2014/chart" uri="{C3380CC4-5D6E-409C-BE32-E72D297353CC}">
              <c16:uniqueId val="{00000001-3714-4D45-99E3-0316A617BBC8}"/>
            </c:ext>
          </c:extLst>
        </c:ser>
        <c:dLbls>
          <c:showLegendKey val="0"/>
          <c:showVal val="0"/>
          <c:showCatName val="0"/>
          <c:showSerName val="0"/>
          <c:showPercent val="0"/>
          <c:showBubbleSize val="0"/>
        </c:dLbls>
        <c:marker val="1"/>
        <c:smooth val="0"/>
        <c:axId val="529050207"/>
        <c:axId val="529048767"/>
      </c:lineChart>
      <c:catAx>
        <c:axId val="4168804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416878559"/>
        <c:crosses val="autoZero"/>
        <c:auto val="1"/>
        <c:lblAlgn val="ctr"/>
        <c:lblOffset val="100"/>
        <c:noMultiLvlLbl val="0"/>
      </c:catAx>
      <c:valAx>
        <c:axId val="416878559"/>
        <c:scaling>
          <c:orientation val="minMax"/>
        </c:scaling>
        <c:delete val="0"/>
        <c:axPos val="l"/>
        <c:numFmt formatCode="&quot;$&quot;#,##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416880479"/>
        <c:crosses val="autoZero"/>
        <c:crossBetween val="between"/>
        <c:dispUnits>
          <c:builtInUnit val="billions"/>
          <c:dispUnitsLbl>
            <c:spPr>
              <a:noFill/>
              <a:ln>
                <a:noFill/>
              </a:ln>
              <a:effectLst/>
            </c:spPr>
            <c:txPr>
              <a:bodyPr rot="-54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dispUnitsLbl>
        </c:dispUnits>
      </c:valAx>
      <c:valAx>
        <c:axId val="529048767"/>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529050207"/>
        <c:crosses val="max"/>
        <c:crossBetween val="between"/>
      </c:valAx>
      <c:catAx>
        <c:axId val="529050207"/>
        <c:scaling>
          <c:orientation val="minMax"/>
        </c:scaling>
        <c:delete val="1"/>
        <c:axPos val="b"/>
        <c:numFmt formatCode="General" sourceLinked="1"/>
        <c:majorTickMark val="out"/>
        <c:minorTickMark val="none"/>
        <c:tickLblPos val="nextTo"/>
        <c:crossAx val="529048767"/>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'Nash '!$D$1</c:f>
              <c:strCache>
                <c:ptCount val="1"/>
                <c:pt idx="0">
                  <c:v>Market Asking Rent/Unit</c:v>
                </c:pt>
              </c:strCache>
            </c:strRef>
          </c:tx>
          <c:spPr>
            <a:solidFill>
              <a:schemeClr val="accent6"/>
            </a:solidFill>
            <a:ln>
              <a:noFill/>
            </a:ln>
            <a:effectLst/>
          </c:spPr>
          <c:invertIfNegative val="0"/>
          <c:cat>
            <c:strRef>
              <c:f>'Nash '!$A$6:$A$26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'Nash '!$D$6:$D$26</c:f>
              <c:numCache>
                <c:formatCode>\$##,###,###,##0_);[Red]\(\$##,###,###,##0\)</c:formatCode>
                <c:ptCount val="21"/>
                <c:pt idx="0">
                  <c:v>1472.3281027661401</c:v>
                </c:pt>
                <c:pt idx="1">
                  <c:v>1471.8230554176</c:v>
                </c:pt>
                <c:pt idx="2">
                  <c:v>1471.72157832179</c:v>
                </c:pt>
                <c:pt idx="3">
                  <c:v>1473.94616866259</c:v>
                </c:pt>
                <c:pt idx="4">
                  <c:v>1498.1858749965099</c:v>
                </c:pt>
                <c:pt idx="5">
                  <c:v>1574.3540127850799</c:v>
                </c:pt>
                <c:pt idx="6">
                  <c:v>1628.09053401446</c:v>
                </c:pt>
                <c:pt idx="7">
                  <c:v>1653.0862462663699</c:v>
                </c:pt>
                <c:pt idx="8">
                  <c:v>1701.96756832203</c:v>
                </c:pt>
                <c:pt idx="9">
                  <c:v>1753.9407866454501</c:v>
                </c:pt>
                <c:pt idx="10">
                  <c:v>1738.17728275131</c:v>
                </c:pt>
                <c:pt idx="11">
                  <c:v>1726.1268123831101</c:v>
                </c:pt>
                <c:pt idx="12">
                  <c:v>1745.1479998883401</c:v>
                </c:pt>
                <c:pt idx="13">
                  <c:v>1748.7849705496501</c:v>
                </c:pt>
                <c:pt idx="14">
                  <c:v>1721.2332188817199</c:v>
                </c:pt>
                <c:pt idx="15">
                  <c:v>1704.4405047036801</c:v>
                </c:pt>
                <c:pt idx="16">
                  <c:v>1722.3928816682001</c:v>
                </c:pt>
                <c:pt idx="17">
                  <c:v>1733.96163358736</c:v>
                </c:pt>
                <c:pt idx="18">
                  <c:v>1709.11709237082</c:v>
                </c:pt>
                <c:pt idx="19">
                  <c:v>1693.99771096781</c:v>
                </c:pt>
                <c:pt idx="20">
                  <c:v>1710.91494849678</c:v>
                </c:pt>
              </c:numCache>
            </c:numRef>
          </c:val>
          <c:extLst>
            <c:ext xmlns:c16="http://schemas.microsoft.com/office/drawing/2014/chart" uri="{C3380CC4-5D6E-409C-BE32-E72D297353CC}">
              <c16:uniqueId val="{00000000-5FAB-408A-A5CA-1E802AF2A762}"/>
            </c:ext>
          </c:extLst>
        </c:ser>
        <c:dLbls>
          <c:showLegendKey val="0"/>
          <c:showVal val="0"/>
          <c:showCatName val="0"/>
          <c:showSerName val="0"/>
          <c:showPercent val="0"/>
          <c:showBubbleSize val="0"/>
        </c:dLbls>
        <c:gapWidth val="219"/>
        <c:overlap val="-27"/>
        <c:axId val="1643698735"/>
        <c:axId val="1643668975"/>
      </c:barChart>
      <c:lineChart>
        <c:grouping val="standard"/>
        <c:varyColors val="0"/>
        <c:ser>
          <c:idx val="1"/>
          <c:order val="1"/>
          <c:tx>
            <c:strRef>
              <c:f>'Nash '!$E$1</c:f>
              <c:strCache>
                <c:ptCount val="1"/>
                <c:pt idx="0">
                  <c:v>Annual Rent Growth</c:v>
                </c:pt>
              </c:strCache>
            </c:strRef>
          </c:tx>
          <c:spPr>
            <a:ln w="28575" cap="rnd">
              <a:solidFill>
                <a:schemeClr val="accent1"/>
              </a:solidFill>
              <a:round/>
            </a:ln>
            <a:effectLst/>
          </c:spPr>
          <c:marker>
            <c:symbol val="none"/>
          </c:marker>
          <c:cat>
            <c:strRef>
              <c:f>'Nash '!$A$6:$A$26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'Nash '!$E$6:$E$26</c:f>
              <c:numCache>
                <c:formatCode>#,##0.0%_);[Red]\-#,##0.0%</c:formatCode>
                <c:ptCount val="21"/>
                <c:pt idx="0">
                  <c:v>2.83861193262432E-2</c:v>
                </c:pt>
                <c:pt idx="1">
                  <c:v>1.05671901696718E-2</c:v>
                </c:pt>
                <c:pt idx="2">
                  <c:v>7.8477727490823494E-3</c:v>
                </c:pt>
                <c:pt idx="3">
                  <c:v>7.2896334433292303E-3</c:v>
                </c:pt>
                <c:pt idx="4">
                  <c:v>1.75625067413939E-2</c:v>
                </c:pt>
                <c:pt idx="5">
                  <c:v>6.9662556915438503E-2</c:v>
                </c:pt>
                <c:pt idx="6">
                  <c:v>0.10624900660285</c:v>
                </c:pt>
                <c:pt idx="7">
                  <c:v>0.12153773415369699</c:v>
                </c:pt>
                <c:pt idx="8">
                  <c:v>0.13601896582157499</c:v>
                </c:pt>
                <c:pt idx="9">
                  <c:v>0.11407013441829</c:v>
                </c:pt>
                <c:pt idx="10">
                  <c:v>6.7617092807117404E-2</c:v>
                </c:pt>
                <c:pt idx="11">
                  <c:v>4.41843650213102E-2</c:v>
                </c:pt>
                <c:pt idx="12">
                  <c:v>2.53708897690006E-2</c:v>
                </c:pt>
                <c:pt idx="13">
                  <c:v>-2.9395610929746499E-3</c:v>
                </c:pt>
                <c:pt idx="14">
                  <c:v>-9.7481793357469104E-3</c:v>
                </c:pt>
                <c:pt idx="15">
                  <c:v>-1.25635657379562E-2</c:v>
                </c:pt>
                <c:pt idx="16">
                  <c:v>-1.30390764689264E-2</c:v>
                </c:pt>
                <c:pt idx="17">
                  <c:v>-8.47636342484572E-3</c:v>
                </c:pt>
                <c:pt idx="18">
                  <c:v>-7.0392125703758997E-3</c:v>
                </c:pt>
                <c:pt idx="19">
                  <c:v>-6.12681622329991E-3</c:v>
                </c:pt>
                <c:pt idx="20">
                  <c:v>-6.6639460099888401E-3</c:v>
                </c:pt>
              </c:numCache>
            </c:numRef>
          </c:val>
          <c:smooth val="1"/>
          <c:extLst>
            <c:ext xmlns:c16="http://schemas.microsoft.com/office/drawing/2014/chart" uri="{C3380CC4-5D6E-409C-BE32-E72D297353CC}">
              <c16:uniqueId val="{00000001-5FAB-408A-A5CA-1E802AF2A762}"/>
            </c:ext>
          </c:extLst>
        </c:ser>
        <c:dLbls>
          <c:showLegendKey val="0"/>
          <c:showVal val="0"/>
          <c:showCatName val="0"/>
          <c:showSerName val="0"/>
          <c:showPercent val="0"/>
          <c:showBubbleSize val="0"/>
        </c:dLbls>
        <c:marker val="1"/>
        <c:smooth val="0"/>
        <c:axId val="1643676655"/>
        <c:axId val="1643681935"/>
      </c:lineChart>
      <c:catAx>
        <c:axId val="16436987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643668975"/>
        <c:crosses val="autoZero"/>
        <c:auto val="1"/>
        <c:lblAlgn val="ctr"/>
        <c:lblOffset val="100"/>
        <c:noMultiLvlLbl val="0"/>
      </c:catAx>
      <c:valAx>
        <c:axId val="1643668975"/>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643698735"/>
        <c:crosses val="autoZero"/>
        <c:crossBetween val="between"/>
      </c:valAx>
      <c:valAx>
        <c:axId val="1643681935"/>
        <c:scaling>
          <c:orientation val="minMax"/>
        </c:scaling>
        <c:delete val="0"/>
        <c:axPos val="r"/>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643676655"/>
        <c:crosses val="max"/>
        <c:crossBetween val="between"/>
      </c:valAx>
      <c:catAx>
        <c:axId val="1643676655"/>
        <c:scaling>
          <c:orientation val="minMax"/>
        </c:scaling>
        <c:delete val="1"/>
        <c:axPos val="b"/>
        <c:numFmt formatCode="General" sourceLinked="1"/>
        <c:majorTickMark val="none"/>
        <c:minorTickMark val="none"/>
        <c:tickLblPos val="nextTo"/>
        <c:crossAx val="164368193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'Nash '!$V$1</c:f>
              <c:strCache>
                <c:ptCount val="1"/>
                <c:pt idx="0">
                  <c:v>Job Growth</c:v>
                </c:pt>
              </c:strCache>
            </c:strRef>
          </c:tx>
          <c:spPr>
            <a:ln w="28575" cap="rnd">
              <a:solidFill>
                <a:schemeClr val="accent5"/>
              </a:solidFill>
              <a:round/>
            </a:ln>
            <a:effectLst/>
          </c:spPr>
          <c:marker>
            <c:symbol val="none"/>
          </c:marker>
          <c:cat>
            <c:strRef>
              <c:f>'Nash '!$A$6:$A$26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'Nash '!$V$6:$V$26</c:f>
              <c:numCache>
                <c:formatCode>#,##0.0%_);[Red]\-#,##0.0%</c:formatCode>
                <c:ptCount val="21"/>
                <c:pt idx="0">
                  <c:v>2.3839098780464599E-2</c:v>
                </c:pt>
                <c:pt idx="1">
                  <c:v>-9.5107065894142903E-2</c:v>
                </c:pt>
                <c:pt idx="2">
                  <c:v>-5.3505932653149298E-2</c:v>
                </c:pt>
                <c:pt idx="3">
                  <c:v>-2.80203870648165E-2</c:v>
                </c:pt>
                <c:pt idx="4">
                  <c:v>-2.87648983092633E-2</c:v>
                </c:pt>
                <c:pt idx="5">
                  <c:v>0.103583964853312</c:v>
                </c:pt>
                <c:pt idx="6">
                  <c:v>7.2039101009691894E-2</c:v>
                </c:pt>
                <c:pt idx="7">
                  <c:v>5.7744246559196903E-2</c:v>
                </c:pt>
                <c:pt idx="8">
                  <c:v>7.3056868884340695E-2</c:v>
                </c:pt>
                <c:pt idx="9">
                  <c:v>7.3280877438942002E-2</c:v>
                </c:pt>
                <c:pt idx="10">
                  <c:v>6.2590336272258199E-2</c:v>
                </c:pt>
                <c:pt idx="11">
                  <c:v>5.4146504584294999E-2</c:v>
                </c:pt>
                <c:pt idx="12">
                  <c:v>4.1576173085057198E-2</c:v>
                </c:pt>
                <c:pt idx="13">
                  <c:v>3.8090411746512003E-2</c:v>
                </c:pt>
                <c:pt idx="14">
                  <c:v>2.5800464407711901E-2</c:v>
                </c:pt>
                <c:pt idx="15">
                  <c:v>1.65492198654404E-2</c:v>
                </c:pt>
                <c:pt idx="16">
                  <c:v>8.5034725870627402E-3</c:v>
                </c:pt>
                <c:pt idx="17">
                  <c:v>3.1424820994860902E-3</c:v>
                </c:pt>
                <c:pt idx="18">
                  <c:v>4.8212200171635598E-3</c:v>
                </c:pt>
                <c:pt idx="19">
                  <c:v>4.8773520973128797E-3</c:v>
                </c:pt>
                <c:pt idx="20">
                  <c:v>8.1518005147587207E-3</c:v>
                </c:pt>
              </c:numCache>
            </c:numRef>
          </c:val>
          <c:smooth val="1"/>
          <c:extLst>
            <c:ext xmlns:c16="http://schemas.microsoft.com/office/drawing/2014/chart" uri="{C3380CC4-5D6E-409C-BE32-E72D297353CC}">
              <c16:uniqueId val="{00000000-9609-4339-B971-B466DA4216DD}"/>
            </c:ext>
          </c:extLst>
        </c:ser>
        <c:dLbls>
          <c:showLegendKey val="0"/>
          <c:showVal val="0"/>
          <c:showCatName val="0"/>
          <c:showSerName val="0"/>
          <c:showPercent val="0"/>
          <c:showBubbleSize val="0"/>
        </c:dLbls>
        <c:smooth val="0"/>
        <c:axId val="1182092704"/>
        <c:axId val="1182078304"/>
      </c:lineChart>
      <c:catAx>
        <c:axId val="118209270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182078304"/>
        <c:crosses val="autoZero"/>
        <c:auto val="1"/>
        <c:lblAlgn val="ctr"/>
        <c:lblOffset val="100"/>
        <c:noMultiLvlLbl val="0"/>
      </c:catAx>
      <c:valAx>
        <c:axId val="1182078304"/>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1820927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162483781714341"/>
          <c:y val="7.432016041824846E-2"/>
          <c:w val="0.82161069837925926"/>
          <c:h val="0.63497092893418361"/>
        </c:manualLayout>
      </c:layout>
      <c:lineChart>
        <c:grouping val="standard"/>
        <c:varyColors val="0"/>
        <c:ser>
          <c:idx val="0"/>
          <c:order val="0"/>
          <c:tx>
            <c:strRef>
              <c:f>'Nash '!$X$1</c:f>
              <c:strCache>
                <c:ptCount val="1"/>
                <c:pt idx="0">
                  <c:v>Population Growth</c:v>
                </c:pt>
              </c:strCache>
            </c:strRef>
          </c:tx>
          <c:spPr>
            <a:ln w="28575" cap="rnd">
              <a:solidFill>
                <a:schemeClr val="accent4"/>
              </a:solidFill>
              <a:round/>
            </a:ln>
            <a:effectLst/>
          </c:spPr>
          <c:marker>
            <c:symbol val="none"/>
          </c:marker>
          <c:cat>
            <c:strRef>
              <c:f>'Nash '!$A$6:$A$26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'Nash '!$X$6:$X$26</c:f>
              <c:numCache>
                <c:formatCode>#,##0.0%_);[Red]\-#,##0.0%</c:formatCode>
                <c:ptCount val="21"/>
                <c:pt idx="0">
                  <c:v>1.5993606241171E-2</c:v>
                </c:pt>
                <c:pt idx="1">
                  <c:v>1.6306799013879401E-2</c:v>
                </c:pt>
                <c:pt idx="2">
                  <c:v>1.5936786499002299E-2</c:v>
                </c:pt>
                <c:pt idx="3">
                  <c:v>1.32014150870208E-2</c:v>
                </c:pt>
                <c:pt idx="4">
                  <c:v>1.02121284218188E-2</c:v>
                </c:pt>
                <c:pt idx="5">
                  <c:v>7.50321582837032E-3</c:v>
                </c:pt>
                <c:pt idx="6">
                  <c:v>5.8660406851744904E-3</c:v>
                </c:pt>
                <c:pt idx="7">
                  <c:v>9.6625851480309794E-3</c:v>
                </c:pt>
                <c:pt idx="8">
                  <c:v>1.3843832836319301E-2</c:v>
                </c:pt>
                <c:pt idx="9">
                  <c:v>1.7846319925256499E-2</c:v>
                </c:pt>
                <c:pt idx="10">
                  <c:v>2.1752168734260099E-2</c:v>
                </c:pt>
                <c:pt idx="11">
                  <c:v>2.0677114657680701E-2</c:v>
                </c:pt>
                <c:pt idx="12">
                  <c:v>1.9606962674164799E-2</c:v>
                </c:pt>
                <c:pt idx="13">
                  <c:v>1.8659636420609998E-2</c:v>
                </c:pt>
                <c:pt idx="14">
                  <c:v>1.73557827367781E-2</c:v>
                </c:pt>
                <c:pt idx="15">
                  <c:v>1.7306983519665801E-2</c:v>
                </c:pt>
                <c:pt idx="16">
                  <c:v>1.7311031165728099E-2</c:v>
                </c:pt>
                <c:pt idx="17">
                  <c:v>1.72922165248721E-2</c:v>
                </c:pt>
                <c:pt idx="18">
                  <c:v>1.7297604184001801E-2</c:v>
                </c:pt>
                <c:pt idx="19">
                  <c:v>1.65757179999E-2</c:v>
                </c:pt>
                <c:pt idx="20">
                  <c:v>1.55088423008489E-2</c:v>
                </c:pt>
              </c:numCache>
            </c:numRef>
          </c:val>
          <c:smooth val="1"/>
          <c:extLst>
            <c:ext xmlns:c16="http://schemas.microsoft.com/office/drawing/2014/chart" uri="{C3380CC4-5D6E-409C-BE32-E72D297353CC}">
              <c16:uniqueId val="{00000000-4A03-45CD-9C24-BBF05572F0C0}"/>
            </c:ext>
          </c:extLst>
        </c:ser>
        <c:dLbls>
          <c:showLegendKey val="0"/>
          <c:showVal val="0"/>
          <c:showCatName val="0"/>
          <c:showSerName val="0"/>
          <c:showPercent val="0"/>
          <c:showBubbleSize val="0"/>
        </c:dLbls>
        <c:smooth val="0"/>
        <c:axId val="1643732815"/>
        <c:axId val="1643677135"/>
      </c:lineChart>
      <c:catAx>
        <c:axId val="1643732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643677135"/>
        <c:crosses val="autoZero"/>
        <c:auto val="1"/>
        <c:lblAlgn val="ctr"/>
        <c:lblOffset val="100"/>
        <c:noMultiLvlLbl val="0"/>
      </c:catAx>
      <c:valAx>
        <c:axId val="1643677135"/>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6437328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'Nash '!$Y$1</c:f>
              <c:strCache>
                <c:ptCount val="1"/>
                <c:pt idx="0">
                  <c:v>Median Household Income</c:v>
                </c:pt>
              </c:strCache>
            </c:strRef>
          </c:tx>
          <c:spPr>
            <a:solidFill>
              <a:schemeClr val="accent6"/>
            </a:solidFill>
            <a:ln>
              <a:noFill/>
            </a:ln>
            <a:effectLst/>
          </c:spPr>
          <c:invertIfNegative val="0"/>
          <c:cat>
            <c:strRef>
              <c:f>'Nash '!$A$6:$A$26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'Nash '!$Y$6:$Y$26</c:f>
              <c:numCache>
                <c:formatCode>\$##,###,###,##0_);[Red]\(\$##,###,###,##0\)</c:formatCode>
                <c:ptCount val="21"/>
                <c:pt idx="0">
                  <c:v>70592.078125</c:v>
                </c:pt>
                <c:pt idx="1">
                  <c:v>68668.7578125</c:v>
                </c:pt>
                <c:pt idx="2">
                  <c:v>67937.203125</c:v>
                </c:pt>
                <c:pt idx="3">
                  <c:v>67702.0703125</c:v>
                </c:pt>
                <c:pt idx="4">
                  <c:v>67312.34375</c:v>
                </c:pt>
                <c:pt idx="5">
                  <c:v>69602.640625</c:v>
                </c:pt>
                <c:pt idx="6">
                  <c:v>71118.8515625</c:v>
                </c:pt>
                <c:pt idx="7">
                  <c:v>72725.0078125</c:v>
                </c:pt>
                <c:pt idx="8">
                  <c:v>74876.328125</c:v>
                </c:pt>
                <c:pt idx="9">
                  <c:v>76696.84375</c:v>
                </c:pt>
                <c:pt idx="10">
                  <c:v>78475.15625</c:v>
                </c:pt>
                <c:pt idx="11">
                  <c:v>80033.9921875</c:v>
                </c:pt>
                <c:pt idx="12">
                  <c:v>81376.296875</c:v>
                </c:pt>
                <c:pt idx="13">
                  <c:v>82661.2890625</c:v>
                </c:pt>
                <c:pt idx="14">
                  <c:v>83702.96875</c:v>
                </c:pt>
                <c:pt idx="15">
                  <c:v>84685</c:v>
                </c:pt>
                <c:pt idx="16">
                  <c:v>85354.09375</c:v>
                </c:pt>
                <c:pt idx="17">
                  <c:v>86002.9921875</c:v>
                </c:pt>
                <c:pt idx="18">
                  <c:v>86501.4921875</c:v>
                </c:pt>
                <c:pt idx="19">
                  <c:v>86812.5234375</c:v>
                </c:pt>
                <c:pt idx="20">
                  <c:v>87392.7734375</c:v>
                </c:pt>
              </c:numCache>
            </c:numRef>
          </c:val>
          <c:extLst>
            <c:ext xmlns:c16="http://schemas.microsoft.com/office/drawing/2014/chart" uri="{C3380CC4-5D6E-409C-BE32-E72D297353CC}">
              <c16:uniqueId val="{00000000-456C-4384-9675-4A21A0E0C813}"/>
            </c:ext>
          </c:extLst>
        </c:ser>
        <c:dLbls>
          <c:showLegendKey val="0"/>
          <c:showVal val="0"/>
          <c:showCatName val="0"/>
          <c:showSerName val="0"/>
          <c:showPercent val="0"/>
          <c:showBubbleSize val="0"/>
        </c:dLbls>
        <c:gapWidth val="219"/>
        <c:overlap val="-27"/>
        <c:axId val="935445808"/>
        <c:axId val="935434288"/>
      </c:barChart>
      <c:lineChart>
        <c:grouping val="standard"/>
        <c:varyColors val="0"/>
        <c:ser>
          <c:idx val="1"/>
          <c:order val="1"/>
          <c:tx>
            <c:strRef>
              <c:f>'Nash '!$Z$1</c:f>
              <c:strCache>
                <c:ptCount val="1"/>
                <c:pt idx="0">
                  <c:v>Median Household Income Growth</c:v>
                </c:pt>
              </c:strCache>
            </c:strRef>
          </c:tx>
          <c:spPr>
            <a:ln w="28575" cap="rnd">
              <a:solidFill>
                <a:schemeClr val="accent2"/>
              </a:solidFill>
              <a:round/>
            </a:ln>
            <a:effectLst/>
          </c:spPr>
          <c:marker>
            <c:symbol val="none"/>
          </c:marker>
          <c:cat>
            <c:strRef>
              <c:f>'Nash '!$A$6:$A$26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'Nash '!$Z$6:$Z$26</c:f>
              <c:numCache>
                <c:formatCode>#,##0.0%_);[Red]\-#,##0.0%</c:formatCode>
                <c:ptCount val="21"/>
                <c:pt idx="0">
                  <c:v>5.13953193415475E-2</c:v>
                </c:pt>
                <c:pt idx="1">
                  <c:v>3.2656123034482398E-3</c:v>
                </c:pt>
                <c:pt idx="2">
                  <c:v>-2.2427825045292699E-2</c:v>
                </c:pt>
                <c:pt idx="3">
                  <c:v>-3.6434056638011997E-2</c:v>
                </c:pt>
                <c:pt idx="4">
                  <c:v>-4.6460374338214698E-2</c:v>
                </c:pt>
                <c:pt idx="5">
                  <c:v>1.35998209702579E-2</c:v>
                </c:pt>
                <c:pt idx="6">
                  <c:v>4.68321963688434E-2</c:v>
                </c:pt>
                <c:pt idx="7">
                  <c:v>7.4191785817111097E-2</c:v>
                </c:pt>
                <c:pt idx="8">
                  <c:v>0.112371430760053</c:v>
                </c:pt>
                <c:pt idx="9">
                  <c:v>0.101924338808087</c:v>
                </c:pt>
                <c:pt idx="10">
                  <c:v>0.103436775564847</c:v>
                </c:pt>
                <c:pt idx="11">
                  <c:v>0.10050166503720501</c:v>
                </c:pt>
                <c:pt idx="12">
                  <c:v>8.6809395075421195E-2</c:v>
                </c:pt>
                <c:pt idx="13">
                  <c:v>7.7766502777371502E-2</c:v>
                </c:pt>
                <c:pt idx="14">
                  <c:v>6.6617420720331402E-2</c:v>
                </c:pt>
                <c:pt idx="15">
                  <c:v>5.8112905346566102E-2</c:v>
                </c:pt>
                <c:pt idx="16">
                  <c:v>4.8881517441254199E-2</c:v>
                </c:pt>
                <c:pt idx="17">
                  <c:v>4.0426457933330197E-2</c:v>
                </c:pt>
                <c:pt idx="18">
                  <c:v>3.3433980649581099E-2</c:v>
                </c:pt>
                <c:pt idx="19">
                  <c:v>2.51227896026451E-2</c:v>
                </c:pt>
                <c:pt idx="20">
                  <c:v>2.38849667067083E-2</c:v>
                </c:pt>
              </c:numCache>
            </c:numRef>
          </c:val>
          <c:smooth val="1"/>
          <c:extLst>
            <c:ext xmlns:c16="http://schemas.microsoft.com/office/drawing/2014/chart" uri="{C3380CC4-5D6E-409C-BE32-E72D297353CC}">
              <c16:uniqueId val="{00000001-456C-4384-9675-4A21A0E0C813}"/>
            </c:ext>
          </c:extLst>
        </c:ser>
        <c:dLbls>
          <c:showLegendKey val="0"/>
          <c:showVal val="0"/>
          <c:showCatName val="0"/>
          <c:showSerName val="0"/>
          <c:showPercent val="0"/>
          <c:showBubbleSize val="0"/>
        </c:dLbls>
        <c:marker val="1"/>
        <c:smooth val="0"/>
        <c:axId val="935435728"/>
        <c:axId val="935434768"/>
      </c:lineChart>
      <c:catAx>
        <c:axId val="93544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935434288"/>
        <c:crosses val="autoZero"/>
        <c:auto val="1"/>
        <c:lblAlgn val="ctr"/>
        <c:lblOffset val="100"/>
        <c:noMultiLvlLbl val="0"/>
      </c:catAx>
      <c:valAx>
        <c:axId val="935434288"/>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935445808"/>
        <c:crosses val="autoZero"/>
        <c:crossBetween val="between"/>
      </c:valAx>
      <c:valAx>
        <c:axId val="935434768"/>
        <c:scaling>
          <c:orientation val="minMax"/>
        </c:scaling>
        <c:delete val="0"/>
        <c:axPos val="r"/>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935435728"/>
        <c:crosses val="max"/>
        <c:crossBetween val="between"/>
      </c:valAx>
      <c:catAx>
        <c:axId val="935435728"/>
        <c:scaling>
          <c:orientation val="minMax"/>
        </c:scaling>
        <c:delete val="1"/>
        <c:axPos val="b"/>
        <c:numFmt formatCode="General" sourceLinked="1"/>
        <c:majorTickMark val="none"/>
        <c:minorTickMark val="none"/>
        <c:tickLblPos val="nextTo"/>
        <c:crossAx val="93543476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ATL!$I$1</c:f>
              <c:strCache>
                <c:ptCount val="1"/>
                <c:pt idx="0">
                  <c:v>12 Mo Absorp Units</c:v>
                </c:pt>
              </c:strCache>
            </c:strRef>
          </c:tx>
          <c:spPr>
            <a:solidFill>
              <a:schemeClr val="accent6"/>
            </a:solidFill>
            <a:ln>
              <a:noFill/>
            </a:ln>
            <a:effectLst/>
          </c:spPr>
          <c:invertIfNegative val="0"/>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ATL!$I$6:$I$26</c:f>
              <c:numCache>
                <c:formatCode>##,###,###,##0_);[Red]\(##,###,###,##0\)</c:formatCode>
                <c:ptCount val="21"/>
                <c:pt idx="0">
                  <c:v>9123</c:v>
                </c:pt>
                <c:pt idx="1">
                  <c:v>9346</c:v>
                </c:pt>
                <c:pt idx="2">
                  <c:v>13627</c:v>
                </c:pt>
                <c:pt idx="3">
                  <c:v>16706</c:v>
                </c:pt>
                <c:pt idx="4">
                  <c:v>20601</c:v>
                </c:pt>
                <c:pt idx="5">
                  <c:v>24514</c:v>
                </c:pt>
                <c:pt idx="6">
                  <c:v>21833</c:v>
                </c:pt>
                <c:pt idx="7">
                  <c:v>16964</c:v>
                </c:pt>
                <c:pt idx="8">
                  <c:v>10167</c:v>
                </c:pt>
                <c:pt idx="9">
                  <c:v>2250</c:v>
                </c:pt>
                <c:pt idx="10">
                  <c:v>-2774</c:v>
                </c:pt>
                <c:pt idx="11">
                  <c:v>-2084</c:v>
                </c:pt>
                <c:pt idx="12">
                  <c:v>-980</c:v>
                </c:pt>
                <c:pt idx="13">
                  <c:v>337</c:v>
                </c:pt>
                <c:pt idx="14">
                  <c:v>3452</c:v>
                </c:pt>
                <c:pt idx="15">
                  <c:v>5995</c:v>
                </c:pt>
                <c:pt idx="16">
                  <c:v>9831</c:v>
                </c:pt>
                <c:pt idx="17">
                  <c:v>14410</c:v>
                </c:pt>
                <c:pt idx="18">
                  <c:v>17584</c:v>
                </c:pt>
                <c:pt idx="19">
                  <c:v>20083</c:v>
                </c:pt>
                <c:pt idx="20">
                  <c:v>20596</c:v>
                </c:pt>
              </c:numCache>
            </c:numRef>
          </c:val>
          <c:extLst>
            <c:ext xmlns:c16="http://schemas.microsoft.com/office/drawing/2014/chart" uri="{C3380CC4-5D6E-409C-BE32-E72D297353CC}">
              <c16:uniqueId val="{00000000-E31F-49EF-A8FA-A78290191C27}"/>
            </c:ext>
          </c:extLst>
        </c:ser>
        <c:ser>
          <c:idx val="2"/>
          <c:order val="2"/>
          <c:tx>
            <c:strRef>
              <c:f>ATL!$P$1</c:f>
              <c:strCache>
                <c:ptCount val="1"/>
                <c:pt idx="0">
                  <c:v>Net Delivered Units 12 Mo</c:v>
                </c:pt>
              </c:strCache>
            </c:strRef>
          </c:tx>
          <c:spPr>
            <a:solidFill>
              <a:schemeClr val="accent5"/>
            </a:solidFill>
            <a:ln>
              <a:noFill/>
            </a:ln>
            <a:effectLst/>
          </c:spPr>
          <c:invertIfNegative val="0"/>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ATL!$P$6:$P$26</c:f>
              <c:numCache>
                <c:formatCode>##,###,###,##0_);[Red]\(##,###,###,##0\)</c:formatCode>
                <c:ptCount val="21"/>
                <c:pt idx="0">
                  <c:v>10503</c:v>
                </c:pt>
                <c:pt idx="1">
                  <c:v>10366</c:v>
                </c:pt>
                <c:pt idx="2">
                  <c:v>14650</c:v>
                </c:pt>
                <c:pt idx="3">
                  <c:v>14498</c:v>
                </c:pt>
                <c:pt idx="4">
                  <c:v>14810</c:v>
                </c:pt>
                <c:pt idx="5">
                  <c:v>13378</c:v>
                </c:pt>
                <c:pt idx="6">
                  <c:v>8444</c:v>
                </c:pt>
                <c:pt idx="7">
                  <c:v>8272</c:v>
                </c:pt>
                <c:pt idx="8">
                  <c:v>6853</c:v>
                </c:pt>
                <c:pt idx="9">
                  <c:v>8156</c:v>
                </c:pt>
                <c:pt idx="10">
                  <c:v>11250</c:v>
                </c:pt>
                <c:pt idx="11">
                  <c:v>14484</c:v>
                </c:pt>
                <c:pt idx="12">
                  <c:v>15981</c:v>
                </c:pt>
                <c:pt idx="13">
                  <c:v>20822</c:v>
                </c:pt>
                <c:pt idx="14">
                  <c:v>20532</c:v>
                </c:pt>
                <c:pt idx="15">
                  <c:v>21187</c:v>
                </c:pt>
                <c:pt idx="16">
                  <c:v>23748</c:v>
                </c:pt>
                <c:pt idx="17">
                  <c:v>24930</c:v>
                </c:pt>
                <c:pt idx="18">
                  <c:v>26510</c:v>
                </c:pt>
                <c:pt idx="19">
                  <c:v>25439</c:v>
                </c:pt>
                <c:pt idx="20">
                  <c:v>24848</c:v>
                </c:pt>
              </c:numCache>
            </c:numRef>
          </c:val>
          <c:extLst>
            <c:ext xmlns:c16="http://schemas.microsoft.com/office/drawing/2014/chart" uri="{C3380CC4-5D6E-409C-BE32-E72D297353CC}">
              <c16:uniqueId val="{00000001-E31F-49EF-A8FA-A78290191C27}"/>
            </c:ext>
          </c:extLst>
        </c:ser>
        <c:dLbls>
          <c:showLegendKey val="0"/>
          <c:showVal val="0"/>
          <c:showCatName val="0"/>
          <c:showSerName val="0"/>
          <c:showPercent val="0"/>
          <c:showBubbleSize val="0"/>
        </c:dLbls>
        <c:gapWidth val="219"/>
        <c:axId val="387479375"/>
        <c:axId val="387477935"/>
      </c:barChart>
      <c:lineChart>
        <c:grouping val="standard"/>
        <c:varyColors val="0"/>
        <c:ser>
          <c:idx val="0"/>
          <c:order val="0"/>
          <c:tx>
            <c:strRef>
              <c:f>ATL!$C$1</c:f>
              <c:strCache>
                <c:ptCount val="1"/>
                <c:pt idx="0">
                  <c:v>Vacancy Rate</c:v>
                </c:pt>
              </c:strCache>
            </c:strRef>
          </c:tx>
          <c:spPr>
            <a:ln w="28575" cap="rnd">
              <a:solidFill>
                <a:schemeClr val="accent2"/>
              </a:solidFill>
              <a:round/>
            </a:ln>
            <a:effectLst/>
          </c:spPr>
          <c:marker>
            <c:symbol val="none"/>
          </c:marker>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ATL!$C$6:$C$26</c:f>
              <c:numCache>
                <c:formatCode>#,##0.0%_);[Red]\-#,##0.0%</c:formatCode>
                <c:ptCount val="21"/>
                <c:pt idx="0">
                  <c:v>9.0835439255490105E-2</c:v>
                </c:pt>
                <c:pt idx="1">
                  <c:v>8.7121241878371405E-2</c:v>
                </c:pt>
                <c:pt idx="2">
                  <c:v>8.5301844774444205E-2</c:v>
                </c:pt>
                <c:pt idx="3">
                  <c:v>8.1332760027619105E-2</c:v>
                </c:pt>
                <c:pt idx="4">
                  <c:v>7.5500515202448604E-2</c:v>
                </c:pt>
                <c:pt idx="5">
                  <c:v>6.0758853127551499E-2</c:v>
                </c:pt>
                <c:pt idx="6">
                  <c:v>5.5161138890372198E-2</c:v>
                </c:pt>
                <c:pt idx="7">
                  <c:v>6.1420788013719703E-2</c:v>
                </c:pt>
                <c:pt idx="8">
                  <c:v>6.7384945573778804E-2</c:v>
                </c:pt>
                <c:pt idx="9">
                  <c:v>7.2157068570068594E-2</c:v>
                </c:pt>
                <c:pt idx="10">
                  <c:v>8.3121763988110803E-2</c:v>
                </c:pt>
                <c:pt idx="11">
                  <c:v>9.3761496013450102E-2</c:v>
                </c:pt>
                <c:pt idx="12">
                  <c:v>9.9920829030830494E-2</c:v>
                </c:pt>
                <c:pt idx="13">
                  <c:v>0.110444996277397</c:v>
                </c:pt>
                <c:pt idx="14">
                  <c:v>0.113855289554902</c:v>
                </c:pt>
                <c:pt idx="15">
                  <c:v>0.119849040996794</c:v>
                </c:pt>
                <c:pt idx="16">
                  <c:v>0.122467461843247</c:v>
                </c:pt>
                <c:pt idx="17">
                  <c:v>0.12536004695025099</c:v>
                </c:pt>
                <c:pt idx="18">
                  <c:v>0.12507519787565</c:v>
                </c:pt>
                <c:pt idx="19">
                  <c:v>0.124188737647752</c:v>
                </c:pt>
                <c:pt idx="20">
                  <c:v>0.124719140313481</c:v>
                </c:pt>
              </c:numCache>
            </c:numRef>
          </c:val>
          <c:smooth val="1"/>
          <c:extLst>
            <c:ext xmlns:c16="http://schemas.microsoft.com/office/drawing/2014/chart" uri="{C3380CC4-5D6E-409C-BE32-E72D297353CC}">
              <c16:uniqueId val="{00000002-E31F-49EF-A8FA-A78290191C27}"/>
            </c:ext>
          </c:extLst>
        </c:ser>
        <c:dLbls>
          <c:showLegendKey val="0"/>
          <c:showVal val="0"/>
          <c:showCatName val="0"/>
          <c:showSerName val="0"/>
          <c:showPercent val="0"/>
          <c:showBubbleSize val="0"/>
        </c:dLbls>
        <c:marker val="1"/>
        <c:smooth val="0"/>
        <c:axId val="387481775"/>
        <c:axId val="387476975"/>
      </c:lineChart>
      <c:catAx>
        <c:axId val="387479375"/>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387477935"/>
        <c:crosses val="autoZero"/>
        <c:auto val="1"/>
        <c:lblAlgn val="ctr"/>
        <c:lblOffset val="100"/>
        <c:noMultiLvlLbl val="0"/>
      </c:catAx>
      <c:valAx>
        <c:axId val="387477935"/>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387479375"/>
        <c:crosses val="autoZero"/>
        <c:crossBetween val="between"/>
      </c:valAx>
      <c:valAx>
        <c:axId val="387476975"/>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387481775"/>
        <c:crosses val="max"/>
        <c:crossBetween val="between"/>
      </c:valAx>
      <c:catAx>
        <c:axId val="387481775"/>
        <c:scaling>
          <c:orientation val="minMax"/>
        </c:scaling>
        <c:delete val="1"/>
        <c:axPos val="b"/>
        <c:numFmt formatCode="General" sourceLinked="1"/>
        <c:majorTickMark val="out"/>
        <c:minorTickMark val="none"/>
        <c:tickLblPos val="nextTo"/>
        <c:crossAx val="38747697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Dallas!$K$1</c:f>
              <c:strCache>
                <c:ptCount val="1"/>
                <c:pt idx="0">
                  <c:v>12 Mo Sales Vol</c:v>
                </c:pt>
              </c:strCache>
            </c:strRef>
          </c:tx>
          <c:spPr>
            <a:solidFill>
              <a:schemeClr val="accent6"/>
            </a:solidFill>
            <a:ln>
              <a:noFill/>
            </a:ln>
            <a:effectLst/>
          </c:spPr>
          <c:invertIfNegative val="0"/>
          <c:cat>
            <c:strRef>
              <c:f>Dallas!$A$6:$A$26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Dallas!$K$6:$K$26</c:f>
              <c:numCache>
                <c:formatCode>\$##,###,###,##0_);[Red]\(\$##,###,###,##0\)</c:formatCode>
                <c:ptCount val="21"/>
                <c:pt idx="0">
                  <c:v>6628522597</c:v>
                </c:pt>
                <c:pt idx="1">
                  <c:v>5366914652</c:v>
                </c:pt>
                <c:pt idx="2">
                  <c:v>3729350501</c:v>
                </c:pt>
                <c:pt idx="3">
                  <c:v>3411456756</c:v>
                </c:pt>
                <c:pt idx="4">
                  <c:v>2160675174</c:v>
                </c:pt>
                <c:pt idx="5">
                  <c:v>3390392148</c:v>
                </c:pt>
                <c:pt idx="6">
                  <c:v>6446286930</c:v>
                </c:pt>
                <c:pt idx="7">
                  <c:v>8804008085</c:v>
                </c:pt>
                <c:pt idx="8">
                  <c:v>9256556119</c:v>
                </c:pt>
                <c:pt idx="9">
                  <c:v>9994471631</c:v>
                </c:pt>
                <c:pt idx="10">
                  <c:v>7631689198</c:v>
                </c:pt>
                <c:pt idx="11">
                  <c:v>5469601737</c:v>
                </c:pt>
                <c:pt idx="12">
                  <c:v>4430966424</c:v>
                </c:pt>
                <c:pt idx="13">
                  <c:v>2186944568</c:v>
                </c:pt>
                <c:pt idx="14">
                  <c:v>2009357652</c:v>
                </c:pt>
                <c:pt idx="15">
                  <c:v>1425221232</c:v>
                </c:pt>
                <c:pt idx="16">
                  <c:v>1394433565</c:v>
                </c:pt>
                <c:pt idx="17">
                  <c:v>1758570527</c:v>
                </c:pt>
                <c:pt idx="18">
                  <c:v>1263123997</c:v>
                </c:pt>
                <c:pt idx="19">
                  <c:v>1453694042</c:v>
                </c:pt>
                <c:pt idx="20">
                  <c:v>1494720254</c:v>
                </c:pt>
              </c:numCache>
            </c:numRef>
          </c:val>
          <c:extLst>
            <c:ext xmlns:c16="http://schemas.microsoft.com/office/drawing/2014/chart" uri="{C3380CC4-5D6E-409C-BE32-E72D297353CC}">
              <c16:uniqueId val="{00000000-B0C3-4473-BC1A-C7ECEF8371D2}"/>
            </c:ext>
          </c:extLst>
        </c:ser>
        <c:dLbls>
          <c:showLegendKey val="0"/>
          <c:showVal val="0"/>
          <c:showCatName val="0"/>
          <c:showSerName val="0"/>
          <c:showPercent val="0"/>
          <c:showBubbleSize val="0"/>
        </c:dLbls>
        <c:gapWidth val="219"/>
        <c:overlap val="-27"/>
        <c:axId val="1653828112"/>
        <c:axId val="1665491040"/>
      </c:barChart>
      <c:lineChart>
        <c:grouping val="standard"/>
        <c:varyColors val="0"/>
        <c:ser>
          <c:idx val="1"/>
          <c:order val="1"/>
          <c:tx>
            <c:strRef>
              <c:f>Dallas!$L$1</c:f>
              <c:strCache>
                <c:ptCount val="1"/>
                <c:pt idx="0">
                  <c:v>12 Mo Sales Vol Growth</c:v>
                </c:pt>
              </c:strCache>
            </c:strRef>
          </c:tx>
          <c:spPr>
            <a:ln w="28575" cap="rnd">
              <a:solidFill>
                <a:schemeClr val="accent4"/>
              </a:solidFill>
              <a:round/>
            </a:ln>
            <a:effectLst/>
          </c:spPr>
          <c:marker>
            <c:symbol val="none"/>
          </c:marker>
          <c:cat>
            <c:strRef>
              <c:f>Dallas!$A$6:$A$26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Dallas!$L$6:$L$26</c:f>
              <c:numCache>
                <c:formatCode>#,##0.0%_);[Red]\-#,##0.0%</c:formatCode>
                <c:ptCount val="21"/>
                <c:pt idx="0">
                  <c:v>0.22230353276453099</c:v>
                </c:pt>
                <c:pt idx="1">
                  <c:v>-6.2661779700907902E-3</c:v>
                </c:pt>
                <c:pt idx="2">
                  <c:v>-0.40932695635049698</c:v>
                </c:pt>
                <c:pt idx="3">
                  <c:v>-0.43136644305324301</c:v>
                </c:pt>
                <c:pt idx="4">
                  <c:v>-0.67403367154878502</c:v>
                </c:pt>
                <c:pt idx="5">
                  <c:v>-0.36827910115236201</c:v>
                </c:pt>
                <c:pt idx="6">
                  <c:v>0.72852804483554801</c:v>
                </c:pt>
                <c:pt idx="7">
                  <c:v>1.5807180670004699</c:v>
                </c:pt>
                <c:pt idx="8">
                  <c:v>3.2841035202267799</c:v>
                </c:pt>
                <c:pt idx="9">
                  <c:v>1.94788071547882</c:v>
                </c:pt>
                <c:pt idx="10">
                  <c:v>0.18388915679246701</c:v>
                </c:pt>
                <c:pt idx="11">
                  <c:v>-0.37873731098464802</c:v>
                </c:pt>
                <c:pt idx="12">
                  <c:v>-0.52131587957372205</c:v>
                </c:pt>
                <c:pt idx="13">
                  <c:v>-0.78118457395819496</c:v>
                </c:pt>
                <c:pt idx="14">
                  <c:v>-0.73670866306681104</c:v>
                </c:pt>
                <c:pt idx="15">
                  <c:v>-0.73942870056537002</c:v>
                </c:pt>
                <c:pt idx="16">
                  <c:v>-0.68529809717195</c:v>
                </c:pt>
                <c:pt idx="17">
                  <c:v>-0.19587786872520299</c:v>
                </c:pt>
                <c:pt idx="18">
                  <c:v>-0.37137920880199798</c:v>
                </c:pt>
                <c:pt idx="19">
                  <c:v>1.9977817731528201E-2</c:v>
                </c:pt>
                <c:pt idx="20">
                  <c:v>7.1919302229360799E-2</c:v>
                </c:pt>
              </c:numCache>
            </c:numRef>
          </c:val>
          <c:smooth val="1"/>
          <c:extLst>
            <c:ext xmlns:c16="http://schemas.microsoft.com/office/drawing/2014/chart" uri="{C3380CC4-5D6E-409C-BE32-E72D297353CC}">
              <c16:uniqueId val="{00000001-B0C3-4473-BC1A-C7ECEF8371D2}"/>
            </c:ext>
          </c:extLst>
        </c:ser>
        <c:dLbls>
          <c:showLegendKey val="0"/>
          <c:showVal val="0"/>
          <c:showCatName val="0"/>
          <c:showSerName val="0"/>
          <c:showPercent val="0"/>
          <c:showBubbleSize val="0"/>
        </c:dLbls>
        <c:marker val="1"/>
        <c:smooth val="0"/>
        <c:axId val="2000253664"/>
        <c:axId val="1665489600"/>
      </c:lineChart>
      <c:catAx>
        <c:axId val="1653828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65491040"/>
        <c:crosses val="autoZero"/>
        <c:auto val="1"/>
        <c:lblAlgn val="ctr"/>
        <c:lblOffset val="100"/>
        <c:noMultiLvlLbl val="0"/>
      </c:catAx>
      <c:valAx>
        <c:axId val="1665491040"/>
        <c:scaling>
          <c:orientation val="minMax"/>
        </c:scaling>
        <c:delete val="0"/>
        <c:axPos val="l"/>
        <c:numFmt formatCode="&quot;$&quot;#,##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53828112"/>
        <c:crosses val="autoZero"/>
        <c:crossBetween val="between"/>
        <c:dispUnits>
          <c:builtInUnit val="billions"/>
          <c:dispUnitsLbl>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ispUnitsLbl>
        </c:dispUnits>
      </c:valAx>
      <c:valAx>
        <c:axId val="1665489600"/>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2000253664"/>
        <c:crosses val="max"/>
        <c:crossBetween val="between"/>
      </c:valAx>
      <c:catAx>
        <c:axId val="2000253664"/>
        <c:scaling>
          <c:orientation val="minMax"/>
        </c:scaling>
        <c:delete val="1"/>
        <c:axPos val="b"/>
        <c:numFmt formatCode="General" sourceLinked="1"/>
        <c:majorTickMark val="out"/>
        <c:minorTickMark val="none"/>
        <c:tickLblPos val="nextTo"/>
        <c:crossAx val="166548960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1"/>
          <c:order val="1"/>
          <c:tx>
            <c:strRef>
              <c:f>ATL!$H$1</c:f>
              <c:strCache>
                <c:ptCount val="1"/>
                <c:pt idx="0">
                  <c:v>Under Constr % of Inventory</c:v>
                </c:pt>
              </c:strCache>
            </c:strRef>
          </c:tx>
          <c:spPr>
            <a:solidFill>
              <a:schemeClr val="accent6"/>
            </a:solidFill>
            <a:ln>
              <a:noFill/>
            </a:ln>
            <a:effectLst/>
          </c:spPr>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ATL!$H$6:$H$26</c:f>
              <c:numCache>
                <c:formatCode>#,##0.0%_);[Red]\-#,##0.0%</c:formatCode>
                <c:ptCount val="21"/>
                <c:pt idx="0">
                  <c:v>3.85064514123842E-2</c:v>
                </c:pt>
                <c:pt idx="1">
                  <c:v>4.0501693269941401E-2</c:v>
                </c:pt>
                <c:pt idx="2">
                  <c:v>3.0448240384050699E-2</c:v>
                </c:pt>
                <c:pt idx="3">
                  <c:v>3.3199206058887598E-2</c:v>
                </c:pt>
                <c:pt idx="4">
                  <c:v>3.44499993551909E-2</c:v>
                </c:pt>
                <c:pt idx="5">
                  <c:v>4.12970943526422E-2</c:v>
                </c:pt>
                <c:pt idx="6">
                  <c:v>4.8097399476691401E-2</c:v>
                </c:pt>
                <c:pt idx="7">
                  <c:v>5.7147899827971499E-2</c:v>
                </c:pt>
                <c:pt idx="8">
                  <c:v>6.7683808967035006E-2</c:v>
                </c:pt>
                <c:pt idx="9">
                  <c:v>7.5067554902179701E-2</c:v>
                </c:pt>
                <c:pt idx="10">
                  <c:v>7.7023517755644796E-2</c:v>
                </c:pt>
                <c:pt idx="11">
                  <c:v>8.0694371383482399E-2</c:v>
                </c:pt>
                <c:pt idx="12">
                  <c:v>8.3439871498582202E-2</c:v>
                </c:pt>
                <c:pt idx="13">
                  <c:v>7.9790807895549196E-2</c:v>
                </c:pt>
                <c:pt idx="14">
                  <c:v>7.5282474292789198E-2</c:v>
                </c:pt>
                <c:pt idx="15">
                  <c:v>7.2105102956465397E-2</c:v>
                </c:pt>
                <c:pt idx="16">
                  <c:v>6.6073898670667902E-2</c:v>
                </c:pt>
                <c:pt idx="17">
                  <c:v>5.2571217805748097E-2</c:v>
                </c:pt>
                <c:pt idx="18">
                  <c:v>4.7440770266702403E-2</c:v>
                </c:pt>
                <c:pt idx="19">
                  <c:v>3.9092477901919699E-2</c:v>
                </c:pt>
                <c:pt idx="20">
                  <c:v>3.1403954654880703E-2</c:v>
                </c:pt>
              </c:numCache>
            </c:numRef>
          </c:val>
          <c:extLst>
            <c:ext xmlns:c16="http://schemas.microsoft.com/office/drawing/2014/chart" uri="{C3380CC4-5D6E-409C-BE32-E72D297353CC}">
              <c16:uniqueId val="{00000000-4BB2-4F47-97BB-42438529E199}"/>
            </c:ext>
          </c:extLst>
        </c:ser>
        <c:dLbls>
          <c:showLegendKey val="0"/>
          <c:showVal val="0"/>
          <c:showCatName val="0"/>
          <c:showSerName val="0"/>
          <c:showPercent val="0"/>
          <c:showBubbleSize val="0"/>
        </c:dLbls>
        <c:axId val="1594039263"/>
        <c:axId val="1594031583"/>
      </c:areaChart>
      <c:barChart>
        <c:barDir val="col"/>
        <c:grouping val="clustered"/>
        <c:varyColors val="0"/>
        <c:ser>
          <c:idx val="0"/>
          <c:order val="0"/>
          <c:tx>
            <c:strRef>
              <c:f>ATL!$G$1</c:f>
              <c:strCache>
                <c:ptCount val="1"/>
                <c:pt idx="0">
                  <c:v>Under Constr Units</c:v>
                </c:pt>
              </c:strCache>
            </c:strRef>
          </c:tx>
          <c:spPr>
            <a:solidFill>
              <a:schemeClr val="accent2"/>
            </a:solidFill>
            <a:ln>
              <a:noFill/>
            </a:ln>
            <a:effectLst/>
          </c:spPr>
          <c:invertIfNegative val="0"/>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ATL!$G$6:$G$26</c:f>
              <c:numCache>
                <c:formatCode>##,###,###,##0_);[Red]\(##,###,###,##0\)</c:formatCode>
                <c:ptCount val="21"/>
                <c:pt idx="0">
                  <c:v>17345</c:v>
                </c:pt>
                <c:pt idx="1">
                  <c:v>18358</c:v>
                </c:pt>
                <c:pt idx="2">
                  <c:v>13998</c:v>
                </c:pt>
                <c:pt idx="3">
                  <c:v>15338</c:v>
                </c:pt>
                <c:pt idx="4">
                  <c:v>16028</c:v>
                </c:pt>
                <c:pt idx="5">
                  <c:v>19271</c:v>
                </c:pt>
                <c:pt idx="6">
                  <c:v>22518</c:v>
                </c:pt>
                <c:pt idx="7">
                  <c:v>26875</c:v>
                </c:pt>
                <c:pt idx="8">
                  <c:v>31954</c:v>
                </c:pt>
                <c:pt idx="9">
                  <c:v>35642</c:v>
                </c:pt>
                <c:pt idx="10">
                  <c:v>36927</c:v>
                </c:pt>
                <c:pt idx="11">
                  <c:v>39117</c:v>
                </c:pt>
                <c:pt idx="12">
                  <c:v>40726</c:v>
                </c:pt>
                <c:pt idx="13">
                  <c:v>39546</c:v>
                </c:pt>
                <c:pt idx="14">
                  <c:v>37638</c:v>
                </c:pt>
                <c:pt idx="15">
                  <c:v>36481</c:v>
                </c:pt>
                <c:pt idx="16">
                  <c:v>33819</c:v>
                </c:pt>
                <c:pt idx="17">
                  <c:v>27366</c:v>
                </c:pt>
                <c:pt idx="18">
                  <c:v>24976</c:v>
                </c:pt>
                <c:pt idx="19">
                  <c:v>20773</c:v>
                </c:pt>
                <c:pt idx="20">
                  <c:v>16854</c:v>
                </c:pt>
              </c:numCache>
            </c:numRef>
          </c:val>
          <c:extLst>
            <c:ext xmlns:c16="http://schemas.microsoft.com/office/drawing/2014/chart" uri="{C3380CC4-5D6E-409C-BE32-E72D297353CC}">
              <c16:uniqueId val="{00000001-4BB2-4F47-97BB-42438529E199}"/>
            </c:ext>
          </c:extLst>
        </c:ser>
        <c:dLbls>
          <c:showLegendKey val="0"/>
          <c:showVal val="0"/>
          <c:showCatName val="0"/>
          <c:showSerName val="0"/>
          <c:showPercent val="0"/>
          <c:showBubbleSize val="0"/>
        </c:dLbls>
        <c:gapWidth val="219"/>
        <c:overlap val="-27"/>
        <c:axId val="1594029663"/>
        <c:axId val="1594038783"/>
      </c:barChart>
      <c:catAx>
        <c:axId val="15940296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594038783"/>
        <c:crosses val="autoZero"/>
        <c:auto val="1"/>
        <c:lblAlgn val="ctr"/>
        <c:lblOffset val="100"/>
        <c:noMultiLvlLbl val="0"/>
      </c:catAx>
      <c:valAx>
        <c:axId val="1594038783"/>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594029663"/>
        <c:crosses val="autoZero"/>
        <c:crossBetween val="between"/>
      </c:valAx>
      <c:valAx>
        <c:axId val="1594031583"/>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594039263"/>
        <c:crosses val="max"/>
        <c:crossBetween val="between"/>
      </c:valAx>
      <c:catAx>
        <c:axId val="1594039263"/>
        <c:scaling>
          <c:orientation val="minMax"/>
        </c:scaling>
        <c:delete val="1"/>
        <c:axPos val="b"/>
        <c:numFmt formatCode="General" sourceLinked="1"/>
        <c:majorTickMark val="out"/>
        <c:minorTickMark val="none"/>
        <c:tickLblPos val="nextTo"/>
        <c:crossAx val="1594031583"/>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ATL!$K$1</c:f>
              <c:strCache>
                <c:ptCount val="1"/>
                <c:pt idx="0">
                  <c:v>12 Mo Sales Vol</c:v>
                </c:pt>
              </c:strCache>
            </c:strRef>
          </c:tx>
          <c:spPr>
            <a:solidFill>
              <a:schemeClr val="accent6"/>
            </a:solidFill>
            <a:ln>
              <a:noFill/>
            </a:ln>
            <a:effectLst/>
          </c:spPr>
          <c:invertIfNegative val="0"/>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ATL!$K$6:$K$26</c:f>
              <c:numCache>
                <c:formatCode>\$##,###,###,##0_);[Red]\(\$##,###,###,##0\)</c:formatCode>
                <c:ptCount val="21"/>
                <c:pt idx="0">
                  <c:v>8648547053</c:v>
                </c:pt>
                <c:pt idx="1">
                  <c:v>6942635036</c:v>
                </c:pt>
                <c:pt idx="2">
                  <c:v>6253473256</c:v>
                </c:pt>
                <c:pt idx="3">
                  <c:v>7546948000</c:v>
                </c:pt>
                <c:pt idx="4">
                  <c:v>8340339252</c:v>
                </c:pt>
                <c:pt idx="5">
                  <c:v>11207299145</c:v>
                </c:pt>
                <c:pt idx="6">
                  <c:v>13944955832</c:v>
                </c:pt>
                <c:pt idx="7">
                  <c:v>18550314959</c:v>
                </c:pt>
                <c:pt idx="8">
                  <c:v>19383023185</c:v>
                </c:pt>
                <c:pt idx="9">
                  <c:v>21904347649</c:v>
                </c:pt>
                <c:pt idx="10">
                  <c:v>20041666295</c:v>
                </c:pt>
                <c:pt idx="11">
                  <c:v>13531544336</c:v>
                </c:pt>
                <c:pt idx="12">
                  <c:v>11044179374</c:v>
                </c:pt>
                <c:pt idx="13">
                  <c:v>6118662567</c:v>
                </c:pt>
                <c:pt idx="14">
                  <c:v>5001214026</c:v>
                </c:pt>
                <c:pt idx="15">
                  <c:v>4542623162</c:v>
                </c:pt>
                <c:pt idx="16">
                  <c:v>4525140187</c:v>
                </c:pt>
                <c:pt idx="17">
                  <c:v>4616577550</c:v>
                </c:pt>
                <c:pt idx="18">
                  <c:v>4839435702</c:v>
                </c:pt>
                <c:pt idx="19">
                  <c:v>5074982001</c:v>
                </c:pt>
                <c:pt idx="20">
                  <c:v>5416664396</c:v>
                </c:pt>
              </c:numCache>
            </c:numRef>
          </c:val>
          <c:extLst>
            <c:ext xmlns:c16="http://schemas.microsoft.com/office/drawing/2014/chart" uri="{C3380CC4-5D6E-409C-BE32-E72D297353CC}">
              <c16:uniqueId val="{00000000-E7A4-4AAE-8E8E-6DA889B71C68}"/>
            </c:ext>
          </c:extLst>
        </c:ser>
        <c:dLbls>
          <c:showLegendKey val="0"/>
          <c:showVal val="0"/>
          <c:showCatName val="0"/>
          <c:showSerName val="0"/>
          <c:showPercent val="0"/>
          <c:showBubbleSize val="0"/>
        </c:dLbls>
        <c:gapWidth val="219"/>
        <c:overlap val="-27"/>
        <c:axId val="1885863231"/>
        <c:axId val="1885862271"/>
      </c:barChart>
      <c:lineChart>
        <c:grouping val="standard"/>
        <c:varyColors val="0"/>
        <c:ser>
          <c:idx val="1"/>
          <c:order val="1"/>
          <c:tx>
            <c:strRef>
              <c:f>ATL!$L$1</c:f>
              <c:strCache>
                <c:ptCount val="1"/>
                <c:pt idx="0">
                  <c:v>12 Mo Sales Vol Growth</c:v>
                </c:pt>
              </c:strCache>
            </c:strRef>
          </c:tx>
          <c:spPr>
            <a:ln w="28575" cap="rnd">
              <a:solidFill>
                <a:schemeClr val="accent4"/>
              </a:solidFill>
              <a:round/>
            </a:ln>
            <a:effectLst/>
          </c:spPr>
          <c:marker>
            <c:symbol val="none"/>
          </c:marker>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ATL!$L$6:$L$26</c:f>
              <c:numCache>
                <c:formatCode>#,##0.0%_);[Red]\-#,##0.0%</c:formatCode>
                <c:ptCount val="21"/>
                <c:pt idx="0">
                  <c:v>0.19295004418938899</c:v>
                </c:pt>
                <c:pt idx="1">
                  <c:v>-0.13177974991396199</c:v>
                </c:pt>
                <c:pt idx="2">
                  <c:v>-0.21015965541165099</c:v>
                </c:pt>
                <c:pt idx="3">
                  <c:v>-0.106193136288669</c:v>
                </c:pt>
                <c:pt idx="4">
                  <c:v>-3.56369456177138E-2</c:v>
                </c:pt>
                <c:pt idx="5">
                  <c:v>0.61427168314137504</c:v>
                </c:pt>
                <c:pt idx="6">
                  <c:v>1.22995370110846</c:v>
                </c:pt>
                <c:pt idx="7">
                  <c:v>1.4579889723634001</c:v>
                </c:pt>
                <c:pt idx="8">
                  <c:v>1.3240089640660599</c:v>
                </c:pt>
                <c:pt idx="9">
                  <c:v>0.95447157835278795</c:v>
                </c:pt>
                <c:pt idx="10">
                  <c:v>0.43719826268718998</c:v>
                </c:pt>
                <c:pt idx="11">
                  <c:v>-0.27054907876726098</c:v>
                </c:pt>
                <c:pt idx="12">
                  <c:v>-0.430213787158507</c:v>
                </c:pt>
                <c:pt idx="13">
                  <c:v>-0.720664469673018</c:v>
                </c:pt>
                <c:pt idx="14">
                  <c:v>-0.75045917079021995</c:v>
                </c:pt>
                <c:pt idx="15">
                  <c:v>-0.66429381235410201</c:v>
                </c:pt>
                <c:pt idx="16">
                  <c:v>-0.59026922383631297</c:v>
                </c:pt>
                <c:pt idx="17">
                  <c:v>-0.245492376896423</c:v>
                </c:pt>
                <c:pt idx="18">
                  <c:v>-3.2347810583381702E-2</c:v>
                </c:pt>
                <c:pt idx="19">
                  <c:v>0.117191943952845</c:v>
                </c:pt>
                <c:pt idx="20">
                  <c:v>0.19701582098190101</c:v>
                </c:pt>
              </c:numCache>
            </c:numRef>
          </c:val>
          <c:smooth val="1"/>
          <c:extLst>
            <c:ext xmlns:c16="http://schemas.microsoft.com/office/drawing/2014/chart" uri="{C3380CC4-5D6E-409C-BE32-E72D297353CC}">
              <c16:uniqueId val="{00000001-E7A4-4AAE-8E8E-6DA889B71C68}"/>
            </c:ext>
          </c:extLst>
        </c:ser>
        <c:dLbls>
          <c:showLegendKey val="0"/>
          <c:showVal val="0"/>
          <c:showCatName val="0"/>
          <c:showSerName val="0"/>
          <c:showPercent val="0"/>
          <c:showBubbleSize val="0"/>
        </c:dLbls>
        <c:marker val="1"/>
        <c:smooth val="0"/>
        <c:axId val="1885865631"/>
        <c:axId val="1885867551"/>
      </c:lineChart>
      <c:catAx>
        <c:axId val="18858632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885862271"/>
        <c:crosses val="autoZero"/>
        <c:auto val="1"/>
        <c:lblAlgn val="ctr"/>
        <c:lblOffset val="100"/>
        <c:noMultiLvlLbl val="0"/>
      </c:catAx>
      <c:valAx>
        <c:axId val="1885862271"/>
        <c:scaling>
          <c:orientation val="minMax"/>
        </c:scaling>
        <c:delete val="0"/>
        <c:axPos val="l"/>
        <c:numFmt formatCode="&quot;$&quot;#,##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885863231"/>
        <c:crosses val="autoZero"/>
        <c:crossBetween val="between"/>
        <c:dispUnits>
          <c:builtInUnit val="billions"/>
          <c:dispUnitsLbl>
            <c:spPr>
              <a:noFill/>
              <a:ln>
                <a:noFill/>
              </a:ln>
              <a:effectLst/>
            </c:spPr>
            <c:txPr>
              <a:bodyPr rot="-54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dispUnitsLbl>
        </c:dispUnits>
      </c:valAx>
      <c:valAx>
        <c:axId val="1885867551"/>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885865631"/>
        <c:crosses val="max"/>
        <c:crossBetween val="between"/>
      </c:valAx>
      <c:catAx>
        <c:axId val="1885865631"/>
        <c:scaling>
          <c:orientation val="minMax"/>
        </c:scaling>
        <c:delete val="1"/>
        <c:axPos val="b"/>
        <c:numFmt formatCode="General" sourceLinked="1"/>
        <c:majorTickMark val="out"/>
        <c:minorTickMark val="none"/>
        <c:tickLblPos val="nextTo"/>
        <c:crossAx val="1885867551"/>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ATL!$D$1</c:f>
              <c:strCache>
                <c:ptCount val="1"/>
                <c:pt idx="0">
                  <c:v>Market Asking Rent/Unit</c:v>
                </c:pt>
              </c:strCache>
            </c:strRef>
          </c:tx>
          <c:spPr>
            <a:solidFill>
              <a:schemeClr val="accent6"/>
            </a:solidFill>
            <a:ln>
              <a:noFill/>
            </a:ln>
            <a:effectLst/>
          </c:spPr>
          <c:invertIfNegative val="0"/>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ATL!$D$6:$D$26</c:f>
              <c:numCache>
                <c:formatCode>\$##,###,###,##0_);[Red]\(\$##,###,###,##0\)</c:formatCode>
                <c:ptCount val="21"/>
                <c:pt idx="0">
                  <c:v>1391.4186471215701</c:v>
                </c:pt>
                <c:pt idx="1">
                  <c:v>1401.0248830573601</c:v>
                </c:pt>
                <c:pt idx="2">
                  <c:v>1430.3074357051</c:v>
                </c:pt>
                <c:pt idx="3">
                  <c:v>1445.99027266695</c:v>
                </c:pt>
                <c:pt idx="4">
                  <c:v>1485.75126681547</c:v>
                </c:pt>
                <c:pt idx="5">
                  <c:v>1577.3214770465099</c:v>
                </c:pt>
                <c:pt idx="6">
                  <c:v>1647.5248103547101</c:v>
                </c:pt>
                <c:pt idx="7">
                  <c:v>1664.54455344755</c:v>
                </c:pt>
                <c:pt idx="8">
                  <c:v>1687.1071043463801</c:v>
                </c:pt>
                <c:pt idx="9">
                  <c:v>1731.0141008626399</c:v>
                </c:pt>
                <c:pt idx="10">
                  <c:v>1719.52383573626</c:v>
                </c:pt>
                <c:pt idx="11">
                  <c:v>1697.86219234482</c:v>
                </c:pt>
                <c:pt idx="12">
                  <c:v>1713.06944297822</c:v>
                </c:pt>
                <c:pt idx="13">
                  <c:v>1712.21609760512</c:v>
                </c:pt>
                <c:pt idx="14">
                  <c:v>1683.1916341165499</c:v>
                </c:pt>
                <c:pt idx="15">
                  <c:v>1666.424933643</c:v>
                </c:pt>
                <c:pt idx="16">
                  <c:v>1675.37088662002</c:v>
                </c:pt>
                <c:pt idx="17">
                  <c:v>1676.18432919105</c:v>
                </c:pt>
                <c:pt idx="18">
                  <c:v>1653.9385537944099</c:v>
                </c:pt>
                <c:pt idx="19">
                  <c:v>1641.59601217048</c:v>
                </c:pt>
                <c:pt idx="20">
                  <c:v>1656.779206506</c:v>
                </c:pt>
              </c:numCache>
            </c:numRef>
          </c:val>
          <c:extLst>
            <c:ext xmlns:c16="http://schemas.microsoft.com/office/drawing/2014/chart" uri="{C3380CC4-5D6E-409C-BE32-E72D297353CC}">
              <c16:uniqueId val="{00000000-8D35-4A44-9367-560E56282110}"/>
            </c:ext>
          </c:extLst>
        </c:ser>
        <c:dLbls>
          <c:showLegendKey val="0"/>
          <c:showVal val="0"/>
          <c:showCatName val="0"/>
          <c:showSerName val="0"/>
          <c:showPercent val="0"/>
          <c:showBubbleSize val="0"/>
        </c:dLbls>
        <c:gapWidth val="219"/>
        <c:overlap val="-27"/>
        <c:axId val="608868111"/>
        <c:axId val="526966143"/>
      </c:barChart>
      <c:lineChart>
        <c:grouping val="standard"/>
        <c:varyColors val="0"/>
        <c:ser>
          <c:idx val="1"/>
          <c:order val="1"/>
          <c:tx>
            <c:strRef>
              <c:f>ATL!$E$1</c:f>
              <c:strCache>
                <c:ptCount val="1"/>
                <c:pt idx="0">
                  <c:v>Annual Rent Growth</c:v>
                </c:pt>
              </c:strCache>
            </c:strRef>
          </c:tx>
          <c:spPr>
            <a:ln w="28575" cap="rnd">
              <a:solidFill>
                <a:schemeClr val="accent1"/>
              </a:solidFill>
              <a:round/>
            </a:ln>
            <a:effectLst/>
          </c:spPr>
          <c:marker>
            <c:symbol val="none"/>
          </c:marker>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ATL!$E$6:$E$26</c:f>
              <c:numCache>
                <c:formatCode>#,##0.0%_);[Red]\-#,##0.0%</c:formatCode>
                <c:ptCount val="21"/>
                <c:pt idx="0">
                  <c:v>1.8595825587688401E-2</c:v>
                </c:pt>
                <c:pt idx="1">
                  <c:v>1.32566370108747E-2</c:v>
                </c:pt>
                <c:pt idx="2">
                  <c:v>3.0809636954072201E-2</c:v>
                </c:pt>
                <c:pt idx="3">
                  <c:v>4.2863248851274502E-2</c:v>
                </c:pt>
                <c:pt idx="4">
                  <c:v>6.7796000785990407E-2</c:v>
                </c:pt>
                <c:pt idx="5">
                  <c:v>0.12583402059529</c:v>
                </c:pt>
                <c:pt idx="6">
                  <c:v>0.151867611974289</c:v>
                </c:pt>
                <c:pt idx="7">
                  <c:v>0.15114505602966699</c:v>
                </c:pt>
                <c:pt idx="8">
                  <c:v>0.13552459420916299</c:v>
                </c:pt>
                <c:pt idx="9">
                  <c:v>9.7438997726649906E-2</c:v>
                </c:pt>
                <c:pt idx="10">
                  <c:v>4.37013299763611E-2</c:v>
                </c:pt>
                <c:pt idx="11">
                  <c:v>2.0016069157332599E-2</c:v>
                </c:pt>
                <c:pt idx="12">
                  <c:v>1.5388672458881999E-2</c:v>
                </c:pt>
                <c:pt idx="13">
                  <c:v>-1.0859532136773299E-2</c:v>
                </c:pt>
                <c:pt idx="14">
                  <c:v>-2.1129222442070699E-2</c:v>
                </c:pt>
                <c:pt idx="15">
                  <c:v>-1.8515789351784599E-2</c:v>
                </c:pt>
                <c:pt idx="16">
                  <c:v>-2.20064379250541E-2</c:v>
                </c:pt>
                <c:pt idx="17">
                  <c:v>-2.10439374238248E-2</c:v>
                </c:pt>
                <c:pt idx="18">
                  <c:v>-1.7379530487915601E-2</c:v>
                </c:pt>
                <c:pt idx="19">
                  <c:v>-1.4899513906241901E-2</c:v>
                </c:pt>
                <c:pt idx="20">
                  <c:v>-1.10970533524796E-2</c:v>
                </c:pt>
              </c:numCache>
            </c:numRef>
          </c:val>
          <c:smooth val="1"/>
          <c:extLst>
            <c:ext xmlns:c16="http://schemas.microsoft.com/office/drawing/2014/chart" uri="{C3380CC4-5D6E-409C-BE32-E72D297353CC}">
              <c16:uniqueId val="{00000001-8D35-4A44-9367-560E56282110}"/>
            </c:ext>
          </c:extLst>
        </c:ser>
        <c:dLbls>
          <c:showLegendKey val="0"/>
          <c:showVal val="0"/>
          <c:showCatName val="0"/>
          <c:showSerName val="0"/>
          <c:showPercent val="0"/>
          <c:showBubbleSize val="0"/>
        </c:dLbls>
        <c:marker val="1"/>
        <c:smooth val="0"/>
        <c:axId val="419764479"/>
        <c:axId val="419763039"/>
      </c:lineChart>
      <c:catAx>
        <c:axId val="608868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526966143"/>
        <c:crosses val="autoZero"/>
        <c:auto val="1"/>
        <c:lblAlgn val="ctr"/>
        <c:lblOffset val="100"/>
        <c:noMultiLvlLbl val="0"/>
      </c:catAx>
      <c:valAx>
        <c:axId val="526966143"/>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608868111"/>
        <c:crosses val="autoZero"/>
        <c:crossBetween val="between"/>
      </c:valAx>
      <c:valAx>
        <c:axId val="419763039"/>
        <c:scaling>
          <c:orientation val="minMax"/>
        </c:scaling>
        <c:delete val="0"/>
        <c:axPos val="r"/>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419764479"/>
        <c:crosses val="max"/>
        <c:crossBetween val="between"/>
      </c:valAx>
      <c:catAx>
        <c:axId val="419764479"/>
        <c:scaling>
          <c:orientation val="minMax"/>
        </c:scaling>
        <c:delete val="1"/>
        <c:axPos val="b"/>
        <c:numFmt formatCode="General" sourceLinked="1"/>
        <c:majorTickMark val="none"/>
        <c:minorTickMark val="none"/>
        <c:tickLblPos val="nextTo"/>
        <c:crossAx val="41976303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ATL!$V$1</c:f>
              <c:strCache>
                <c:ptCount val="1"/>
                <c:pt idx="0">
                  <c:v>Job Growth</c:v>
                </c:pt>
              </c:strCache>
            </c:strRef>
          </c:tx>
          <c:spPr>
            <a:ln w="28575" cap="rnd">
              <a:solidFill>
                <a:schemeClr val="accent5"/>
              </a:solidFill>
              <a:round/>
            </a:ln>
            <a:effectLst/>
          </c:spPr>
          <c:marker>
            <c:symbol val="none"/>
          </c:marker>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ATL!$V$6:$V$26</c:f>
              <c:numCache>
                <c:formatCode>#,##0.0%_);[Red]\-#,##0.0%</c:formatCode>
                <c:ptCount val="21"/>
                <c:pt idx="0">
                  <c:v>1.49506435247546E-2</c:v>
                </c:pt>
                <c:pt idx="1">
                  <c:v>-9.6430801111386993E-2</c:v>
                </c:pt>
                <c:pt idx="2">
                  <c:v>-6.0720666017494603E-2</c:v>
                </c:pt>
                <c:pt idx="3">
                  <c:v>-4.8914676628598601E-2</c:v>
                </c:pt>
                <c:pt idx="4">
                  <c:v>-3.8086734838265003E-2</c:v>
                </c:pt>
                <c:pt idx="5">
                  <c:v>8.8216673763189798E-2</c:v>
                </c:pt>
                <c:pt idx="6">
                  <c:v>6.4458000345237104E-2</c:v>
                </c:pt>
                <c:pt idx="7">
                  <c:v>6.2418759171777499E-2</c:v>
                </c:pt>
                <c:pt idx="8">
                  <c:v>5.9700982643679401E-2</c:v>
                </c:pt>
                <c:pt idx="9">
                  <c:v>6.11801621932841E-2</c:v>
                </c:pt>
                <c:pt idx="10">
                  <c:v>4.9907554496307502E-2</c:v>
                </c:pt>
                <c:pt idx="11">
                  <c:v>4.0666445402585599E-2</c:v>
                </c:pt>
                <c:pt idx="12">
                  <c:v>3.3401282219262397E-2</c:v>
                </c:pt>
                <c:pt idx="13">
                  <c:v>2.4787181285174299E-2</c:v>
                </c:pt>
                <c:pt idx="14">
                  <c:v>1.7646927733763199E-2</c:v>
                </c:pt>
                <c:pt idx="15">
                  <c:v>1.2204190226024999E-2</c:v>
                </c:pt>
                <c:pt idx="16">
                  <c:v>1.0037085015009099E-2</c:v>
                </c:pt>
                <c:pt idx="17">
                  <c:v>1.24279342324596E-2</c:v>
                </c:pt>
                <c:pt idx="18">
                  <c:v>9.4580577201759403E-3</c:v>
                </c:pt>
                <c:pt idx="19">
                  <c:v>6.8130049110688403E-3</c:v>
                </c:pt>
                <c:pt idx="20">
                  <c:v>9.76663516642917E-3</c:v>
                </c:pt>
              </c:numCache>
            </c:numRef>
          </c:val>
          <c:smooth val="1"/>
          <c:extLst>
            <c:ext xmlns:c16="http://schemas.microsoft.com/office/drawing/2014/chart" uri="{C3380CC4-5D6E-409C-BE32-E72D297353CC}">
              <c16:uniqueId val="{00000000-CD1B-4FD5-BF22-D8918AB48F31}"/>
            </c:ext>
          </c:extLst>
        </c:ser>
        <c:dLbls>
          <c:showLegendKey val="0"/>
          <c:showVal val="0"/>
          <c:showCatName val="0"/>
          <c:showSerName val="0"/>
          <c:showPercent val="0"/>
          <c:showBubbleSize val="0"/>
        </c:dLbls>
        <c:smooth val="0"/>
        <c:axId val="1643731855"/>
        <c:axId val="1643733295"/>
      </c:lineChart>
      <c:catAx>
        <c:axId val="1643731855"/>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643733295"/>
        <c:crosses val="autoZero"/>
        <c:auto val="1"/>
        <c:lblAlgn val="ctr"/>
        <c:lblOffset val="100"/>
        <c:noMultiLvlLbl val="0"/>
      </c:catAx>
      <c:valAx>
        <c:axId val="1643733295"/>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6437318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ATL!$X$1</c:f>
              <c:strCache>
                <c:ptCount val="1"/>
                <c:pt idx="0">
                  <c:v>Population Growth</c:v>
                </c:pt>
              </c:strCache>
            </c:strRef>
          </c:tx>
          <c:spPr>
            <a:ln w="28575" cap="rnd">
              <a:solidFill>
                <a:schemeClr val="accent4"/>
              </a:solidFill>
              <a:round/>
            </a:ln>
            <a:effectLst/>
          </c:spPr>
          <c:marker>
            <c:symbol val="none"/>
          </c:marker>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ATL!$X$6:$X$26</c:f>
              <c:numCache>
                <c:formatCode>#,##0.0%_);[Red]\-#,##0.0%</c:formatCode>
                <c:ptCount val="21"/>
                <c:pt idx="0">
                  <c:v>1.2210653482930701E-2</c:v>
                </c:pt>
                <c:pt idx="1">
                  <c:v>1.1871219302668001E-2</c:v>
                </c:pt>
                <c:pt idx="2">
                  <c:v>1.0975691981476099E-2</c:v>
                </c:pt>
                <c:pt idx="3">
                  <c:v>9.7212306712042302E-3</c:v>
                </c:pt>
                <c:pt idx="4">
                  <c:v>8.1978545681018495E-3</c:v>
                </c:pt>
                <c:pt idx="5">
                  <c:v>6.93990632493069E-3</c:v>
                </c:pt>
                <c:pt idx="6">
                  <c:v>6.6204209867721797E-3</c:v>
                </c:pt>
                <c:pt idx="7">
                  <c:v>8.4996101521086498E-3</c:v>
                </c:pt>
                <c:pt idx="8">
                  <c:v>1.07682978225017E-2</c:v>
                </c:pt>
                <c:pt idx="9">
                  <c:v>1.2862295075703601E-2</c:v>
                </c:pt>
                <c:pt idx="10">
                  <c:v>1.4865165990950901E-2</c:v>
                </c:pt>
                <c:pt idx="11">
                  <c:v>1.45277904067802E-2</c:v>
                </c:pt>
                <c:pt idx="12">
                  <c:v>1.41860222975605E-2</c:v>
                </c:pt>
                <c:pt idx="13">
                  <c:v>1.3957654005065699E-2</c:v>
                </c:pt>
                <c:pt idx="14">
                  <c:v>1.33654731747288E-2</c:v>
                </c:pt>
                <c:pt idx="15">
                  <c:v>1.29386021724536E-2</c:v>
                </c:pt>
                <c:pt idx="16">
                  <c:v>1.25672517871913E-2</c:v>
                </c:pt>
                <c:pt idx="17">
                  <c:v>1.2175363051910099E-2</c:v>
                </c:pt>
                <c:pt idx="18">
                  <c:v>1.18105169650271E-2</c:v>
                </c:pt>
                <c:pt idx="19">
                  <c:v>1.13494261117149E-2</c:v>
                </c:pt>
                <c:pt idx="20">
                  <c:v>1.07409543309158E-2</c:v>
                </c:pt>
              </c:numCache>
            </c:numRef>
          </c:val>
          <c:smooth val="1"/>
          <c:extLst>
            <c:ext xmlns:c16="http://schemas.microsoft.com/office/drawing/2014/chart" uri="{C3380CC4-5D6E-409C-BE32-E72D297353CC}">
              <c16:uniqueId val="{00000000-995B-4642-B721-99E192875493}"/>
            </c:ext>
          </c:extLst>
        </c:ser>
        <c:dLbls>
          <c:showLegendKey val="0"/>
          <c:showVal val="0"/>
          <c:showCatName val="0"/>
          <c:showSerName val="0"/>
          <c:showPercent val="0"/>
          <c:showBubbleSize val="0"/>
        </c:dLbls>
        <c:smooth val="0"/>
        <c:axId val="935426608"/>
        <c:axId val="935426128"/>
      </c:lineChart>
      <c:catAx>
        <c:axId val="935426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935426128"/>
        <c:crosses val="autoZero"/>
        <c:auto val="1"/>
        <c:lblAlgn val="ctr"/>
        <c:lblOffset val="100"/>
        <c:noMultiLvlLbl val="0"/>
      </c:catAx>
      <c:valAx>
        <c:axId val="935426128"/>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9354266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ATL!$Y$1</c:f>
              <c:strCache>
                <c:ptCount val="1"/>
                <c:pt idx="0">
                  <c:v>Median Household Income</c:v>
                </c:pt>
              </c:strCache>
            </c:strRef>
          </c:tx>
          <c:spPr>
            <a:solidFill>
              <a:schemeClr val="accent6"/>
            </a:solidFill>
            <a:ln>
              <a:solidFill>
                <a:schemeClr val="accent6"/>
              </a:solidFill>
            </a:ln>
            <a:effectLst/>
          </c:spPr>
          <c:invertIfNegative val="0"/>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ATL!$Y$6:$Y$26</c:f>
              <c:numCache>
                <c:formatCode>\$##,###,###,##0_);[Red]\(\$##,###,###,##0\)</c:formatCode>
                <c:ptCount val="21"/>
                <c:pt idx="0">
                  <c:v>71877.890625</c:v>
                </c:pt>
                <c:pt idx="1">
                  <c:v>70860.59375</c:v>
                </c:pt>
                <c:pt idx="2">
                  <c:v>70719.1875</c:v>
                </c:pt>
                <c:pt idx="3">
                  <c:v>70927.1796875</c:v>
                </c:pt>
                <c:pt idx="4">
                  <c:v>71402.53125</c:v>
                </c:pt>
                <c:pt idx="5">
                  <c:v>73734.3515625</c:v>
                </c:pt>
                <c:pt idx="6">
                  <c:v>75698.2421875</c:v>
                </c:pt>
                <c:pt idx="7">
                  <c:v>77589</c:v>
                </c:pt>
                <c:pt idx="8">
                  <c:v>79758.8125</c:v>
                </c:pt>
                <c:pt idx="9">
                  <c:v>81618.28125</c:v>
                </c:pt>
                <c:pt idx="10">
                  <c:v>83323.0390625</c:v>
                </c:pt>
                <c:pt idx="11">
                  <c:v>84876</c:v>
                </c:pt>
                <c:pt idx="12">
                  <c:v>85568.203125</c:v>
                </c:pt>
                <c:pt idx="13">
                  <c:v>86039.3828125</c:v>
                </c:pt>
                <c:pt idx="14">
                  <c:v>86290.109375</c:v>
                </c:pt>
                <c:pt idx="15">
                  <c:v>86505</c:v>
                </c:pt>
                <c:pt idx="16">
                  <c:v>87542.796875</c:v>
                </c:pt>
                <c:pt idx="17">
                  <c:v>88406.90625</c:v>
                </c:pt>
                <c:pt idx="18">
                  <c:v>89040.5</c:v>
                </c:pt>
                <c:pt idx="19">
                  <c:v>89518.8984375</c:v>
                </c:pt>
                <c:pt idx="20">
                  <c:v>89859.7109375</c:v>
                </c:pt>
              </c:numCache>
            </c:numRef>
          </c:val>
          <c:extLst>
            <c:ext xmlns:c16="http://schemas.microsoft.com/office/drawing/2014/chart" uri="{C3380CC4-5D6E-409C-BE32-E72D297353CC}">
              <c16:uniqueId val="{00000000-FA7F-4906-A9EB-9789107CD675}"/>
            </c:ext>
          </c:extLst>
        </c:ser>
        <c:dLbls>
          <c:showLegendKey val="0"/>
          <c:showVal val="0"/>
          <c:showCatName val="0"/>
          <c:showSerName val="0"/>
          <c:showPercent val="0"/>
          <c:showBubbleSize val="0"/>
        </c:dLbls>
        <c:gapWidth val="219"/>
        <c:overlap val="-27"/>
        <c:axId val="935433808"/>
        <c:axId val="935444368"/>
      </c:barChart>
      <c:lineChart>
        <c:grouping val="standard"/>
        <c:varyColors val="0"/>
        <c:ser>
          <c:idx val="1"/>
          <c:order val="1"/>
          <c:tx>
            <c:strRef>
              <c:f>ATL!$Z$1</c:f>
              <c:strCache>
                <c:ptCount val="1"/>
                <c:pt idx="0">
                  <c:v>Median Household Income Growth</c:v>
                </c:pt>
              </c:strCache>
            </c:strRef>
          </c:tx>
          <c:spPr>
            <a:ln w="28575" cap="rnd">
              <a:solidFill>
                <a:schemeClr val="accent2"/>
              </a:solidFill>
              <a:round/>
            </a:ln>
            <a:effectLst/>
          </c:spPr>
          <c:marker>
            <c:symbol val="none"/>
          </c:marker>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ATL!$Z$6:$Z$26</c:f>
              <c:numCache>
                <c:formatCode>#,##0.0%_);[Red]\-#,##0.0%</c:formatCode>
                <c:ptCount val="21"/>
                <c:pt idx="0">
                  <c:v>2.1919060156622799E-2</c:v>
                </c:pt>
                <c:pt idx="1">
                  <c:v>-1.5781838348051199E-3</c:v>
                </c:pt>
                <c:pt idx="2">
                  <c:v>-8.6971720009277904E-3</c:v>
                </c:pt>
                <c:pt idx="3">
                  <c:v>-1.13577546802088E-2</c:v>
                </c:pt>
                <c:pt idx="4">
                  <c:v>-6.6134296772847297E-3</c:v>
                </c:pt>
                <c:pt idx="5">
                  <c:v>4.0555090783443999E-2</c:v>
                </c:pt>
                <c:pt idx="6">
                  <c:v>7.0405993953196896E-2</c:v>
                </c:pt>
                <c:pt idx="7">
                  <c:v>9.3924787956485706E-2</c:v>
                </c:pt>
                <c:pt idx="8">
                  <c:v>0.11703060246901301</c:v>
                </c:pt>
                <c:pt idx="9">
                  <c:v>0.10692342877413499</c:v>
                </c:pt>
                <c:pt idx="10">
                  <c:v>0.100726207830743</c:v>
                </c:pt>
                <c:pt idx="11">
                  <c:v>9.3917952287050993E-2</c:v>
                </c:pt>
                <c:pt idx="12">
                  <c:v>7.2836974911079502E-2</c:v>
                </c:pt>
                <c:pt idx="13">
                  <c:v>5.4168030676338103E-2</c:v>
                </c:pt>
                <c:pt idx="14">
                  <c:v>3.5609242604250503E-2</c:v>
                </c:pt>
                <c:pt idx="15">
                  <c:v>1.9192704651491501E-2</c:v>
                </c:pt>
                <c:pt idx="16">
                  <c:v>2.3076255874106201E-2</c:v>
                </c:pt>
                <c:pt idx="17">
                  <c:v>2.7516741288804901E-2</c:v>
                </c:pt>
                <c:pt idx="18">
                  <c:v>3.1873764501182199E-2</c:v>
                </c:pt>
                <c:pt idx="19">
                  <c:v>3.4840742587133801E-2</c:v>
                </c:pt>
                <c:pt idx="20">
                  <c:v>2.6466073111740498E-2</c:v>
                </c:pt>
              </c:numCache>
            </c:numRef>
          </c:val>
          <c:smooth val="1"/>
          <c:extLst>
            <c:ext xmlns:c16="http://schemas.microsoft.com/office/drawing/2014/chart" uri="{C3380CC4-5D6E-409C-BE32-E72D297353CC}">
              <c16:uniqueId val="{00000001-FA7F-4906-A9EB-9789107CD675}"/>
            </c:ext>
          </c:extLst>
        </c:ser>
        <c:dLbls>
          <c:showLegendKey val="0"/>
          <c:showVal val="0"/>
          <c:showCatName val="0"/>
          <c:showSerName val="0"/>
          <c:showPercent val="0"/>
          <c:showBubbleSize val="0"/>
        </c:dLbls>
        <c:marker val="1"/>
        <c:smooth val="0"/>
        <c:axId val="935429968"/>
        <c:axId val="935427568"/>
      </c:lineChart>
      <c:catAx>
        <c:axId val="935433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935444368"/>
        <c:crosses val="autoZero"/>
        <c:auto val="1"/>
        <c:lblAlgn val="ctr"/>
        <c:lblOffset val="100"/>
        <c:noMultiLvlLbl val="0"/>
      </c:catAx>
      <c:valAx>
        <c:axId val="935444368"/>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935433808"/>
        <c:crosses val="autoZero"/>
        <c:crossBetween val="between"/>
      </c:valAx>
      <c:valAx>
        <c:axId val="935427568"/>
        <c:scaling>
          <c:orientation val="minMax"/>
        </c:scaling>
        <c:delete val="0"/>
        <c:axPos val="r"/>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935429968"/>
        <c:crosses val="max"/>
        <c:crossBetween val="between"/>
      </c:valAx>
      <c:catAx>
        <c:axId val="935429968"/>
        <c:scaling>
          <c:orientation val="minMax"/>
        </c:scaling>
        <c:delete val="1"/>
        <c:axPos val="b"/>
        <c:numFmt formatCode="General" sourceLinked="1"/>
        <c:majorTickMark val="none"/>
        <c:minorTickMark val="none"/>
        <c:tickLblPos val="nextTo"/>
        <c:crossAx val="93542756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JAX!$I$1</c:f>
              <c:strCache>
                <c:ptCount val="1"/>
                <c:pt idx="0">
                  <c:v>12 Mo Absorp Units</c:v>
                </c:pt>
              </c:strCache>
            </c:strRef>
          </c:tx>
          <c:spPr>
            <a:solidFill>
              <a:schemeClr val="accent6"/>
            </a:solidFill>
            <a:ln>
              <a:noFill/>
            </a:ln>
            <a:effectLst/>
          </c:spPr>
          <c:invertIfNegative val="0"/>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JAX!$I$6:$I$26</c:f>
              <c:numCache>
                <c:formatCode>##,###,###,##0_);[Red]\(##,###,###,##0\)</c:formatCode>
                <c:ptCount val="21"/>
                <c:pt idx="0">
                  <c:v>3126</c:v>
                </c:pt>
                <c:pt idx="1">
                  <c:v>3364</c:v>
                </c:pt>
                <c:pt idx="2">
                  <c:v>4530</c:v>
                </c:pt>
                <c:pt idx="3">
                  <c:v>4959</c:v>
                </c:pt>
                <c:pt idx="4">
                  <c:v>6158</c:v>
                </c:pt>
                <c:pt idx="5">
                  <c:v>6866</c:v>
                </c:pt>
                <c:pt idx="6">
                  <c:v>5785</c:v>
                </c:pt>
                <c:pt idx="7">
                  <c:v>4770</c:v>
                </c:pt>
                <c:pt idx="8">
                  <c:v>3286</c:v>
                </c:pt>
                <c:pt idx="9">
                  <c:v>1493</c:v>
                </c:pt>
                <c:pt idx="10">
                  <c:v>784</c:v>
                </c:pt>
                <c:pt idx="11">
                  <c:v>927</c:v>
                </c:pt>
                <c:pt idx="12">
                  <c:v>1359</c:v>
                </c:pt>
                <c:pt idx="13">
                  <c:v>1604</c:v>
                </c:pt>
                <c:pt idx="14">
                  <c:v>2314</c:v>
                </c:pt>
                <c:pt idx="15">
                  <c:v>3097</c:v>
                </c:pt>
                <c:pt idx="16">
                  <c:v>3780</c:v>
                </c:pt>
                <c:pt idx="17">
                  <c:v>5778</c:v>
                </c:pt>
                <c:pt idx="18">
                  <c:v>6881</c:v>
                </c:pt>
                <c:pt idx="19">
                  <c:v>7621</c:v>
                </c:pt>
                <c:pt idx="20">
                  <c:v>7919</c:v>
                </c:pt>
              </c:numCache>
            </c:numRef>
          </c:val>
          <c:extLst>
            <c:ext xmlns:c16="http://schemas.microsoft.com/office/drawing/2014/chart" uri="{C3380CC4-5D6E-409C-BE32-E72D297353CC}">
              <c16:uniqueId val="{00000000-773F-4562-BACC-6678A4198FC2}"/>
            </c:ext>
          </c:extLst>
        </c:ser>
        <c:ser>
          <c:idx val="2"/>
          <c:order val="2"/>
          <c:tx>
            <c:strRef>
              <c:f>JAX!$P$1</c:f>
              <c:strCache>
                <c:ptCount val="1"/>
                <c:pt idx="0">
                  <c:v>Net Delivered Units 12 Mo</c:v>
                </c:pt>
              </c:strCache>
            </c:strRef>
          </c:tx>
          <c:spPr>
            <a:solidFill>
              <a:schemeClr val="accent5"/>
            </a:solidFill>
            <a:ln>
              <a:noFill/>
            </a:ln>
            <a:effectLst/>
          </c:spPr>
          <c:invertIfNegative val="0"/>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JAX!$P$6:$P$26</c:f>
              <c:numCache>
                <c:formatCode>##,###,###,##0_);[Red]\(##,###,###,##0\)</c:formatCode>
                <c:ptCount val="21"/>
                <c:pt idx="0">
                  <c:v>4405</c:v>
                </c:pt>
                <c:pt idx="1">
                  <c:v>4284</c:v>
                </c:pt>
                <c:pt idx="2">
                  <c:v>4626</c:v>
                </c:pt>
                <c:pt idx="3">
                  <c:v>4336</c:v>
                </c:pt>
                <c:pt idx="4">
                  <c:v>3443</c:v>
                </c:pt>
                <c:pt idx="5">
                  <c:v>3792</c:v>
                </c:pt>
                <c:pt idx="6">
                  <c:v>3191</c:v>
                </c:pt>
                <c:pt idx="7">
                  <c:v>3152</c:v>
                </c:pt>
                <c:pt idx="8">
                  <c:v>4191</c:v>
                </c:pt>
                <c:pt idx="9">
                  <c:v>3424</c:v>
                </c:pt>
                <c:pt idx="10">
                  <c:v>5215</c:v>
                </c:pt>
                <c:pt idx="11">
                  <c:v>5896</c:v>
                </c:pt>
                <c:pt idx="12">
                  <c:v>6301</c:v>
                </c:pt>
                <c:pt idx="13">
                  <c:v>8312</c:v>
                </c:pt>
                <c:pt idx="14">
                  <c:v>7729</c:v>
                </c:pt>
                <c:pt idx="15">
                  <c:v>7878</c:v>
                </c:pt>
                <c:pt idx="16">
                  <c:v>8492</c:v>
                </c:pt>
                <c:pt idx="17">
                  <c:v>8357</c:v>
                </c:pt>
                <c:pt idx="18">
                  <c:v>8494</c:v>
                </c:pt>
                <c:pt idx="19">
                  <c:v>9042</c:v>
                </c:pt>
                <c:pt idx="20">
                  <c:v>8184</c:v>
                </c:pt>
              </c:numCache>
            </c:numRef>
          </c:val>
          <c:extLst>
            <c:ext xmlns:c16="http://schemas.microsoft.com/office/drawing/2014/chart" uri="{C3380CC4-5D6E-409C-BE32-E72D297353CC}">
              <c16:uniqueId val="{00000001-773F-4562-BACC-6678A4198FC2}"/>
            </c:ext>
          </c:extLst>
        </c:ser>
        <c:dLbls>
          <c:showLegendKey val="0"/>
          <c:showVal val="0"/>
          <c:showCatName val="0"/>
          <c:showSerName val="0"/>
          <c:showPercent val="0"/>
          <c:showBubbleSize val="0"/>
        </c:dLbls>
        <c:gapWidth val="219"/>
        <c:axId val="613810351"/>
        <c:axId val="613809391"/>
      </c:barChart>
      <c:lineChart>
        <c:grouping val="standard"/>
        <c:varyColors val="0"/>
        <c:ser>
          <c:idx val="0"/>
          <c:order val="0"/>
          <c:tx>
            <c:strRef>
              <c:f>JAX!$C$1</c:f>
              <c:strCache>
                <c:ptCount val="1"/>
                <c:pt idx="0">
                  <c:v>Vacancy Rate</c:v>
                </c:pt>
              </c:strCache>
            </c:strRef>
          </c:tx>
          <c:spPr>
            <a:ln w="28575" cap="rnd">
              <a:solidFill>
                <a:schemeClr val="accent2"/>
              </a:solidFill>
              <a:round/>
            </a:ln>
            <a:effectLst/>
          </c:spPr>
          <c:marker>
            <c:symbol val="none"/>
          </c:marker>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JAX!$C$6:$C$26</c:f>
              <c:numCache>
                <c:formatCode>#,##0.0%_);[Red]\-#,##0.0%</c:formatCode>
                <c:ptCount val="21"/>
                <c:pt idx="0">
                  <c:v>9.2648537600805395E-2</c:v>
                </c:pt>
                <c:pt idx="1">
                  <c:v>8.3660403201465394E-2</c:v>
                </c:pt>
                <c:pt idx="2">
                  <c:v>7.6617470845930805E-2</c:v>
                </c:pt>
                <c:pt idx="3">
                  <c:v>7.3561541287024704E-2</c:v>
                </c:pt>
                <c:pt idx="4">
                  <c:v>6.1952760121457499E-2</c:v>
                </c:pt>
                <c:pt idx="5">
                  <c:v>4.97137955203108E-2</c:v>
                </c:pt>
                <c:pt idx="6">
                  <c:v>4.8357783796162603E-2</c:v>
                </c:pt>
                <c:pt idx="7">
                  <c:v>5.5274265774359697E-2</c:v>
                </c:pt>
                <c:pt idx="8">
                  <c:v>6.8215340175355105E-2</c:v>
                </c:pt>
                <c:pt idx="9">
                  <c:v>6.6756796421967704E-2</c:v>
                </c:pt>
                <c:pt idx="10">
                  <c:v>8.7903539111010107E-2</c:v>
                </c:pt>
                <c:pt idx="11">
                  <c:v>9.8635347525150199E-2</c:v>
                </c:pt>
                <c:pt idx="12">
                  <c:v>0.109489285583574</c:v>
                </c:pt>
                <c:pt idx="13">
                  <c:v>0.121875217052388</c:v>
                </c:pt>
                <c:pt idx="14">
                  <c:v>0.129666768392178</c:v>
                </c:pt>
                <c:pt idx="15">
                  <c:v>0.13346724757471601</c:v>
                </c:pt>
                <c:pt idx="16">
                  <c:v>0.141599322488623</c:v>
                </c:pt>
                <c:pt idx="17">
                  <c:v>0.134887315572746</c:v>
                </c:pt>
                <c:pt idx="18">
                  <c:v>0.13387434172198501</c:v>
                </c:pt>
                <c:pt idx="19">
                  <c:v>0.13520755220726399</c:v>
                </c:pt>
                <c:pt idx="20">
                  <c:v>0.13451517766416901</c:v>
                </c:pt>
              </c:numCache>
            </c:numRef>
          </c:val>
          <c:smooth val="1"/>
          <c:extLst>
            <c:ext xmlns:c16="http://schemas.microsoft.com/office/drawing/2014/chart" uri="{C3380CC4-5D6E-409C-BE32-E72D297353CC}">
              <c16:uniqueId val="{00000002-773F-4562-BACC-6678A4198FC2}"/>
            </c:ext>
          </c:extLst>
        </c:ser>
        <c:dLbls>
          <c:showLegendKey val="0"/>
          <c:showVal val="0"/>
          <c:showCatName val="0"/>
          <c:showSerName val="0"/>
          <c:showPercent val="0"/>
          <c:showBubbleSize val="0"/>
        </c:dLbls>
        <c:marker val="1"/>
        <c:smooth val="0"/>
        <c:axId val="608959887"/>
        <c:axId val="608959407"/>
      </c:lineChart>
      <c:catAx>
        <c:axId val="613810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613809391"/>
        <c:crosses val="autoZero"/>
        <c:auto val="1"/>
        <c:lblAlgn val="ctr"/>
        <c:lblOffset val="100"/>
        <c:noMultiLvlLbl val="0"/>
      </c:catAx>
      <c:valAx>
        <c:axId val="613809391"/>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613810351"/>
        <c:crosses val="autoZero"/>
        <c:crossBetween val="between"/>
      </c:valAx>
      <c:valAx>
        <c:axId val="608959407"/>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608959887"/>
        <c:crosses val="max"/>
        <c:crossBetween val="between"/>
      </c:valAx>
      <c:catAx>
        <c:axId val="608959887"/>
        <c:scaling>
          <c:orientation val="minMax"/>
        </c:scaling>
        <c:delete val="1"/>
        <c:axPos val="b"/>
        <c:numFmt formatCode="General" sourceLinked="1"/>
        <c:majorTickMark val="out"/>
        <c:minorTickMark val="none"/>
        <c:tickLblPos val="nextTo"/>
        <c:crossAx val="608959407"/>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1"/>
          <c:order val="1"/>
          <c:tx>
            <c:strRef>
              <c:f>JAX!$H$1</c:f>
              <c:strCache>
                <c:ptCount val="1"/>
                <c:pt idx="0">
                  <c:v>Under Constr % of Inventory</c:v>
                </c:pt>
              </c:strCache>
            </c:strRef>
          </c:tx>
          <c:spPr>
            <a:solidFill>
              <a:schemeClr val="accent6"/>
            </a:solidFill>
            <a:ln>
              <a:noFill/>
            </a:ln>
            <a:effectLst/>
          </c:spPr>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JAX!$H$6:$H$26</c:f>
              <c:numCache>
                <c:formatCode>#,##0.0%_);[Red]\-#,##0.0%</c:formatCode>
                <c:ptCount val="21"/>
                <c:pt idx="0">
                  <c:v>5.0305693341862703E-2</c:v>
                </c:pt>
                <c:pt idx="1">
                  <c:v>4.9270927654791297E-2</c:v>
                </c:pt>
                <c:pt idx="2">
                  <c:v>4.6944735813742998E-2</c:v>
                </c:pt>
                <c:pt idx="3">
                  <c:v>4.8740421797998097E-2</c:v>
                </c:pt>
                <c:pt idx="4">
                  <c:v>5.9068825910931197E-2</c:v>
                </c:pt>
                <c:pt idx="5">
                  <c:v>6.4351726692899999E-2</c:v>
                </c:pt>
                <c:pt idx="6">
                  <c:v>7.9585395238616796E-2</c:v>
                </c:pt>
                <c:pt idx="7">
                  <c:v>8.3233657239450004E-2</c:v>
                </c:pt>
                <c:pt idx="8">
                  <c:v>8.29587051295744E-2</c:v>
                </c:pt>
                <c:pt idx="9">
                  <c:v>0.10640192841999301</c:v>
                </c:pt>
                <c:pt idx="10">
                  <c:v>0.108123201575042</c:v>
                </c:pt>
                <c:pt idx="11">
                  <c:v>0.12486806093949999</c:v>
                </c:pt>
                <c:pt idx="12">
                  <c:v>0.123357610804084</c:v>
                </c:pt>
                <c:pt idx="13">
                  <c:v>0.114085781612594</c:v>
                </c:pt>
                <c:pt idx="14">
                  <c:v>0.10846115173271501</c:v>
                </c:pt>
                <c:pt idx="15">
                  <c:v>0.100926610693</c:v>
                </c:pt>
                <c:pt idx="16">
                  <c:v>7.8754329959926705E-2</c:v>
                </c:pt>
                <c:pt idx="17">
                  <c:v>5.93501492089425E-2</c:v>
                </c:pt>
                <c:pt idx="18">
                  <c:v>5.1332966825577898E-2</c:v>
                </c:pt>
                <c:pt idx="19">
                  <c:v>3.5409793752066897E-2</c:v>
                </c:pt>
                <c:pt idx="20">
                  <c:v>2.5768449129937799E-2</c:v>
                </c:pt>
              </c:numCache>
            </c:numRef>
          </c:val>
          <c:extLst>
            <c:ext xmlns:c16="http://schemas.microsoft.com/office/drawing/2014/chart" uri="{C3380CC4-5D6E-409C-BE32-E72D297353CC}">
              <c16:uniqueId val="{00000000-D049-418D-A328-CD24E73D23F5}"/>
            </c:ext>
          </c:extLst>
        </c:ser>
        <c:dLbls>
          <c:showLegendKey val="0"/>
          <c:showVal val="0"/>
          <c:showCatName val="0"/>
          <c:showSerName val="0"/>
          <c:showPercent val="0"/>
          <c:showBubbleSize val="0"/>
        </c:dLbls>
        <c:axId val="531780239"/>
        <c:axId val="531783599"/>
      </c:areaChart>
      <c:barChart>
        <c:barDir val="col"/>
        <c:grouping val="clustered"/>
        <c:varyColors val="0"/>
        <c:ser>
          <c:idx val="0"/>
          <c:order val="0"/>
          <c:tx>
            <c:strRef>
              <c:f>JAX!$G$1</c:f>
              <c:strCache>
                <c:ptCount val="1"/>
                <c:pt idx="0">
                  <c:v>Under Constr Units</c:v>
                </c:pt>
              </c:strCache>
            </c:strRef>
          </c:tx>
          <c:spPr>
            <a:solidFill>
              <a:schemeClr val="accent2"/>
            </a:solidFill>
            <a:ln>
              <a:noFill/>
            </a:ln>
            <a:effectLst/>
          </c:spPr>
          <c:invertIfNegative val="0"/>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JAX!$G$6:$G$26</c:f>
              <c:numCache>
                <c:formatCode>##,###,###,##0_);[Red]\(##,###,###,##0\)</c:formatCode>
                <c:ptCount val="21"/>
                <c:pt idx="0">
                  <c:v>4797</c:v>
                </c:pt>
                <c:pt idx="1">
                  <c:v>4734</c:v>
                </c:pt>
                <c:pt idx="2">
                  <c:v>4565</c:v>
                </c:pt>
                <c:pt idx="3">
                  <c:v>4777</c:v>
                </c:pt>
                <c:pt idx="4">
                  <c:v>5836</c:v>
                </c:pt>
                <c:pt idx="5">
                  <c:v>6427</c:v>
                </c:pt>
                <c:pt idx="6">
                  <c:v>7993</c:v>
                </c:pt>
                <c:pt idx="7">
                  <c:v>8420</c:v>
                </c:pt>
                <c:pt idx="8">
                  <c:v>8544</c:v>
                </c:pt>
                <c:pt idx="9">
                  <c:v>10991</c:v>
                </c:pt>
                <c:pt idx="10">
                  <c:v>11423</c:v>
                </c:pt>
                <c:pt idx="11">
                  <c:v>13368</c:v>
                </c:pt>
                <c:pt idx="12">
                  <c:v>13482</c:v>
                </c:pt>
                <c:pt idx="13">
                  <c:v>12733</c:v>
                </c:pt>
                <c:pt idx="14">
                  <c:v>12297</c:v>
                </c:pt>
                <c:pt idx="15">
                  <c:v>11600</c:v>
                </c:pt>
                <c:pt idx="16">
                  <c:v>9276</c:v>
                </c:pt>
                <c:pt idx="17">
                  <c:v>7120</c:v>
                </c:pt>
                <c:pt idx="18">
                  <c:v>6256</c:v>
                </c:pt>
                <c:pt idx="19">
                  <c:v>4390</c:v>
                </c:pt>
                <c:pt idx="20">
                  <c:v>3246</c:v>
                </c:pt>
              </c:numCache>
            </c:numRef>
          </c:val>
          <c:extLst>
            <c:ext xmlns:c16="http://schemas.microsoft.com/office/drawing/2014/chart" uri="{C3380CC4-5D6E-409C-BE32-E72D297353CC}">
              <c16:uniqueId val="{00000001-D049-418D-A328-CD24E73D23F5}"/>
            </c:ext>
          </c:extLst>
        </c:ser>
        <c:dLbls>
          <c:showLegendKey val="0"/>
          <c:showVal val="0"/>
          <c:showCatName val="0"/>
          <c:showSerName val="0"/>
          <c:showPercent val="0"/>
          <c:showBubbleSize val="0"/>
        </c:dLbls>
        <c:gapWidth val="219"/>
        <c:overlap val="-27"/>
        <c:axId val="526967103"/>
        <c:axId val="526967583"/>
      </c:barChart>
      <c:catAx>
        <c:axId val="5269671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526967583"/>
        <c:crosses val="autoZero"/>
        <c:auto val="1"/>
        <c:lblAlgn val="ctr"/>
        <c:lblOffset val="100"/>
        <c:noMultiLvlLbl val="0"/>
      </c:catAx>
      <c:valAx>
        <c:axId val="526967583"/>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526967103"/>
        <c:crosses val="autoZero"/>
        <c:crossBetween val="between"/>
      </c:valAx>
      <c:valAx>
        <c:axId val="531783599"/>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531780239"/>
        <c:crosses val="max"/>
        <c:crossBetween val="between"/>
      </c:valAx>
      <c:catAx>
        <c:axId val="531780239"/>
        <c:scaling>
          <c:orientation val="minMax"/>
        </c:scaling>
        <c:delete val="1"/>
        <c:axPos val="b"/>
        <c:numFmt formatCode="General" sourceLinked="1"/>
        <c:majorTickMark val="out"/>
        <c:minorTickMark val="none"/>
        <c:tickLblPos val="nextTo"/>
        <c:crossAx val="53178359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JAX!$K$1</c:f>
              <c:strCache>
                <c:ptCount val="1"/>
                <c:pt idx="0">
                  <c:v>12 Mo Sales Vol</c:v>
                </c:pt>
              </c:strCache>
            </c:strRef>
          </c:tx>
          <c:spPr>
            <a:solidFill>
              <a:schemeClr val="accent6"/>
            </a:solidFill>
            <a:ln>
              <a:noFill/>
            </a:ln>
            <a:effectLst/>
          </c:spPr>
          <c:invertIfNegative val="0"/>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JAX!$K$6:$K$26</c:f>
              <c:numCache>
                <c:formatCode>\$##,###,###,##0_);[Red]\(\$##,###,###,##0\)</c:formatCode>
                <c:ptCount val="21"/>
                <c:pt idx="0">
                  <c:v>1342012278</c:v>
                </c:pt>
                <c:pt idx="1">
                  <c:v>1228942069</c:v>
                </c:pt>
                <c:pt idx="2">
                  <c:v>950738853</c:v>
                </c:pt>
                <c:pt idx="3">
                  <c:v>1530217622</c:v>
                </c:pt>
                <c:pt idx="4">
                  <c:v>1507265422</c:v>
                </c:pt>
                <c:pt idx="5">
                  <c:v>1855912452</c:v>
                </c:pt>
                <c:pt idx="6">
                  <c:v>2400792370</c:v>
                </c:pt>
                <c:pt idx="7">
                  <c:v>2901663090</c:v>
                </c:pt>
                <c:pt idx="8">
                  <c:v>3159149878</c:v>
                </c:pt>
                <c:pt idx="9">
                  <c:v>3892967572</c:v>
                </c:pt>
                <c:pt idx="10">
                  <c:v>3559039572</c:v>
                </c:pt>
                <c:pt idx="11">
                  <c:v>2504973158</c:v>
                </c:pt>
                <c:pt idx="12">
                  <c:v>2098983369</c:v>
                </c:pt>
                <c:pt idx="13">
                  <c:v>1118844407</c:v>
                </c:pt>
                <c:pt idx="14">
                  <c:v>954773455</c:v>
                </c:pt>
                <c:pt idx="15">
                  <c:v>714481355</c:v>
                </c:pt>
                <c:pt idx="16">
                  <c:v>977833573</c:v>
                </c:pt>
                <c:pt idx="17">
                  <c:v>860169988</c:v>
                </c:pt>
                <c:pt idx="18">
                  <c:v>764037688</c:v>
                </c:pt>
                <c:pt idx="19">
                  <c:v>797280143</c:v>
                </c:pt>
                <c:pt idx="20">
                  <c:v>621567326</c:v>
                </c:pt>
              </c:numCache>
            </c:numRef>
          </c:val>
          <c:extLst>
            <c:ext xmlns:c16="http://schemas.microsoft.com/office/drawing/2014/chart" uri="{C3380CC4-5D6E-409C-BE32-E72D297353CC}">
              <c16:uniqueId val="{00000000-BB6A-4A97-BAF6-F879259FB526}"/>
            </c:ext>
          </c:extLst>
        </c:ser>
        <c:dLbls>
          <c:showLegendKey val="0"/>
          <c:showVal val="0"/>
          <c:showCatName val="0"/>
          <c:showSerName val="0"/>
          <c:showPercent val="0"/>
          <c:showBubbleSize val="0"/>
        </c:dLbls>
        <c:gapWidth val="219"/>
        <c:overlap val="-27"/>
        <c:axId val="1591617711"/>
        <c:axId val="1591621071"/>
      </c:barChart>
      <c:lineChart>
        <c:grouping val="standard"/>
        <c:varyColors val="0"/>
        <c:ser>
          <c:idx val="1"/>
          <c:order val="1"/>
          <c:tx>
            <c:strRef>
              <c:f>JAX!$L$1</c:f>
              <c:strCache>
                <c:ptCount val="1"/>
                <c:pt idx="0">
                  <c:v>12 Mo Sales Vol Growth</c:v>
                </c:pt>
              </c:strCache>
            </c:strRef>
          </c:tx>
          <c:spPr>
            <a:ln w="28575" cap="rnd">
              <a:solidFill>
                <a:schemeClr val="accent4"/>
              </a:solidFill>
              <a:round/>
            </a:ln>
            <a:effectLst/>
          </c:spPr>
          <c:marker>
            <c:symbol val="none"/>
          </c:marker>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JAX!$L$6:$L$26</c:f>
              <c:numCache>
                <c:formatCode>#,##0.0%_);[Red]\-#,##0.0%</c:formatCode>
                <c:ptCount val="21"/>
                <c:pt idx="0">
                  <c:v>3.3431891159647099E-2</c:v>
                </c:pt>
                <c:pt idx="1">
                  <c:v>-3.9301598562738703E-2</c:v>
                </c:pt>
                <c:pt idx="2">
                  <c:v>-0.33283361710523002</c:v>
                </c:pt>
                <c:pt idx="3">
                  <c:v>0.104461189642127</c:v>
                </c:pt>
                <c:pt idx="4">
                  <c:v>0.12313832496844</c:v>
                </c:pt>
                <c:pt idx="5">
                  <c:v>0.51017081993960101</c:v>
                </c:pt>
                <c:pt idx="6">
                  <c:v>1.52518592505654</c:v>
                </c:pt>
                <c:pt idx="7">
                  <c:v>0.89624210849664399</c:v>
                </c:pt>
                <c:pt idx="8">
                  <c:v>1.0959479544141</c:v>
                </c:pt>
                <c:pt idx="9">
                  <c:v>1.09760302421852</c:v>
                </c:pt>
                <c:pt idx="10">
                  <c:v>0.482443720028984</c:v>
                </c:pt>
                <c:pt idx="11">
                  <c:v>-0.136711230661862</c:v>
                </c:pt>
                <c:pt idx="12">
                  <c:v>-0.33558601204168598</c:v>
                </c:pt>
                <c:pt idx="13">
                  <c:v>-0.71259858030998302</c:v>
                </c:pt>
                <c:pt idx="14">
                  <c:v>-0.73173283530998601</c:v>
                </c:pt>
                <c:pt idx="15">
                  <c:v>-0.71477484590275997</c:v>
                </c:pt>
                <c:pt idx="16">
                  <c:v>-0.53413943748117398</c:v>
                </c:pt>
                <c:pt idx="17">
                  <c:v>-0.23119784787019099</c:v>
                </c:pt>
                <c:pt idx="18">
                  <c:v>-0.19977070581628201</c:v>
                </c:pt>
                <c:pt idx="19">
                  <c:v>0.115886562218268</c:v>
                </c:pt>
                <c:pt idx="20">
                  <c:v>-0.364342416580127</c:v>
                </c:pt>
              </c:numCache>
            </c:numRef>
          </c:val>
          <c:smooth val="1"/>
          <c:extLst>
            <c:ext xmlns:c16="http://schemas.microsoft.com/office/drawing/2014/chart" uri="{C3380CC4-5D6E-409C-BE32-E72D297353CC}">
              <c16:uniqueId val="{00000001-BB6A-4A97-BAF6-F879259FB526}"/>
            </c:ext>
          </c:extLst>
        </c:ser>
        <c:dLbls>
          <c:showLegendKey val="0"/>
          <c:showVal val="0"/>
          <c:showCatName val="0"/>
          <c:showSerName val="0"/>
          <c:showPercent val="0"/>
          <c:showBubbleSize val="0"/>
        </c:dLbls>
        <c:marker val="1"/>
        <c:smooth val="0"/>
        <c:axId val="540494543"/>
        <c:axId val="540494063"/>
      </c:lineChart>
      <c:catAx>
        <c:axId val="1591617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591621071"/>
        <c:crosses val="autoZero"/>
        <c:auto val="1"/>
        <c:lblAlgn val="ctr"/>
        <c:lblOffset val="100"/>
        <c:noMultiLvlLbl val="0"/>
      </c:catAx>
      <c:valAx>
        <c:axId val="1591621071"/>
        <c:scaling>
          <c:orientation val="minMax"/>
        </c:scaling>
        <c:delete val="0"/>
        <c:axPos val="l"/>
        <c:numFmt formatCode="&quot;$&quot;#,##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591617711"/>
        <c:crosses val="autoZero"/>
        <c:crossBetween val="between"/>
        <c:dispUnits>
          <c:builtInUnit val="billions"/>
          <c:dispUnitsLbl>
            <c:spPr>
              <a:noFill/>
              <a:ln>
                <a:noFill/>
              </a:ln>
              <a:effectLst/>
            </c:spPr>
            <c:txPr>
              <a:bodyPr rot="-54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dispUnitsLbl>
        </c:dispUnits>
      </c:valAx>
      <c:valAx>
        <c:axId val="540494063"/>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540494543"/>
        <c:crosses val="max"/>
        <c:crossBetween val="between"/>
      </c:valAx>
      <c:catAx>
        <c:axId val="540494543"/>
        <c:scaling>
          <c:orientation val="minMax"/>
        </c:scaling>
        <c:delete val="1"/>
        <c:axPos val="b"/>
        <c:numFmt formatCode="General" sourceLinked="1"/>
        <c:majorTickMark val="out"/>
        <c:minorTickMark val="none"/>
        <c:tickLblPos val="nextTo"/>
        <c:crossAx val="540494063"/>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JAX!$D$1</c:f>
              <c:strCache>
                <c:ptCount val="1"/>
                <c:pt idx="0">
                  <c:v>Market Asking Rent/Unit</c:v>
                </c:pt>
              </c:strCache>
            </c:strRef>
          </c:tx>
          <c:spPr>
            <a:solidFill>
              <a:schemeClr val="accent6"/>
            </a:solidFill>
            <a:ln>
              <a:noFill/>
            </a:ln>
            <a:effectLst/>
          </c:spPr>
          <c:invertIfNegative val="0"/>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JAX!$D$6:$D$26</c:f>
              <c:numCache>
                <c:formatCode>\$##,###,###,##0_);[Red]\(\$##,###,###,##0\)</c:formatCode>
                <c:ptCount val="21"/>
                <c:pt idx="0">
                  <c:v>1273.43057874801</c:v>
                </c:pt>
                <c:pt idx="1">
                  <c:v>1285.2328676740101</c:v>
                </c:pt>
                <c:pt idx="2">
                  <c:v>1306.8516678206299</c:v>
                </c:pt>
                <c:pt idx="3">
                  <c:v>1317.0404431230399</c:v>
                </c:pt>
                <c:pt idx="4">
                  <c:v>1355.0643342972301</c:v>
                </c:pt>
                <c:pt idx="5">
                  <c:v>1436.74289903474</c:v>
                </c:pt>
                <c:pt idx="6">
                  <c:v>1502.5022685618901</c:v>
                </c:pt>
                <c:pt idx="7">
                  <c:v>1519.9798802590301</c:v>
                </c:pt>
                <c:pt idx="8">
                  <c:v>1544.1538549260799</c:v>
                </c:pt>
                <c:pt idx="9">
                  <c:v>1578.34801449925</c:v>
                </c:pt>
                <c:pt idx="10">
                  <c:v>1570.2300900093701</c:v>
                </c:pt>
                <c:pt idx="11">
                  <c:v>1562.7714006435101</c:v>
                </c:pt>
                <c:pt idx="12">
                  <c:v>1583.23236264408</c:v>
                </c:pt>
                <c:pt idx="13">
                  <c:v>1572.9589133710699</c:v>
                </c:pt>
                <c:pt idx="14">
                  <c:v>1554.00206899361</c:v>
                </c:pt>
                <c:pt idx="15">
                  <c:v>1537.01060562864</c:v>
                </c:pt>
                <c:pt idx="16">
                  <c:v>1536.80023622368</c:v>
                </c:pt>
                <c:pt idx="17">
                  <c:v>1539.31302895776</c:v>
                </c:pt>
                <c:pt idx="18">
                  <c:v>1520.53257850365</c:v>
                </c:pt>
                <c:pt idx="19">
                  <c:v>1505.5488290636599</c:v>
                </c:pt>
                <c:pt idx="20">
                  <c:v>1521.40373070501</c:v>
                </c:pt>
              </c:numCache>
            </c:numRef>
          </c:val>
          <c:extLst>
            <c:ext xmlns:c16="http://schemas.microsoft.com/office/drawing/2014/chart" uri="{C3380CC4-5D6E-409C-BE32-E72D297353CC}">
              <c16:uniqueId val="{00000000-72A0-4718-AC46-35F9CDE0107C}"/>
            </c:ext>
          </c:extLst>
        </c:ser>
        <c:dLbls>
          <c:showLegendKey val="0"/>
          <c:showVal val="0"/>
          <c:showCatName val="0"/>
          <c:showSerName val="0"/>
          <c:showPercent val="0"/>
          <c:showBubbleSize val="0"/>
        </c:dLbls>
        <c:gapWidth val="219"/>
        <c:overlap val="-27"/>
        <c:axId val="938630208"/>
        <c:axId val="938628768"/>
      </c:barChart>
      <c:lineChart>
        <c:grouping val="standard"/>
        <c:varyColors val="0"/>
        <c:ser>
          <c:idx val="1"/>
          <c:order val="1"/>
          <c:tx>
            <c:strRef>
              <c:f>JAX!$E$1</c:f>
              <c:strCache>
                <c:ptCount val="1"/>
                <c:pt idx="0">
                  <c:v>Annual Rent Growth</c:v>
                </c:pt>
              </c:strCache>
            </c:strRef>
          </c:tx>
          <c:spPr>
            <a:ln w="28575" cap="rnd">
              <a:solidFill>
                <a:schemeClr val="accent1"/>
              </a:solidFill>
              <a:round/>
            </a:ln>
            <a:effectLst/>
          </c:spPr>
          <c:marker>
            <c:symbol val="none"/>
          </c:marker>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JAX!$E$6:$E$26</c:f>
              <c:numCache>
                <c:formatCode>#,##0.0%_);[Red]\-#,##0.0%</c:formatCode>
                <c:ptCount val="21"/>
                <c:pt idx="0">
                  <c:v>2.4842720044291201E-2</c:v>
                </c:pt>
                <c:pt idx="1">
                  <c:v>2.3954700935566901E-2</c:v>
                </c:pt>
                <c:pt idx="2">
                  <c:v>3.7823858721299099E-2</c:v>
                </c:pt>
                <c:pt idx="3">
                  <c:v>4.1384857621856903E-2</c:v>
                </c:pt>
                <c:pt idx="4">
                  <c:v>6.4105383451274603E-2</c:v>
                </c:pt>
                <c:pt idx="5">
                  <c:v>0.117885276023893</c:v>
                </c:pt>
                <c:pt idx="6">
                  <c:v>0.149711406090585</c:v>
                </c:pt>
                <c:pt idx="7">
                  <c:v>0.15408747559396899</c:v>
                </c:pt>
                <c:pt idx="8">
                  <c:v>0.13954283633840101</c:v>
                </c:pt>
                <c:pt idx="9">
                  <c:v>9.8559815788643299E-2</c:v>
                </c:pt>
                <c:pt idx="10">
                  <c:v>4.5076684983848002E-2</c:v>
                </c:pt>
                <c:pt idx="11">
                  <c:v>2.81526886903147E-2</c:v>
                </c:pt>
                <c:pt idx="12">
                  <c:v>2.5307392520072799E-2</c:v>
                </c:pt>
                <c:pt idx="13">
                  <c:v>-3.4143934535764801E-3</c:v>
                </c:pt>
                <c:pt idx="14">
                  <c:v>-1.03348045098697E-2</c:v>
                </c:pt>
                <c:pt idx="15">
                  <c:v>-1.6484045589942299E-2</c:v>
                </c:pt>
                <c:pt idx="16">
                  <c:v>-2.9327423766687601E-2</c:v>
                </c:pt>
                <c:pt idx="17">
                  <c:v>-2.1390186436085701E-2</c:v>
                </c:pt>
                <c:pt idx="18">
                  <c:v>-2.1537609992781901E-2</c:v>
                </c:pt>
                <c:pt idx="19">
                  <c:v>-2.04694596444337E-2</c:v>
                </c:pt>
                <c:pt idx="20">
                  <c:v>-1.00185470796823E-2</c:v>
                </c:pt>
              </c:numCache>
            </c:numRef>
          </c:val>
          <c:smooth val="1"/>
          <c:extLst>
            <c:ext xmlns:c16="http://schemas.microsoft.com/office/drawing/2014/chart" uri="{C3380CC4-5D6E-409C-BE32-E72D297353CC}">
              <c16:uniqueId val="{00000001-72A0-4718-AC46-35F9CDE0107C}"/>
            </c:ext>
          </c:extLst>
        </c:ser>
        <c:dLbls>
          <c:showLegendKey val="0"/>
          <c:showVal val="0"/>
          <c:showCatName val="0"/>
          <c:showSerName val="0"/>
          <c:showPercent val="0"/>
          <c:showBubbleSize val="0"/>
        </c:dLbls>
        <c:marker val="1"/>
        <c:smooth val="0"/>
        <c:axId val="938625888"/>
        <c:axId val="938602368"/>
      </c:lineChart>
      <c:catAx>
        <c:axId val="938630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938628768"/>
        <c:crosses val="autoZero"/>
        <c:auto val="1"/>
        <c:lblAlgn val="ctr"/>
        <c:lblOffset val="100"/>
        <c:noMultiLvlLbl val="0"/>
      </c:catAx>
      <c:valAx>
        <c:axId val="938628768"/>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938630208"/>
        <c:crosses val="autoZero"/>
        <c:crossBetween val="between"/>
      </c:valAx>
      <c:valAx>
        <c:axId val="938602368"/>
        <c:scaling>
          <c:orientation val="minMax"/>
        </c:scaling>
        <c:delete val="0"/>
        <c:axPos val="r"/>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938625888"/>
        <c:crosses val="max"/>
        <c:crossBetween val="between"/>
      </c:valAx>
      <c:catAx>
        <c:axId val="938625888"/>
        <c:scaling>
          <c:orientation val="minMax"/>
        </c:scaling>
        <c:delete val="1"/>
        <c:axPos val="b"/>
        <c:numFmt formatCode="General" sourceLinked="1"/>
        <c:majorTickMark val="none"/>
        <c:minorTickMark val="none"/>
        <c:tickLblPos val="nextTo"/>
        <c:crossAx val="93860236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Dallas!$D$1</c:f>
              <c:strCache>
                <c:ptCount val="1"/>
                <c:pt idx="0">
                  <c:v>Market Asking Rent/Unit</c:v>
                </c:pt>
              </c:strCache>
            </c:strRef>
          </c:tx>
          <c:spPr>
            <a:solidFill>
              <a:schemeClr val="accent6"/>
            </a:solidFill>
            <a:ln>
              <a:noFill/>
            </a:ln>
            <a:effectLst/>
          </c:spPr>
          <c:invertIfNegative val="0"/>
          <c:cat>
            <c:strRef>
              <c:f>Dallas!$A$6:$A$26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Dallas!$D$6:$D$26</c:f>
              <c:numCache>
                <c:formatCode>\$##,###,###,##0_);[Red]\(\$##,###,###,##0\)</c:formatCode>
                <c:ptCount val="21"/>
                <c:pt idx="0">
                  <c:v>1324.81987186371</c:v>
                </c:pt>
                <c:pt idx="1">
                  <c:v>1329.3035071967299</c:v>
                </c:pt>
                <c:pt idx="2">
                  <c:v>1337.43374698452</c:v>
                </c:pt>
                <c:pt idx="3">
                  <c:v>1343.3479697713101</c:v>
                </c:pt>
                <c:pt idx="4">
                  <c:v>1371.3552501638501</c:v>
                </c:pt>
                <c:pt idx="5">
                  <c:v>1433.8011885993701</c:v>
                </c:pt>
                <c:pt idx="6">
                  <c:v>1482.9865585088501</c:v>
                </c:pt>
                <c:pt idx="7">
                  <c:v>1506.59047570545</c:v>
                </c:pt>
                <c:pt idx="8">
                  <c:v>1545.0869805413399</c:v>
                </c:pt>
                <c:pt idx="9">
                  <c:v>1594.6513416027501</c:v>
                </c:pt>
                <c:pt idx="10">
                  <c:v>1592.88801414451</c:v>
                </c:pt>
                <c:pt idx="11">
                  <c:v>1578.48532075355</c:v>
                </c:pt>
                <c:pt idx="12">
                  <c:v>1591.1576798398701</c:v>
                </c:pt>
                <c:pt idx="13">
                  <c:v>1600.1134273200701</c:v>
                </c:pt>
                <c:pt idx="14">
                  <c:v>1585.04350410961</c:v>
                </c:pt>
                <c:pt idx="15">
                  <c:v>1571.7281400014199</c:v>
                </c:pt>
                <c:pt idx="16">
                  <c:v>1577.3433486705801</c:v>
                </c:pt>
                <c:pt idx="17">
                  <c:v>1584.22842120879</c:v>
                </c:pt>
                <c:pt idx="18">
                  <c:v>1566.5681673250299</c:v>
                </c:pt>
                <c:pt idx="19">
                  <c:v>1550.0669550333901</c:v>
                </c:pt>
                <c:pt idx="20">
                  <c:v>1566.3287192443299</c:v>
                </c:pt>
              </c:numCache>
            </c:numRef>
          </c:val>
          <c:extLst>
            <c:ext xmlns:c16="http://schemas.microsoft.com/office/drawing/2014/chart" uri="{C3380CC4-5D6E-409C-BE32-E72D297353CC}">
              <c16:uniqueId val="{00000000-066D-4ED7-981C-0CAB96A3BFD4}"/>
            </c:ext>
          </c:extLst>
        </c:ser>
        <c:dLbls>
          <c:showLegendKey val="0"/>
          <c:showVal val="0"/>
          <c:showCatName val="0"/>
          <c:showSerName val="0"/>
          <c:showPercent val="0"/>
          <c:showBubbleSize val="0"/>
        </c:dLbls>
        <c:gapWidth val="219"/>
        <c:overlap val="-27"/>
        <c:axId val="46321152"/>
        <c:axId val="46318752"/>
      </c:barChart>
      <c:lineChart>
        <c:grouping val="standard"/>
        <c:varyColors val="0"/>
        <c:ser>
          <c:idx val="1"/>
          <c:order val="1"/>
          <c:tx>
            <c:strRef>
              <c:f>Dallas!$E$1</c:f>
              <c:strCache>
                <c:ptCount val="1"/>
                <c:pt idx="0">
                  <c:v>Annual Rent Growth</c:v>
                </c:pt>
              </c:strCache>
            </c:strRef>
          </c:tx>
          <c:spPr>
            <a:ln w="28575" cap="rnd">
              <a:solidFill>
                <a:schemeClr val="accent1"/>
              </a:solidFill>
              <a:round/>
            </a:ln>
            <a:effectLst/>
          </c:spPr>
          <c:marker>
            <c:symbol val="none"/>
          </c:marker>
          <c:cat>
            <c:strRef>
              <c:f>Dallas!$A$6:$A$26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Dallas!$E$6:$E$26</c:f>
              <c:numCache>
                <c:formatCode>#,##0.0%_);[Red]\-#,##0.0%</c:formatCode>
                <c:ptCount val="21"/>
                <c:pt idx="0">
                  <c:v>2.2377027140469199E-2</c:v>
                </c:pt>
                <c:pt idx="1">
                  <c:v>1.2695599022814299E-2</c:v>
                </c:pt>
                <c:pt idx="2">
                  <c:v>1.6907881210619299E-2</c:v>
                </c:pt>
                <c:pt idx="3">
                  <c:v>1.99014351889856E-2</c:v>
                </c:pt>
                <c:pt idx="4">
                  <c:v>3.5125815432310699E-2</c:v>
                </c:pt>
                <c:pt idx="5">
                  <c:v>7.8610852101789294E-2</c:v>
                </c:pt>
                <c:pt idx="6">
                  <c:v>0.108829922867206</c:v>
                </c:pt>
                <c:pt idx="7">
                  <c:v>0.121519151856037</c:v>
                </c:pt>
                <c:pt idx="8">
                  <c:v>0.12668615980922801</c:v>
                </c:pt>
                <c:pt idx="9">
                  <c:v>0.112184418789967</c:v>
                </c:pt>
                <c:pt idx="10">
                  <c:v>7.4108194039309502E-2</c:v>
                </c:pt>
                <c:pt idx="11">
                  <c:v>4.7720230684737901E-2</c:v>
                </c:pt>
                <c:pt idx="12">
                  <c:v>2.9817544176309201E-2</c:v>
                </c:pt>
                <c:pt idx="13">
                  <c:v>3.4252538939531598E-3</c:v>
                </c:pt>
                <c:pt idx="14">
                  <c:v>-4.9247090600461002E-3</c:v>
                </c:pt>
                <c:pt idx="15">
                  <c:v>-4.2808005011439297E-3</c:v>
                </c:pt>
                <c:pt idx="16">
                  <c:v>-8.6819372739234697E-3</c:v>
                </c:pt>
                <c:pt idx="17">
                  <c:v>-9.9274250437878398E-3</c:v>
                </c:pt>
                <c:pt idx="18">
                  <c:v>-1.16560439739855E-2</c:v>
                </c:pt>
                <c:pt idx="19">
                  <c:v>-1.3781763154031901E-2</c:v>
                </c:pt>
                <c:pt idx="20">
                  <c:v>-6.9830258805299097E-3</c:v>
                </c:pt>
              </c:numCache>
            </c:numRef>
          </c:val>
          <c:smooth val="1"/>
          <c:extLst>
            <c:ext xmlns:c16="http://schemas.microsoft.com/office/drawing/2014/chart" uri="{C3380CC4-5D6E-409C-BE32-E72D297353CC}">
              <c16:uniqueId val="{00000001-066D-4ED7-981C-0CAB96A3BFD4}"/>
            </c:ext>
          </c:extLst>
        </c:ser>
        <c:dLbls>
          <c:showLegendKey val="0"/>
          <c:showVal val="0"/>
          <c:showCatName val="0"/>
          <c:showSerName val="0"/>
          <c:showPercent val="0"/>
          <c:showBubbleSize val="0"/>
        </c:dLbls>
        <c:marker val="1"/>
        <c:smooth val="0"/>
        <c:axId val="46324032"/>
        <c:axId val="46319712"/>
      </c:lineChart>
      <c:catAx>
        <c:axId val="46321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46318752"/>
        <c:crosses val="autoZero"/>
        <c:auto val="1"/>
        <c:lblAlgn val="ctr"/>
        <c:lblOffset val="100"/>
        <c:noMultiLvlLbl val="0"/>
      </c:catAx>
      <c:valAx>
        <c:axId val="46318752"/>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46321152"/>
        <c:crosses val="autoZero"/>
        <c:crossBetween val="between"/>
      </c:valAx>
      <c:valAx>
        <c:axId val="46319712"/>
        <c:scaling>
          <c:orientation val="minMax"/>
        </c:scaling>
        <c:delete val="0"/>
        <c:axPos val="r"/>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46324032"/>
        <c:crosses val="max"/>
        <c:crossBetween val="between"/>
      </c:valAx>
      <c:catAx>
        <c:axId val="46324032"/>
        <c:scaling>
          <c:orientation val="minMax"/>
        </c:scaling>
        <c:delete val="1"/>
        <c:axPos val="b"/>
        <c:numFmt formatCode="General" sourceLinked="1"/>
        <c:majorTickMark val="none"/>
        <c:minorTickMark val="none"/>
        <c:tickLblPos val="nextTo"/>
        <c:crossAx val="4631971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w="9525" cap="flat" cmpd="sng" algn="ctr">
      <a:noFill/>
      <a:round/>
    </a:ln>
    <a:effectLst/>
  </c:spPr>
  <c:txPr>
    <a:bodyPr/>
    <a:lstStyle/>
    <a:p>
      <a:pPr>
        <a:defRPr sz="140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JAX!$V$1</c:f>
              <c:strCache>
                <c:ptCount val="1"/>
                <c:pt idx="0">
                  <c:v>Job Growth</c:v>
                </c:pt>
              </c:strCache>
            </c:strRef>
          </c:tx>
          <c:spPr>
            <a:ln w="28575" cap="rnd">
              <a:solidFill>
                <a:schemeClr val="accent5"/>
              </a:solidFill>
              <a:round/>
            </a:ln>
            <a:effectLst/>
          </c:spPr>
          <c:marker>
            <c:symbol val="none"/>
          </c:marker>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JAX!$V$6:$V$26</c:f>
              <c:numCache>
                <c:formatCode>#,##0.0%_);[Red]\-#,##0.0%</c:formatCode>
                <c:ptCount val="21"/>
                <c:pt idx="0">
                  <c:v>2.1151782406902998E-2</c:v>
                </c:pt>
                <c:pt idx="1">
                  <c:v>-6.2537552975972105E-2</c:v>
                </c:pt>
                <c:pt idx="2">
                  <c:v>-2.7603737047846601E-2</c:v>
                </c:pt>
                <c:pt idx="3">
                  <c:v>-1.84649234507492E-2</c:v>
                </c:pt>
                <c:pt idx="4">
                  <c:v>-1.1991219220092299E-2</c:v>
                </c:pt>
                <c:pt idx="5">
                  <c:v>7.6989086327188899E-2</c:v>
                </c:pt>
                <c:pt idx="6">
                  <c:v>4.5038083711876002E-2</c:v>
                </c:pt>
                <c:pt idx="7">
                  <c:v>4.8195143862323597E-2</c:v>
                </c:pt>
                <c:pt idx="8">
                  <c:v>4.8057360123618498E-2</c:v>
                </c:pt>
                <c:pt idx="9">
                  <c:v>5.36265759215575E-2</c:v>
                </c:pt>
                <c:pt idx="10">
                  <c:v>4.9711601665749901E-2</c:v>
                </c:pt>
                <c:pt idx="11">
                  <c:v>3.9286717191474398E-2</c:v>
                </c:pt>
                <c:pt idx="12">
                  <c:v>3.5053040806614297E-2</c:v>
                </c:pt>
                <c:pt idx="13">
                  <c:v>2.8174835767527599E-2</c:v>
                </c:pt>
                <c:pt idx="14">
                  <c:v>2.2445105690449298E-2</c:v>
                </c:pt>
                <c:pt idx="15">
                  <c:v>2.26291944690542E-2</c:v>
                </c:pt>
                <c:pt idx="16">
                  <c:v>1.8853199493434201E-2</c:v>
                </c:pt>
                <c:pt idx="17">
                  <c:v>1.7951521024661E-2</c:v>
                </c:pt>
                <c:pt idx="18">
                  <c:v>1.9605512126266201E-2</c:v>
                </c:pt>
                <c:pt idx="19">
                  <c:v>1.1497511947333901E-2</c:v>
                </c:pt>
                <c:pt idx="20">
                  <c:v>1.55415304246644E-2</c:v>
                </c:pt>
              </c:numCache>
            </c:numRef>
          </c:val>
          <c:smooth val="1"/>
          <c:extLst>
            <c:ext xmlns:c16="http://schemas.microsoft.com/office/drawing/2014/chart" uri="{C3380CC4-5D6E-409C-BE32-E72D297353CC}">
              <c16:uniqueId val="{00000000-9659-4084-BE38-67FE3DA46ED6}"/>
            </c:ext>
          </c:extLst>
        </c:ser>
        <c:dLbls>
          <c:showLegendKey val="0"/>
          <c:showVal val="0"/>
          <c:showCatName val="0"/>
          <c:showSerName val="0"/>
          <c:showPercent val="0"/>
          <c:showBubbleSize val="0"/>
        </c:dLbls>
        <c:smooth val="0"/>
        <c:axId val="935430928"/>
        <c:axId val="935436688"/>
      </c:lineChart>
      <c:catAx>
        <c:axId val="93543092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935436688"/>
        <c:crosses val="autoZero"/>
        <c:auto val="1"/>
        <c:lblAlgn val="ctr"/>
        <c:lblOffset val="100"/>
        <c:noMultiLvlLbl val="0"/>
      </c:catAx>
      <c:valAx>
        <c:axId val="935436688"/>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9354309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JAX!$X$1</c:f>
              <c:strCache>
                <c:ptCount val="1"/>
                <c:pt idx="0">
                  <c:v>Population Growth</c:v>
                </c:pt>
              </c:strCache>
            </c:strRef>
          </c:tx>
          <c:spPr>
            <a:ln w="28575" cap="rnd">
              <a:solidFill>
                <a:schemeClr val="accent4"/>
              </a:solidFill>
              <a:round/>
            </a:ln>
            <a:effectLst/>
          </c:spPr>
          <c:marker>
            <c:symbol val="none"/>
          </c:marker>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JAX!$X$6:$X$26</c:f>
              <c:numCache>
                <c:formatCode>#,##0.0%_);[Red]\-#,##0.0%</c:formatCode>
                <c:ptCount val="21"/>
                <c:pt idx="0">
                  <c:v>1.8830430578348701E-2</c:v>
                </c:pt>
                <c:pt idx="1">
                  <c:v>1.8787268243375399E-2</c:v>
                </c:pt>
                <c:pt idx="2">
                  <c:v>1.85879437366669E-2</c:v>
                </c:pt>
                <c:pt idx="3">
                  <c:v>1.8317317825209602E-2</c:v>
                </c:pt>
                <c:pt idx="4">
                  <c:v>1.7771102831407998E-2</c:v>
                </c:pt>
                <c:pt idx="5">
                  <c:v>1.7486125868848301E-2</c:v>
                </c:pt>
                <c:pt idx="6">
                  <c:v>1.77409449703783E-2</c:v>
                </c:pt>
                <c:pt idx="7">
                  <c:v>1.9176022275646999E-2</c:v>
                </c:pt>
                <c:pt idx="8">
                  <c:v>2.0997131710365401E-2</c:v>
                </c:pt>
                <c:pt idx="9">
                  <c:v>2.2635112848334402E-2</c:v>
                </c:pt>
                <c:pt idx="10">
                  <c:v>2.4173039436754799E-2</c:v>
                </c:pt>
                <c:pt idx="11">
                  <c:v>2.4398449858025899E-2</c:v>
                </c:pt>
                <c:pt idx="12">
                  <c:v>2.46134012379127E-2</c:v>
                </c:pt>
                <c:pt idx="13">
                  <c:v>2.4939176926580299E-2</c:v>
                </c:pt>
                <c:pt idx="14">
                  <c:v>2.4891992542827899E-2</c:v>
                </c:pt>
                <c:pt idx="15">
                  <c:v>2.4037740911623699E-2</c:v>
                </c:pt>
                <c:pt idx="16">
                  <c:v>2.3248349394090501E-2</c:v>
                </c:pt>
                <c:pt idx="17">
                  <c:v>2.24445310718588E-2</c:v>
                </c:pt>
                <c:pt idx="18">
                  <c:v>2.16748020995099E-2</c:v>
                </c:pt>
                <c:pt idx="19">
                  <c:v>2.11440844562523E-2</c:v>
                </c:pt>
                <c:pt idx="20">
                  <c:v>1.9925311799579001E-2</c:v>
                </c:pt>
              </c:numCache>
            </c:numRef>
          </c:val>
          <c:smooth val="1"/>
          <c:extLst>
            <c:ext xmlns:c16="http://schemas.microsoft.com/office/drawing/2014/chart" uri="{C3380CC4-5D6E-409C-BE32-E72D297353CC}">
              <c16:uniqueId val="{00000000-8817-47A6-8A72-7BC35C51A113}"/>
            </c:ext>
          </c:extLst>
        </c:ser>
        <c:dLbls>
          <c:showLegendKey val="0"/>
          <c:showVal val="0"/>
          <c:showCatName val="0"/>
          <c:showSerName val="0"/>
          <c:showPercent val="0"/>
          <c:showBubbleSize val="0"/>
        </c:dLbls>
        <c:smooth val="0"/>
        <c:axId val="942088960"/>
        <c:axId val="942115840"/>
      </c:lineChart>
      <c:catAx>
        <c:axId val="942088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942115840"/>
        <c:crosses val="autoZero"/>
        <c:auto val="1"/>
        <c:lblAlgn val="ctr"/>
        <c:lblOffset val="100"/>
        <c:noMultiLvlLbl val="0"/>
      </c:catAx>
      <c:valAx>
        <c:axId val="942115840"/>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942088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latin typeface="Open Sans" pitchFamily="2" charset="0"/>
          <a:ea typeface="Open Sans" pitchFamily="2" charset="0"/>
          <a:cs typeface="Open Sans" pitchFamily="2" charset="0"/>
        </a:defRPr>
      </a:pPr>
      <a:endParaRPr lang="en-US"/>
    </a:p>
  </c:txPr>
  <c:externalData r:id="rId4">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JAX!$Y$1</c:f>
              <c:strCache>
                <c:ptCount val="1"/>
                <c:pt idx="0">
                  <c:v>Median Household Income</c:v>
                </c:pt>
              </c:strCache>
            </c:strRef>
          </c:tx>
          <c:spPr>
            <a:solidFill>
              <a:schemeClr val="accent6"/>
            </a:solidFill>
            <a:ln>
              <a:noFill/>
            </a:ln>
            <a:effectLst/>
          </c:spPr>
          <c:invertIfNegative val="0"/>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JAX!$Y$6:$Y$26</c:f>
              <c:numCache>
                <c:formatCode>\$##,###,###,##0_);[Red]\(\$##,###,###,##0\)</c:formatCode>
                <c:ptCount val="21"/>
                <c:pt idx="0">
                  <c:v>65904.1484375</c:v>
                </c:pt>
                <c:pt idx="1">
                  <c:v>65082.76953125</c:v>
                </c:pt>
                <c:pt idx="2">
                  <c:v>64816.8984375</c:v>
                </c:pt>
                <c:pt idx="3">
                  <c:v>64625.671875</c:v>
                </c:pt>
                <c:pt idx="4">
                  <c:v>64627.91015625</c:v>
                </c:pt>
                <c:pt idx="5">
                  <c:v>65890.296875</c:v>
                </c:pt>
                <c:pt idx="6">
                  <c:v>66940.6171875</c:v>
                </c:pt>
                <c:pt idx="7">
                  <c:v>68394</c:v>
                </c:pt>
                <c:pt idx="8">
                  <c:v>70920.3125</c:v>
                </c:pt>
                <c:pt idx="9">
                  <c:v>73267.171875</c:v>
                </c:pt>
                <c:pt idx="10">
                  <c:v>75656.671875</c:v>
                </c:pt>
                <c:pt idx="11">
                  <c:v>77583</c:v>
                </c:pt>
                <c:pt idx="12">
                  <c:v>78063.71875</c:v>
                </c:pt>
                <c:pt idx="13">
                  <c:v>78035.953125</c:v>
                </c:pt>
                <c:pt idx="14">
                  <c:v>77479.171875</c:v>
                </c:pt>
                <c:pt idx="15">
                  <c:v>77044</c:v>
                </c:pt>
                <c:pt idx="16">
                  <c:v>77629.8203125</c:v>
                </c:pt>
                <c:pt idx="17">
                  <c:v>78242.421875</c:v>
                </c:pt>
                <c:pt idx="18">
                  <c:v>78946.921875</c:v>
                </c:pt>
                <c:pt idx="19">
                  <c:v>79553</c:v>
                </c:pt>
                <c:pt idx="20">
                  <c:v>80014.28125</c:v>
                </c:pt>
              </c:numCache>
            </c:numRef>
          </c:val>
          <c:extLst>
            <c:ext xmlns:c16="http://schemas.microsoft.com/office/drawing/2014/chart" uri="{C3380CC4-5D6E-409C-BE32-E72D297353CC}">
              <c16:uniqueId val="{00000000-5C7F-4781-A7BF-F23867104813}"/>
            </c:ext>
          </c:extLst>
        </c:ser>
        <c:dLbls>
          <c:showLegendKey val="0"/>
          <c:showVal val="0"/>
          <c:showCatName val="0"/>
          <c:showSerName val="0"/>
          <c:showPercent val="0"/>
          <c:showBubbleSize val="0"/>
        </c:dLbls>
        <c:gapWidth val="219"/>
        <c:overlap val="-27"/>
        <c:axId val="1315441568"/>
        <c:axId val="1315441088"/>
      </c:barChart>
      <c:lineChart>
        <c:grouping val="standard"/>
        <c:varyColors val="0"/>
        <c:ser>
          <c:idx val="1"/>
          <c:order val="1"/>
          <c:tx>
            <c:strRef>
              <c:f>JAX!$Z$1</c:f>
              <c:strCache>
                <c:ptCount val="1"/>
                <c:pt idx="0">
                  <c:v>Median Household Income Growth</c:v>
                </c:pt>
              </c:strCache>
            </c:strRef>
          </c:tx>
          <c:spPr>
            <a:ln w="28575" cap="rnd">
              <a:solidFill>
                <a:schemeClr val="accent2"/>
              </a:solidFill>
              <a:round/>
            </a:ln>
            <a:effectLst/>
          </c:spPr>
          <c:marker>
            <c:symbol val="none"/>
          </c:marker>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JAX!$Z$6:$Z$26</c:f>
              <c:numCache>
                <c:formatCode>#,##0.0%_);[Red]\-#,##0.0%</c:formatCode>
                <c:ptCount val="21"/>
                <c:pt idx="0">
                  <c:v>6.8832688773895895E-2</c:v>
                </c:pt>
                <c:pt idx="1">
                  <c:v>2.87587953834871E-2</c:v>
                </c:pt>
                <c:pt idx="2">
                  <c:v>2.3108607920208101E-3</c:v>
                </c:pt>
                <c:pt idx="3">
                  <c:v>-1.9039705354467199E-2</c:v>
                </c:pt>
                <c:pt idx="4">
                  <c:v>-1.9365067473109301E-2</c:v>
                </c:pt>
                <c:pt idx="5">
                  <c:v>1.24076979139964E-2</c:v>
                </c:pt>
                <c:pt idx="6">
                  <c:v>3.2764893125020601E-2</c:v>
                </c:pt>
                <c:pt idx="7">
                  <c:v>5.8310080431949199E-2</c:v>
                </c:pt>
                <c:pt idx="8">
                  <c:v>9.73635435299849E-2</c:v>
                </c:pt>
                <c:pt idx="9">
                  <c:v>0.111956924613568</c:v>
                </c:pt>
                <c:pt idx="10">
                  <c:v>0.13020577122984101</c:v>
                </c:pt>
                <c:pt idx="11">
                  <c:v>0.13435389069216599</c:v>
                </c:pt>
                <c:pt idx="12">
                  <c:v>0.100724404591421</c:v>
                </c:pt>
                <c:pt idx="13">
                  <c:v>6.50875573324428E-2</c:v>
                </c:pt>
                <c:pt idx="14">
                  <c:v>2.4089085005102099E-2</c:v>
                </c:pt>
                <c:pt idx="15">
                  <c:v>-6.9473982702396003E-3</c:v>
                </c:pt>
                <c:pt idx="16">
                  <c:v>-5.5582598990647804E-3</c:v>
                </c:pt>
                <c:pt idx="17">
                  <c:v>2.6458157007356298E-3</c:v>
                </c:pt>
                <c:pt idx="18">
                  <c:v>1.8943800823890699E-2</c:v>
                </c:pt>
                <c:pt idx="19">
                  <c:v>3.2565806552100202E-2</c:v>
                </c:pt>
                <c:pt idx="20">
                  <c:v>3.0715785865551602E-2</c:v>
                </c:pt>
              </c:numCache>
            </c:numRef>
          </c:val>
          <c:smooth val="1"/>
          <c:extLst>
            <c:ext xmlns:c16="http://schemas.microsoft.com/office/drawing/2014/chart" uri="{C3380CC4-5D6E-409C-BE32-E72D297353CC}">
              <c16:uniqueId val="{00000001-5C7F-4781-A7BF-F23867104813}"/>
            </c:ext>
          </c:extLst>
        </c:ser>
        <c:dLbls>
          <c:showLegendKey val="0"/>
          <c:showVal val="0"/>
          <c:showCatName val="0"/>
          <c:showSerName val="0"/>
          <c:showPercent val="0"/>
          <c:showBubbleSize val="0"/>
        </c:dLbls>
        <c:marker val="1"/>
        <c:smooth val="0"/>
        <c:axId val="1447430352"/>
        <c:axId val="1447429392"/>
      </c:lineChart>
      <c:catAx>
        <c:axId val="1315441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1315441088"/>
        <c:crosses val="autoZero"/>
        <c:auto val="1"/>
        <c:lblAlgn val="ctr"/>
        <c:lblOffset val="100"/>
        <c:noMultiLvlLbl val="0"/>
      </c:catAx>
      <c:valAx>
        <c:axId val="1315441088"/>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1315441568"/>
        <c:crosses val="autoZero"/>
        <c:crossBetween val="between"/>
      </c:valAx>
      <c:valAx>
        <c:axId val="1447429392"/>
        <c:scaling>
          <c:orientation val="minMax"/>
        </c:scaling>
        <c:delete val="0"/>
        <c:axPos val="r"/>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crossAx val="1447430352"/>
        <c:crosses val="max"/>
        <c:crossBetween val="between"/>
      </c:valAx>
      <c:catAx>
        <c:axId val="1447430352"/>
        <c:scaling>
          <c:orientation val="minMax"/>
        </c:scaling>
        <c:delete val="1"/>
        <c:axPos val="b"/>
        <c:numFmt formatCode="General" sourceLinked="1"/>
        <c:majorTickMark val="none"/>
        <c:minorTickMark val="none"/>
        <c:tickLblPos val="nextTo"/>
        <c:crossAx val="144742939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Open Sans" pitchFamily="2" charset="0"/>
              <a:ea typeface="Open Sans" pitchFamily="2" charset="0"/>
              <a:cs typeface="Open Sans" pitchFamily="2" charset="0"/>
            </a:defRPr>
          </a:pPr>
          <a:endParaRPr lang="en-US"/>
        </a:p>
      </c:txPr>
    </c:legend>
    <c:plotVisOnly val="1"/>
    <c:dispBlanksAs val="gap"/>
    <c:showDLblsOverMax val="0"/>
  </c:chart>
  <c:spPr>
    <a:noFill/>
    <a:ln w="9525" cap="flat" cmpd="sng" algn="ctr">
      <a:noFill/>
      <a:round/>
    </a:ln>
    <a:effectLst/>
  </c:spPr>
  <c:txPr>
    <a:bodyPr/>
    <a:lstStyle/>
    <a:p>
      <a:pPr>
        <a:defRPr sz="1400">
          <a:latin typeface="Open Sans" pitchFamily="2" charset="0"/>
          <a:ea typeface="Open Sans" pitchFamily="2" charset="0"/>
          <a:cs typeface="Open Sans" pitchFamily="2" charset="0"/>
        </a:defRPr>
      </a:pPr>
      <a:endParaRPr lang="en-US"/>
    </a:p>
  </c:txPr>
  <c:externalData r:id="rId4">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ORL!$I$1</c:f>
              <c:strCache>
                <c:ptCount val="1"/>
                <c:pt idx="0">
                  <c:v>12 Mo Absorp Units</c:v>
                </c:pt>
              </c:strCache>
            </c:strRef>
          </c:tx>
          <c:spPr>
            <a:solidFill>
              <a:schemeClr val="accent6"/>
            </a:solidFill>
            <a:ln>
              <a:noFill/>
            </a:ln>
            <a:effectLst/>
          </c:spPr>
          <c:invertIfNegative val="0"/>
          <c:cat>
            <c:strRef>
              <c:f>ORL!$A$6:$A$26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ORL!$I$6:$I$26</c:f>
              <c:numCache>
                <c:formatCode>##,###,###,##0_);[Red]\(##,###,###,##0\)</c:formatCode>
                <c:ptCount val="21"/>
                <c:pt idx="0">
                  <c:v>4844</c:v>
                </c:pt>
                <c:pt idx="1">
                  <c:v>3179</c:v>
                </c:pt>
                <c:pt idx="2">
                  <c:v>3803</c:v>
                </c:pt>
                <c:pt idx="3">
                  <c:v>4652</c:v>
                </c:pt>
                <c:pt idx="4">
                  <c:v>7609</c:v>
                </c:pt>
                <c:pt idx="5">
                  <c:v>13422</c:v>
                </c:pt>
                <c:pt idx="6">
                  <c:v>15899</c:v>
                </c:pt>
                <c:pt idx="7">
                  <c:v>16601</c:v>
                </c:pt>
                <c:pt idx="8">
                  <c:v>14591</c:v>
                </c:pt>
                <c:pt idx="9">
                  <c:v>9495</c:v>
                </c:pt>
                <c:pt idx="10">
                  <c:v>5220</c:v>
                </c:pt>
                <c:pt idx="11">
                  <c:v>3563</c:v>
                </c:pt>
                <c:pt idx="12">
                  <c:v>3355</c:v>
                </c:pt>
                <c:pt idx="13">
                  <c:v>4123</c:v>
                </c:pt>
                <c:pt idx="14">
                  <c:v>4647</c:v>
                </c:pt>
                <c:pt idx="15">
                  <c:v>6701</c:v>
                </c:pt>
                <c:pt idx="16">
                  <c:v>8604</c:v>
                </c:pt>
                <c:pt idx="17">
                  <c:v>10714</c:v>
                </c:pt>
                <c:pt idx="18">
                  <c:v>13114</c:v>
                </c:pt>
                <c:pt idx="19">
                  <c:v>13052</c:v>
                </c:pt>
                <c:pt idx="20">
                  <c:v>13023</c:v>
                </c:pt>
              </c:numCache>
            </c:numRef>
          </c:val>
          <c:extLst>
            <c:ext xmlns:c16="http://schemas.microsoft.com/office/drawing/2014/chart" uri="{C3380CC4-5D6E-409C-BE32-E72D297353CC}">
              <c16:uniqueId val="{00000000-F05B-4061-BEBB-79B8E9FD8C16}"/>
            </c:ext>
          </c:extLst>
        </c:ser>
        <c:ser>
          <c:idx val="2"/>
          <c:order val="2"/>
          <c:tx>
            <c:strRef>
              <c:f>ORL!$P$1</c:f>
              <c:strCache>
                <c:ptCount val="1"/>
                <c:pt idx="0">
                  <c:v>Net Delivered Units 12 Mo</c:v>
                </c:pt>
              </c:strCache>
            </c:strRef>
          </c:tx>
          <c:spPr>
            <a:solidFill>
              <a:schemeClr val="accent5"/>
            </a:solidFill>
            <a:ln>
              <a:noFill/>
            </a:ln>
            <a:effectLst/>
          </c:spPr>
          <c:invertIfNegative val="0"/>
          <c:cat>
            <c:strRef>
              <c:f>ORL!$A$6:$A$26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ORL!$P$6:$P$26</c:f>
              <c:numCache>
                <c:formatCode>##,###,###,##0_);[Red]\(##,###,###,##0\)</c:formatCode>
                <c:ptCount val="21"/>
                <c:pt idx="0">
                  <c:v>7761</c:v>
                </c:pt>
                <c:pt idx="1">
                  <c:v>6672</c:v>
                </c:pt>
                <c:pt idx="2">
                  <c:v>7850</c:v>
                </c:pt>
                <c:pt idx="3">
                  <c:v>7962</c:v>
                </c:pt>
                <c:pt idx="4">
                  <c:v>8204</c:v>
                </c:pt>
                <c:pt idx="5">
                  <c:v>9195</c:v>
                </c:pt>
                <c:pt idx="6">
                  <c:v>8913</c:v>
                </c:pt>
                <c:pt idx="7">
                  <c:v>8913</c:v>
                </c:pt>
                <c:pt idx="8">
                  <c:v>8978</c:v>
                </c:pt>
                <c:pt idx="9">
                  <c:v>7646</c:v>
                </c:pt>
                <c:pt idx="10">
                  <c:v>8229</c:v>
                </c:pt>
                <c:pt idx="11">
                  <c:v>8801</c:v>
                </c:pt>
                <c:pt idx="12">
                  <c:v>10213</c:v>
                </c:pt>
                <c:pt idx="13">
                  <c:v>12380</c:v>
                </c:pt>
                <c:pt idx="14">
                  <c:v>12229</c:v>
                </c:pt>
                <c:pt idx="15">
                  <c:v>13155</c:v>
                </c:pt>
                <c:pt idx="16">
                  <c:v>14773</c:v>
                </c:pt>
                <c:pt idx="17">
                  <c:v>14159</c:v>
                </c:pt>
                <c:pt idx="18">
                  <c:v>15792</c:v>
                </c:pt>
                <c:pt idx="19">
                  <c:v>12935</c:v>
                </c:pt>
                <c:pt idx="20">
                  <c:v>12285</c:v>
                </c:pt>
              </c:numCache>
            </c:numRef>
          </c:val>
          <c:extLst>
            <c:ext xmlns:c16="http://schemas.microsoft.com/office/drawing/2014/chart" uri="{C3380CC4-5D6E-409C-BE32-E72D297353CC}">
              <c16:uniqueId val="{00000001-F05B-4061-BEBB-79B8E9FD8C16}"/>
            </c:ext>
          </c:extLst>
        </c:ser>
        <c:dLbls>
          <c:showLegendKey val="0"/>
          <c:showVal val="0"/>
          <c:showCatName val="0"/>
          <c:showSerName val="0"/>
          <c:showPercent val="0"/>
          <c:showBubbleSize val="0"/>
        </c:dLbls>
        <c:gapWidth val="219"/>
        <c:axId val="1591619151"/>
        <c:axId val="1591617231"/>
      </c:barChart>
      <c:lineChart>
        <c:grouping val="standard"/>
        <c:varyColors val="0"/>
        <c:ser>
          <c:idx val="0"/>
          <c:order val="0"/>
          <c:tx>
            <c:strRef>
              <c:f>ORL!$C$1</c:f>
              <c:strCache>
                <c:ptCount val="1"/>
                <c:pt idx="0">
                  <c:v>Vacancy Rate</c:v>
                </c:pt>
              </c:strCache>
            </c:strRef>
          </c:tx>
          <c:spPr>
            <a:ln w="28575" cap="rnd">
              <a:solidFill>
                <a:schemeClr val="accent2"/>
              </a:solidFill>
              <a:round/>
            </a:ln>
            <a:effectLst/>
          </c:spPr>
          <c:marker>
            <c:symbol val="none"/>
          </c:marker>
          <c:cat>
            <c:strRef>
              <c:f>ORL!$A$6:$A$26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ORL!$C$6:$C$26</c:f>
              <c:numCache>
                <c:formatCode>#,##0.0%_);[Red]\-#,##0.0%</c:formatCode>
                <c:ptCount val="21"/>
                <c:pt idx="0">
                  <c:v>8.7864398091758E-2</c:v>
                </c:pt>
                <c:pt idx="1">
                  <c:v>9.3125788984975394E-2</c:v>
                </c:pt>
                <c:pt idx="2">
                  <c:v>9.7596817716981296E-2</c:v>
                </c:pt>
                <c:pt idx="3">
                  <c:v>0.100217488823341</c:v>
                </c:pt>
                <c:pt idx="4">
                  <c:v>8.7227568718335702E-2</c:v>
                </c:pt>
                <c:pt idx="5">
                  <c:v>6.6257851028627093E-2</c:v>
                </c:pt>
                <c:pt idx="6">
                  <c:v>5.6519144631672701E-2</c:v>
                </c:pt>
                <c:pt idx="7">
                  <c:v>5.5779859794198999E-2</c:v>
                </c:pt>
                <c:pt idx="8">
                  <c:v>5.4350946441974503E-2</c:v>
                </c:pt>
                <c:pt idx="9">
                  <c:v>5.4220803619354302E-2</c:v>
                </c:pt>
                <c:pt idx="10">
                  <c:v>6.9303374467400897E-2</c:v>
                </c:pt>
                <c:pt idx="11">
                  <c:v>7.9302744260491706E-2</c:v>
                </c:pt>
                <c:pt idx="12">
                  <c:v>8.5150391977765902E-2</c:v>
                </c:pt>
                <c:pt idx="13">
                  <c:v>9.0699166326113606E-2</c:v>
                </c:pt>
                <c:pt idx="14">
                  <c:v>0.101186895807397</c:v>
                </c:pt>
                <c:pt idx="15">
                  <c:v>0.10449097312033</c:v>
                </c:pt>
                <c:pt idx="16">
                  <c:v>0.10753129874626401</c:v>
                </c:pt>
                <c:pt idx="17">
                  <c:v>0.10043610918552</c:v>
                </c:pt>
                <c:pt idx="18">
                  <c:v>0.105950981083045</c:v>
                </c:pt>
                <c:pt idx="19">
                  <c:v>9.8038270591900595E-2</c:v>
                </c:pt>
                <c:pt idx="20">
                  <c:v>9.8634057699027999E-2</c:v>
                </c:pt>
              </c:numCache>
            </c:numRef>
          </c:val>
          <c:smooth val="1"/>
          <c:extLst>
            <c:ext xmlns:c16="http://schemas.microsoft.com/office/drawing/2014/chart" uri="{C3380CC4-5D6E-409C-BE32-E72D297353CC}">
              <c16:uniqueId val="{00000002-F05B-4061-BEBB-79B8E9FD8C16}"/>
            </c:ext>
          </c:extLst>
        </c:ser>
        <c:dLbls>
          <c:showLegendKey val="0"/>
          <c:showVal val="0"/>
          <c:showCatName val="0"/>
          <c:showSerName val="0"/>
          <c:showPercent val="0"/>
          <c:showBubbleSize val="0"/>
        </c:dLbls>
        <c:marker val="1"/>
        <c:smooth val="0"/>
        <c:axId val="529402431"/>
        <c:axId val="529400991"/>
      </c:lineChart>
      <c:catAx>
        <c:axId val="1591619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591617231"/>
        <c:crosses val="autoZero"/>
        <c:auto val="1"/>
        <c:lblAlgn val="ctr"/>
        <c:lblOffset val="100"/>
        <c:noMultiLvlLbl val="0"/>
      </c:catAx>
      <c:valAx>
        <c:axId val="1591617231"/>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591619151"/>
        <c:crosses val="autoZero"/>
        <c:crossBetween val="between"/>
      </c:valAx>
      <c:valAx>
        <c:axId val="529400991"/>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529402431"/>
        <c:crosses val="max"/>
        <c:crossBetween val="between"/>
      </c:valAx>
      <c:catAx>
        <c:axId val="529402431"/>
        <c:scaling>
          <c:orientation val="minMax"/>
        </c:scaling>
        <c:delete val="1"/>
        <c:axPos val="b"/>
        <c:numFmt formatCode="General" sourceLinked="1"/>
        <c:majorTickMark val="out"/>
        <c:minorTickMark val="none"/>
        <c:tickLblPos val="nextTo"/>
        <c:crossAx val="529400991"/>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1"/>
          <c:order val="1"/>
          <c:tx>
            <c:strRef>
              <c:f>ORL!$H$1</c:f>
              <c:strCache>
                <c:ptCount val="1"/>
                <c:pt idx="0">
                  <c:v>Under Constr % of Inventory</c:v>
                </c:pt>
              </c:strCache>
            </c:strRef>
          </c:tx>
          <c:spPr>
            <a:solidFill>
              <a:schemeClr val="accent6"/>
            </a:solidFill>
            <a:ln>
              <a:noFill/>
            </a:ln>
            <a:effectLst/>
          </c:spPr>
          <c:cat>
            <c:strRef>
              <c:f>ORL!$A$6:$A$26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ORL!$H$6:$H$26</c:f>
              <c:numCache>
                <c:formatCode>#,##0.0%_);[Red]\-#,##0.0%</c:formatCode>
                <c:ptCount val="21"/>
                <c:pt idx="0">
                  <c:v>8.12920106464564E-2</c:v>
                </c:pt>
                <c:pt idx="1">
                  <c:v>9.1249286809043803E-2</c:v>
                </c:pt>
                <c:pt idx="2">
                  <c:v>7.5889862658207005E-2</c:v>
                </c:pt>
                <c:pt idx="3">
                  <c:v>8.9163393793219595E-2</c:v>
                </c:pt>
                <c:pt idx="4">
                  <c:v>8.7307319176457898E-2</c:v>
                </c:pt>
                <c:pt idx="5">
                  <c:v>8.1614521543446006E-2</c:v>
                </c:pt>
                <c:pt idx="6">
                  <c:v>8.5159464346550001E-2</c:v>
                </c:pt>
                <c:pt idx="7">
                  <c:v>8.7843649288608397E-2</c:v>
                </c:pt>
                <c:pt idx="8">
                  <c:v>0.101147451649719</c:v>
                </c:pt>
                <c:pt idx="9">
                  <c:v>0.11758811952048701</c:v>
                </c:pt>
                <c:pt idx="10">
                  <c:v>0.11681003296084901</c:v>
                </c:pt>
                <c:pt idx="11">
                  <c:v>0.121618608246656</c:v>
                </c:pt>
                <c:pt idx="12">
                  <c:v>0.124871172416488</c:v>
                </c:pt>
                <c:pt idx="13">
                  <c:v>0.122368326161687</c:v>
                </c:pt>
                <c:pt idx="14">
                  <c:v>0.10772864764050701</c:v>
                </c:pt>
                <c:pt idx="15">
                  <c:v>0.10881195396310001</c:v>
                </c:pt>
                <c:pt idx="16">
                  <c:v>9.3059807566149094E-2</c:v>
                </c:pt>
                <c:pt idx="17">
                  <c:v>8.7772446140965299E-2</c:v>
                </c:pt>
                <c:pt idx="18">
                  <c:v>7.3685833204871307E-2</c:v>
                </c:pt>
                <c:pt idx="19">
                  <c:v>7.4337518045749507E-2</c:v>
                </c:pt>
                <c:pt idx="20">
                  <c:v>6.2155667438920703E-2</c:v>
                </c:pt>
              </c:numCache>
            </c:numRef>
          </c:val>
          <c:extLst>
            <c:ext xmlns:c16="http://schemas.microsoft.com/office/drawing/2014/chart" uri="{C3380CC4-5D6E-409C-BE32-E72D297353CC}">
              <c16:uniqueId val="{00000000-0734-4094-B30A-5DA5A54F5AB1}"/>
            </c:ext>
          </c:extLst>
        </c:ser>
        <c:dLbls>
          <c:showLegendKey val="0"/>
          <c:showVal val="0"/>
          <c:showCatName val="0"/>
          <c:showSerName val="0"/>
          <c:showPercent val="0"/>
          <c:showBubbleSize val="0"/>
        </c:dLbls>
        <c:axId val="2102549151"/>
        <c:axId val="522710239"/>
      </c:areaChart>
      <c:barChart>
        <c:barDir val="col"/>
        <c:grouping val="clustered"/>
        <c:varyColors val="0"/>
        <c:ser>
          <c:idx val="0"/>
          <c:order val="0"/>
          <c:tx>
            <c:strRef>
              <c:f>ORL!$G$1</c:f>
              <c:strCache>
                <c:ptCount val="1"/>
                <c:pt idx="0">
                  <c:v>Under Constr Units</c:v>
                </c:pt>
              </c:strCache>
            </c:strRef>
          </c:tx>
          <c:spPr>
            <a:solidFill>
              <a:schemeClr val="accent2"/>
            </a:solidFill>
            <a:ln>
              <a:noFill/>
            </a:ln>
            <a:effectLst/>
          </c:spPr>
          <c:invertIfNegative val="0"/>
          <c:cat>
            <c:strRef>
              <c:f>ORL!$A$6:$A$26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ORL!$G$6:$G$26</c:f>
              <c:numCache>
                <c:formatCode>##,###,###,##0_);[Red]\(##,###,###,##0\)</c:formatCode>
                <c:ptCount val="21"/>
                <c:pt idx="0">
                  <c:v>14416</c:v>
                </c:pt>
                <c:pt idx="1">
                  <c:v>16313</c:v>
                </c:pt>
                <c:pt idx="2">
                  <c:v>13803</c:v>
                </c:pt>
                <c:pt idx="3">
                  <c:v>16414</c:v>
                </c:pt>
                <c:pt idx="4">
                  <c:v>16199</c:v>
                </c:pt>
                <c:pt idx="5">
                  <c:v>15341</c:v>
                </c:pt>
                <c:pt idx="6">
                  <c:v>16248</c:v>
                </c:pt>
                <c:pt idx="7">
                  <c:v>16954</c:v>
                </c:pt>
                <c:pt idx="8">
                  <c:v>19675</c:v>
                </c:pt>
                <c:pt idx="9">
                  <c:v>23002</c:v>
                </c:pt>
                <c:pt idx="10">
                  <c:v>23248</c:v>
                </c:pt>
                <c:pt idx="11">
                  <c:v>24543</c:v>
                </c:pt>
                <c:pt idx="12">
                  <c:v>25565</c:v>
                </c:pt>
                <c:pt idx="13">
                  <c:v>25452</c:v>
                </c:pt>
                <c:pt idx="14">
                  <c:v>22758</c:v>
                </c:pt>
                <c:pt idx="15">
                  <c:v>23390</c:v>
                </c:pt>
                <c:pt idx="16">
                  <c:v>20427</c:v>
                </c:pt>
                <c:pt idx="17">
                  <c:v>19499</c:v>
                </c:pt>
                <c:pt idx="18">
                  <c:v>16730</c:v>
                </c:pt>
                <c:pt idx="19">
                  <c:v>16941</c:v>
                </c:pt>
                <c:pt idx="20">
                  <c:v>14407</c:v>
                </c:pt>
              </c:numCache>
            </c:numRef>
          </c:val>
          <c:extLst>
            <c:ext xmlns:c16="http://schemas.microsoft.com/office/drawing/2014/chart" uri="{C3380CC4-5D6E-409C-BE32-E72D297353CC}">
              <c16:uniqueId val="{00000001-0734-4094-B30A-5DA5A54F5AB1}"/>
            </c:ext>
          </c:extLst>
        </c:ser>
        <c:dLbls>
          <c:showLegendKey val="0"/>
          <c:showVal val="0"/>
          <c:showCatName val="0"/>
          <c:showSerName val="0"/>
          <c:showPercent val="0"/>
          <c:showBubbleSize val="0"/>
        </c:dLbls>
        <c:gapWidth val="219"/>
        <c:overlap val="-27"/>
        <c:axId val="1581887071"/>
        <c:axId val="1581887551"/>
      </c:barChart>
      <c:catAx>
        <c:axId val="1581887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581887551"/>
        <c:crosses val="autoZero"/>
        <c:auto val="1"/>
        <c:lblAlgn val="ctr"/>
        <c:lblOffset val="100"/>
        <c:noMultiLvlLbl val="0"/>
      </c:catAx>
      <c:valAx>
        <c:axId val="1581887551"/>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581887071"/>
        <c:crosses val="autoZero"/>
        <c:crossBetween val="between"/>
      </c:valAx>
      <c:valAx>
        <c:axId val="522710239"/>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2102549151"/>
        <c:crosses val="max"/>
        <c:crossBetween val="between"/>
      </c:valAx>
      <c:catAx>
        <c:axId val="2102549151"/>
        <c:scaling>
          <c:orientation val="minMax"/>
        </c:scaling>
        <c:delete val="1"/>
        <c:axPos val="b"/>
        <c:numFmt formatCode="General" sourceLinked="1"/>
        <c:majorTickMark val="out"/>
        <c:minorTickMark val="none"/>
        <c:tickLblPos val="nextTo"/>
        <c:crossAx val="52271023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ORL!$K$1</c:f>
              <c:strCache>
                <c:ptCount val="1"/>
                <c:pt idx="0">
                  <c:v>12 Mo Sales Vol</c:v>
                </c:pt>
              </c:strCache>
            </c:strRef>
          </c:tx>
          <c:spPr>
            <a:solidFill>
              <a:schemeClr val="accent6"/>
            </a:solidFill>
            <a:ln>
              <a:noFill/>
            </a:ln>
            <a:effectLst/>
          </c:spPr>
          <c:invertIfNegative val="0"/>
          <c:cat>
            <c:strRef>
              <c:f>ORL!$A$6:$A$26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ORL!$K$6:$K$26</c:f>
              <c:numCache>
                <c:formatCode>\$##,###,###,##0_);[Red]\(\$##,###,###,##0\)</c:formatCode>
                <c:ptCount val="21"/>
                <c:pt idx="0">
                  <c:v>3508546888</c:v>
                </c:pt>
                <c:pt idx="1">
                  <c:v>2703947227</c:v>
                </c:pt>
                <c:pt idx="2">
                  <c:v>1862434392</c:v>
                </c:pt>
                <c:pt idx="3">
                  <c:v>1880643494</c:v>
                </c:pt>
                <c:pt idx="4">
                  <c:v>1766273032</c:v>
                </c:pt>
                <c:pt idx="5">
                  <c:v>2734726353</c:v>
                </c:pt>
                <c:pt idx="6">
                  <c:v>3956476736</c:v>
                </c:pt>
                <c:pt idx="7">
                  <c:v>7335048481</c:v>
                </c:pt>
                <c:pt idx="8">
                  <c:v>7357342404</c:v>
                </c:pt>
                <c:pt idx="9">
                  <c:v>9262599863</c:v>
                </c:pt>
                <c:pt idx="10">
                  <c:v>9723042530</c:v>
                </c:pt>
                <c:pt idx="11">
                  <c:v>6514284398</c:v>
                </c:pt>
                <c:pt idx="12">
                  <c:v>6038913437</c:v>
                </c:pt>
                <c:pt idx="13">
                  <c:v>3280788957</c:v>
                </c:pt>
                <c:pt idx="14">
                  <c:v>2259475562</c:v>
                </c:pt>
                <c:pt idx="15">
                  <c:v>1765221394</c:v>
                </c:pt>
                <c:pt idx="16">
                  <c:v>1638050530</c:v>
                </c:pt>
                <c:pt idx="17">
                  <c:v>1651184830</c:v>
                </c:pt>
                <c:pt idx="18">
                  <c:v>1424622351</c:v>
                </c:pt>
                <c:pt idx="19">
                  <c:v>1696211751</c:v>
                </c:pt>
                <c:pt idx="20">
                  <c:v>1993871376</c:v>
                </c:pt>
              </c:numCache>
            </c:numRef>
          </c:val>
          <c:extLst>
            <c:ext xmlns:c16="http://schemas.microsoft.com/office/drawing/2014/chart" uri="{C3380CC4-5D6E-409C-BE32-E72D297353CC}">
              <c16:uniqueId val="{00000000-F2C2-4A2F-8BD1-01A96E66C682}"/>
            </c:ext>
          </c:extLst>
        </c:ser>
        <c:dLbls>
          <c:showLegendKey val="0"/>
          <c:showVal val="0"/>
          <c:showCatName val="0"/>
          <c:showSerName val="0"/>
          <c:showPercent val="0"/>
          <c:showBubbleSize val="0"/>
        </c:dLbls>
        <c:gapWidth val="219"/>
        <c:overlap val="-27"/>
        <c:axId val="761668223"/>
        <c:axId val="761670623"/>
      </c:barChart>
      <c:lineChart>
        <c:grouping val="standard"/>
        <c:varyColors val="0"/>
        <c:ser>
          <c:idx val="1"/>
          <c:order val="1"/>
          <c:tx>
            <c:strRef>
              <c:f>ORL!$L$1</c:f>
              <c:strCache>
                <c:ptCount val="1"/>
                <c:pt idx="0">
                  <c:v>12 Mo Sales Vol Growth</c:v>
                </c:pt>
              </c:strCache>
            </c:strRef>
          </c:tx>
          <c:spPr>
            <a:ln w="28575" cap="rnd">
              <a:solidFill>
                <a:schemeClr val="accent4"/>
              </a:solidFill>
              <a:round/>
            </a:ln>
            <a:effectLst/>
          </c:spPr>
          <c:marker>
            <c:symbol val="none"/>
          </c:marker>
          <c:cat>
            <c:strRef>
              <c:f>ORL!$A$6:$A$26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ORL!$L$6:$L$26</c:f>
              <c:numCache>
                <c:formatCode>#,##0.0%_);[Red]\-#,##0.0%</c:formatCode>
                <c:ptCount val="21"/>
                <c:pt idx="0">
                  <c:v>0.24277757095675601</c:v>
                </c:pt>
                <c:pt idx="1">
                  <c:v>-8.9467624669092097E-2</c:v>
                </c:pt>
                <c:pt idx="2">
                  <c:v>-0.42259497707532301</c:v>
                </c:pt>
                <c:pt idx="3">
                  <c:v>-0.43098368770319301</c:v>
                </c:pt>
                <c:pt idx="4">
                  <c:v>-0.49657989806519598</c:v>
                </c:pt>
                <c:pt idx="5">
                  <c:v>1.1383035028442101E-2</c:v>
                </c:pt>
                <c:pt idx="6">
                  <c:v>1.12435764341276</c:v>
                </c:pt>
                <c:pt idx="7">
                  <c:v>2.9002865266073701</c:v>
                </c:pt>
                <c:pt idx="8">
                  <c:v>3.1654615513599702</c:v>
                </c:pt>
                <c:pt idx="9">
                  <c:v>2.3870298769889402</c:v>
                </c:pt>
                <c:pt idx="10">
                  <c:v>1.4575002404361399</c:v>
                </c:pt>
                <c:pt idx="11">
                  <c:v>-0.11189620424814201</c:v>
                </c:pt>
                <c:pt idx="12">
                  <c:v>-0.179199076868191</c:v>
                </c:pt>
                <c:pt idx="13">
                  <c:v>-0.64580258183176997</c:v>
                </c:pt>
                <c:pt idx="14">
                  <c:v>-0.76761640658996499</c:v>
                </c:pt>
                <c:pt idx="15">
                  <c:v>-0.72902297686880901</c:v>
                </c:pt>
                <c:pt idx="16">
                  <c:v>-0.72875078487401701</c:v>
                </c:pt>
                <c:pt idx="17">
                  <c:v>-0.49671104979886699</c:v>
                </c:pt>
                <c:pt idx="18">
                  <c:v>-0.36948981659311297</c:v>
                </c:pt>
                <c:pt idx="19">
                  <c:v>-3.9094044086800797E-2</c:v>
                </c:pt>
                <c:pt idx="20">
                  <c:v>0.21722214271375401</c:v>
                </c:pt>
              </c:numCache>
            </c:numRef>
          </c:val>
          <c:smooth val="1"/>
          <c:extLst>
            <c:ext xmlns:c16="http://schemas.microsoft.com/office/drawing/2014/chart" uri="{C3380CC4-5D6E-409C-BE32-E72D297353CC}">
              <c16:uniqueId val="{00000001-F2C2-4A2F-8BD1-01A96E66C682}"/>
            </c:ext>
          </c:extLst>
        </c:ser>
        <c:dLbls>
          <c:showLegendKey val="0"/>
          <c:showVal val="0"/>
          <c:showCatName val="0"/>
          <c:showSerName val="0"/>
          <c:showPercent val="0"/>
          <c:showBubbleSize val="0"/>
        </c:dLbls>
        <c:marker val="1"/>
        <c:smooth val="0"/>
        <c:axId val="534384239"/>
        <c:axId val="534383759"/>
      </c:lineChart>
      <c:catAx>
        <c:axId val="761668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761670623"/>
        <c:crosses val="autoZero"/>
        <c:auto val="1"/>
        <c:lblAlgn val="ctr"/>
        <c:lblOffset val="100"/>
        <c:noMultiLvlLbl val="0"/>
      </c:catAx>
      <c:valAx>
        <c:axId val="761670623"/>
        <c:scaling>
          <c:orientation val="minMax"/>
        </c:scaling>
        <c:delete val="0"/>
        <c:axPos val="l"/>
        <c:numFmt formatCode="&quot;$&quot;#,##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761668223"/>
        <c:crosses val="autoZero"/>
        <c:crossBetween val="between"/>
        <c:dispUnits>
          <c:builtInUnit val="billions"/>
          <c:dispUnitsLbl>
            <c:spPr>
              <a:noFill/>
              <a:ln>
                <a:noFill/>
              </a:ln>
              <a:effectLst/>
            </c:spPr>
            <c:txPr>
              <a:bodyPr rot="-54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dispUnitsLbl>
        </c:dispUnits>
      </c:valAx>
      <c:valAx>
        <c:axId val="534383759"/>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534384239"/>
        <c:crosses val="max"/>
        <c:crossBetween val="between"/>
      </c:valAx>
      <c:catAx>
        <c:axId val="534384239"/>
        <c:scaling>
          <c:orientation val="minMax"/>
        </c:scaling>
        <c:delete val="1"/>
        <c:axPos val="b"/>
        <c:numFmt formatCode="General" sourceLinked="1"/>
        <c:majorTickMark val="out"/>
        <c:minorTickMark val="none"/>
        <c:tickLblPos val="nextTo"/>
        <c:crossAx val="53438375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ORL!$D$1</c:f>
              <c:strCache>
                <c:ptCount val="1"/>
                <c:pt idx="0">
                  <c:v>Market Asking Rent/Unit</c:v>
                </c:pt>
              </c:strCache>
            </c:strRef>
          </c:tx>
          <c:spPr>
            <a:solidFill>
              <a:schemeClr val="accent6"/>
            </a:solidFill>
            <a:ln>
              <a:noFill/>
            </a:ln>
            <a:effectLst/>
          </c:spPr>
          <c:invertIfNegative val="0"/>
          <c:cat>
            <c:strRef>
              <c:f>ORL!$A$6:$A$26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ORL!$D$6:$D$26</c:f>
              <c:numCache>
                <c:formatCode>\$##,###,###,##0_);[Red]\(\$##,###,###,##0\)</c:formatCode>
                <c:ptCount val="21"/>
                <c:pt idx="0">
                  <c:v>1465.48328369659</c:v>
                </c:pt>
                <c:pt idx="1">
                  <c:v>1464.0441687965199</c:v>
                </c:pt>
                <c:pt idx="2">
                  <c:v>1472.6318146358699</c:v>
                </c:pt>
                <c:pt idx="3">
                  <c:v>1477.87435511747</c:v>
                </c:pt>
                <c:pt idx="4">
                  <c:v>1520.47234493727</c:v>
                </c:pt>
                <c:pt idx="5">
                  <c:v>1620.4848439136399</c:v>
                </c:pt>
                <c:pt idx="6">
                  <c:v>1699.8046194492699</c:v>
                </c:pt>
                <c:pt idx="7">
                  <c:v>1737.17309358285</c:v>
                </c:pt>
                <c:pt idx="8">
                  <c:v>1801.3665992871299</c:v>
                </c:pt>
                <c:pt idx="9">
                  <c:v>1867.91943763226</c:v>
                </c:pt>
                <c:pt idx="10">
                  <c:v>1846.45796680444</c:v>
                </c:pt>
                <c:pt idx="11">
                  <c:v>1846.04381537719</c:v>
                </c:pt>
                <c:pt idx="12">
                  <c:v>1867.3163059921801</c:v>
                </c:pt>
                <c:pt idx="13">
                  <c:v>1856.9316305992199</c:v>
                </c:pt>
                <c:pt idx="14">
                  <c:v>1819.7071403635</c:v>
                </c:pt>
                <c:pt idx="15">
                  <c:v>1803.2178140583301</c:v>
                </c:pt>
                <c:pt idx="16">
                  <c:v>1819.4975928695501</c:v>
                </c:pt>
                <c:pt idx="17">
                  <c:v>1834.28369659381</c:v>
                </c:pt>
                <c:pt idx="18">
                  <c:v>1803.25297066189</c:v>
                </c:pt>
                <c:pt idx="19">
                  <c:v>1788.85974424508</c:v>
                </c:pt>
                <c:pt idx="20">
                  <c:v>1805.7543778742299</c:v>
                </c:pt>
              </c:numCache>
            </c:numRef>
          </c:val>
          <c:extLst>
            <c:ext xmlns:c16="http://schemas.microsoft.com/office/drawing/2014/chart" uri="{C3380CC4-5D6E-409C-BE32-E72D297353CC}">
              <c16:uniqueId val="{00000000-282D-42BB-9330-5C89ED2EBFEC}"/>
            </c:ext>
          </c:extLst>
        </c:ser>
        <c:dLbls>
          <c:showLegendKey val="0"/>
          <c:showVal val="0"/>
          <c:showCatName val="0"/>
          <c:showSerName val="0"/>
          <c:showPercent val="0"/>
          <c:showBubbleSize val="0"/>
        </c:dLbls>
        <c:gapWidth val="219"/>
        <c:overlap val="-27"/>
        <c:axId val="1461099616"/>
        <c:axId val="1461101056"/>
      </c:barChart>
      <c:lineChart>
        <c:grouping val="standard"/>
        <c:varyColors val="0"/>
        <c:ser>
          <c:idx val="1"/>
          <c:order val="1"/>
          <c:tx>
            <c:strRef>
              <c:f>ORL!$E$1</c:f>
              <c:strCache>
                <c:ptCount val="1"/>
                <c:pt idx="0">
                  <c:v>Annual Rent Growth</c:v>
                </c:pt>
              </c:strCache>
            </c:strRef>
          </c:tx>
          <c:spPr>
            <a:ln w="28575" cap="rnd">
              <a:solidFill>
                <a:schemeClr val="accent1"/>
              </a:solidFill>
              <a:round/>
            </a:ln>
            <a:effectLst/>
          </c:spPr>
          <c:marker>
            <c:symbol val="none"/>
          </c:marker>
          <c:cat>
            <c:strRef>
              <c:f>ORL!$A$6:$A$26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ORL!$E$6:$E$26</c:f>
              <c:numCache>
                <c:formatCode>#,##0.0%_);[Red]\-#,##0.0%</c:formatCode>
                <c:ptCount val="21"/>
                <c:pt idx="0">
                  <c:v>1.12042434680883E-2</c:v>
                </c:pt>
                <c:pt idx="1">
                  <c:v>-2.7769324862207899E-3</c:v>
                </c:pt>
                <c:pt idx="2">
                  <c:v>4.4528421618210603E-3</c:v>
                </c:pt>
                <c:pt idx="3">
                  <c:v>8.6358774615481106E-3</c:v>
                </c:pt>
                <c:pt idx="4">
                  <c:v>3.7522817115980697E-2</c:v>
                </c:pt>
                <c:pt idx="5">
                  <c:v>0.106855160828735</c:v>
                </c:pt>
                <c:pt idx="6">
                  <c:v>0.15426313797897301</c:v>
                </c:pt>
                <c:pt idx="7">
                  <c:v>0.17545384529307601</c:v>
                </c:pt>
                <c:pt idx="8">
                  <c:v>0.18474144254261199</c:v>
                </c:pt>
                <c:pt idx="9">
                  <c:v>0.15269170498444001</c:v>
                </c:pt>
                <c:pt idx="10">
                  <c:v>8.6276590660571806E-2</c:v>
                </c:pt>
                <c:pt idx="11">
                  <c:v>6.2671199661395893E-2</c:v>
                </c:pt>
                <c:pt idx="12">
                  <c:v>3.66109301300208E-2</c:v>
                </c:pt>
                <c:pt idx="13">
                  <c:v>-5.8823773722128901E-3</c:v>
                </c:pt>
                <c:pt idx="14">
                  <c:v>-1.44876444099262E-2</c:v>
                </c:pt>
                <c:pt idx="15">
                  <c:v>-2.3198800029623001E-2</c:v>
                </c:pt>
                <c:pt idx="16">
                  <c:v>-2.56082555318469E-2</c:v>
                </c:pt>
                <c:pt idx="17">
                  <c:v>-1.2196428577231201E-2</c:v>
                </c:pt>
                <c:pt idx="18">
                  <c:v>-9.0422075820026909E-3</c:v>
                </c:pt>
                <c:pt idx="19">
                  <c:v>-7.9624711453652099E-3</c:v>
                </c:pt>
                <c:pt idx="20">
                  <c:v>-7.5533021033839303E-3</c:v>
                </c:pt>
              </c:numCache>
            </c:numRef>
          </c:val>
          <c:smooth val="1"/>
          <c:extLst>
            <c:ext xmlns:c16="http://schemas.microsoft.com/office/drawing/2014/chart" uri="{C3380CC4-5D6E-409C-BE32-E72D297353CC}">
              <c16:uniqueId val="{00000001-282D-42BB-9330-5C89ED2EBFEC}"/>
            </c:ext>
          </c:extLst>
        </c:ser>
        <c:dLbls>
          <c:showLegendKey val="0"/>
          <c:showVal val="0"/>
          <c:showCatName val="0"/>
          <c:showSerName val="0"/>
          <c:showPercent val="0"/>
          <c:showBubbleSize val="0"/>
        </c:dLbls>
        <c:marker val="1"/>
        <c:smooth val="0"/>
        <c:axId val="1470233392"/>
        <c:axId val="1461099136"/>
      </c:lineChart>
      <c:catAx>
        <c:axId val="1461099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461101056"/>
        <c:crosses val="autoZero"/>
        <c:auto val="1"/>
        <c:lblAlgn val="ctr"/>
        <c:lblOffset val="100"/>
        <c:noMultiLvlLbl val="0"/>
      </c:catAx>
      <c:valAx>
        <c:axId val="1461101056"/>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461099616"/>
        <c:crosses val="autoZero"/>
        <c:crossBetween val="between"/>
      </c:valAx>
      <c:valAx>
        <c:axId val="1461099136"/>
        <c:scaling>
          <c:orientation val="minMax"/>
        </c:scaling>
        <c:delete val="0"/>
        <c:axPos val="r"/>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470233392"/>
        <c:crosses val="max"/>
        <c:crossBetween val="between"/>
      </c:valAx>
      <c:catAx>
        <c:axId val="1470233392"/>
        <c:scaling>
          <c:orientation val="minMax"/>
        </c:scaling>
        <c:delete val="1"/>
        <c:axPos val="b"/>
        <c:numFmt formatCode="General" sourceLinked="1"/>
        <c:majorTickMark val="none"/>
        <c:minorTickMark val="none"/>
        <c:tickLblPos val="nextTo"/>
        <c:crossAx val="146109913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ORL!$V$1</c:f>
              <c:strCache>
                <c:ptCount val="1"/>
                <c:pt idx="0">
                  <c:v>Job Growth</c:v>
                </c:pt>
              </c:strCache>
            </c:strRef>
          </c:tx>
          <c:spPr>
            <a:ln w="28575" cap="rnd">
              <a:solidFill>
                <a:schemeClr val="accent5"/>
              </a:solidFill>
              <a:round/>
            </a:ln>
            <a:effectLst/>
          </c:spPr>
          <c:marker>
            <c:symbol val="none"/>
          </c:marker>
          <c:cat>
            <c:strRef>
              <c:f>ORL!$A$6:$A$26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ORL!$V$6:$V$26</c:f>
              <c:numCache>
                <c:formatCode>#,##0.0%_);[Red]\-#,##0.0%</c:formatCode>
                <c:ptCount val="21"/>
                <c:pt idx="0">
                  <c:v>2.0267817011705699E-2</c:v>
                </c:pt>
                <c:pt idx="1">
                  <c:v>-0.15031659875141201</c:v>
                </c:pt>
                <c:pt idx="2">
                  <c:v>-0.1133506204505</c:v>
                </c:pt>
                <c:pt idx="3">
                  <c:v>-9.2057669741975198E-2</c:v>
                </c:pt>
                <c:pt idx="4">
                  <c:v>-8.4688454013582701E-2</c:v>
                </c:pt>
                <c:pt idx="5">
                  <c:v>0.114585640133736</c:v>
                </c:pt>
                <c:pt idx="6">
                  <c:v>0.104734860360578</c:v>
                </c:pt>
                <c:pt idx="7">
                  <c:v>0.101306444391244</c:v>
                </c:pt>
                <c:pt idx="8">
                  <c:v>0.107704428777079</c:v>
                </c:pt>
                <c:pt idx="9">
                  <c:v>0.101798013622123</c:v>
                </c:pt>
                <c:pt idx="10">
                  <c:v>8.1751093475029193E-2</c:v>
                </c:pt>
                <c:pt idx="11">
                  <c:v>6.6293677349518895E-2</c:v>
                </c:pt>
                <c:pt idx="12">
                  <c:v>5.8035840150061399E-2</c:v>
                </c:pt>
                <c:pt idx="13">
                  <c:v>5.0481065268227703E-2</c:v>
                </c:pt>
                <c:pt idx="14">
                  <c:v>3.3954537646643197E-2</c:v>
                </c:pt>
                <c:pt idx="15">
                  <c:v>2.62597347303779E-2</c:v>
                </c:pt>
                <c:pt idx="16">
                  <c:v>2.1287764500126202E-2</c:v>
                </c:pt>
                <c:pt idx="17">
                  <c:v>1.7644229456795099E-2</c:v>
                </c:pt>
                <c:pt idx="18">
                  <c:v>1.0179611526910199E-2</c:v>
                </c:pt>
                <c:pt idx="19">
                  <c:v>8.6919776184186705E-3</c:v>
                </c:pt>
                <c:pt idx="20">
                  <c:v>1.01615579382115E-2</c:v>
                </c:pt>
              </c:numCache>
            </c:numRef>
          </c:val>
          <c:smooth val="1"/>
          <c:extLst>
            <c:ext xmlns:c16="http://schemas.microsoft.com/office/drawing/2014/chart" uri="{C3380CC4-5D6E-409C-BE32-E72D297353CC}">
              <c16:uniqueId val="{00000000-CF73-48BB-99CA-AF913C1980F0}"/>
            </c:ext>
          </c:extLst>
        </c:ser>
        <c:dLbls>
          <c:showLegendKey val="0"/>
          <c:showVal val="0"/>
          <c:showCatName val="0"/>
          <c:showSerName val="0"/>
          <c:showPercent val="0"/>
          <c:showBubbleSize val="0"/>
        </c:dLbls>
        <c:smooth val="0"/>
        <c:axId val="1447430832"/>
        <c:axId val="1447431792"/>
      </c:lineChart>
      <c:catAx>
        <c:axId val="144743083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447431792"/>
        <c:crosses val="autoZero"/>
        <c:auto val="1"/>
        <c:lblAlgn val="ctr"/>
        <c:lblOffset val="100"/>
        <c:noMultiLvlLbl val="0"/>
      </c:catAx>
      <c:valAx>
        <c:axId val="1447431792"/>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4474308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ORL!$X$1</c:f>
              <c:strCache>
                <c:ptCount val="1"/>
                <c:pt idx="0">
                  <c:v>Population Growth</c:v>
                </c:pt>
              </c:strCache>
            </c:strRef>
          </c:tx>
          <c:spPr>
            <a:ln w="28575" cap="rnd">
              <a:solidFill>
                <a:schemeClr val="accent4"/>
              </a:solidFill>
              <a:round/>
            </a:ln>
            <a:effectLst/>
          </c:spPr>
          <c:marker>
            <c:symbol val="none"/>
          </c:marker>
          <c:cat>
            <c:strRef>
              <c:f>ORL!$A$6:$A$26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ORL!$X$6:$X$26</c:f>
              <c:numCache>
                <c:formatCode>#,##0.0%_);[Red]\-#,##0.0%</c:formatCode>
                <c:ptCount val="21"/>
                <c:pt idx="0">
                  <c:v>1.39475695452698E-2</c:v>
                </c:pt>
                <c:pt idx="1">
                  <c:v>1.4050129476592E-2</c:v>
                </c:pt>
                <c:pt idx="2">
                  <c:v>1.3319225242469399E-2</c:v>
                </c:pt>
                <c:pt idx="3">
                  <c:v>1.14932951563136E-2</c:v>
                </c:pt>
                <c:pt idx="4">
                  <c:v>9.4041620505616007E-3</c:v>
                </c:pt>
                <c:pt idx="5">
                  <c:v>7.5858909205013302E-3</c:v>
                </c:pt>
                <c:pt idx="6">
                  <c:v>6.9835184156519202E-3</c:v>
                </c:pt>
                <c:pt idx="7">
                  <c:v>1.2898541896053399E-2</c:v>
                </c:pt>
                <c:pt idx="8">
                  <c:v>1.9189538970792799E-2</c:v>
                </c:pt>
                <c:pt idx="9">
                  <c:v>2.5291518448212501E-2</c:v>
                </c:pt>
                <c:pt idx="10">
                  <c:v>3.12872578797447E-2</c:v>
                </c:pt>
                <c:pt idx="11">
                  <c:v>3.07487301841631E-2</c:v>
                </c:pt>
                <c:pt idx="12">
                  <c:v>3.0212293647937399E-2</c:v>
                </c:pt>
                <c:pt idx="13">
                  <c:v>2.9796561480977601E-2</c:v>
                </c:pt>
                <c:pt idx="14">
                  <c:v>2.9017102674808899E-2</c:v>
                </c:pt>
                <c:pt idx="15">
                  <c:v>2.83446376313818E-2</c:v>
                </c:pt>
                <c:pt idx="16">
                  <c:v>2.7734856579982401E-2</c:v>
                </c:pt>
                <c:pt idx="17">
                  <c:v>2.7111399919995699E-2</c:v>
                </c:pt>
                <c:pt idx="18">
                  <c:v>2.6520449883458599E-2</c:v>
                </c:pt>
                <c:pt idx="19">
                  <c:v>2.5381956006337102E-2</c:v>
                </c:pt>
                <c:pt idx="20">
                  <c:v>2.3450768765187702E-2</c:v>
                </c:pt>
              </c:numCache>
            </c:numRef>
          </c:val>
          <c:smooth val="1"/>
          <c:extLst>
            <c:ext xmlns:c16="http://schemas.microsoft.com/office/drawing/2014/chart" uri="{C3380CC4-5D6E-409C-BE32-E72D297353CC}">
              <c16:uniqueId val="{00000000-FDAB-4A2C-A9D8-B2C65699DABC}"/>
            </c:ext>
          </c:extLst>
        </c:ser>
        <c:dLbls>
          <c:showLegendKey val="0"/>
          <c:showVal val="0"/>
          <c:showCatName val="0"/>
          <c:showSerName val="0"/>
          <c:showPercent val="0"/>
          <c:showBubbleSize val="0"/>
        </c:dLbls>
        <c:smooth val="0"/>
        <c:axId val="1448710208"/>
        <c:axId val="1448711168"/>
      </c:lineChart>
      <c:catAx>
        <c:axId val="1448710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448711168"/>
        <c:crosses val="autoZero"/>
        <c:auto val="1"/>
        <c:lblAlgn val="ctr"/>
        <c:lblOffset val="100"/>
        <c:noMultiLvlLbl val="0"/>
      </c:catAx>
      <c:valAx>
        <c:axId val="1448711168"/>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44871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ORL!$Y$1</c:f>
              <c:strCache>
                <c:ptCount val="1"/>
                <c:pt idx="0">
                  <c:v>Median Household Income</c:v>
                </c:pt>
              </c:strCache>
            </c:strRef>
          </c:tx>
          <c:spPr>
            <a:solidFill>
              <a:schemeClr val="accent6"/>
            </a:solidFill>
            <a:ln>
              <a:noFill/>
            </a:ln>
            <a:effectLst/>
          </c:spPr>
          <c:invertIfNegative val="0"/>
          <c:cat>
            <c:strRef>
              <c:f>ORL!$A$6:$A$26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ORL!$Y$6:$Y$26</c:f>
              <c:numCache>
                <c:formatCode>\$##,###,###,##0_);[Red]\(\$##,###,###,##0\)</c:formatCode>
                <c:ptCount val="21"/>
                <c:pt idx="0">
                  <c:v>62421.0703125</c:v>
                </c:pt>
                <c:pt idx="1">
                  <c:v>61107.328125</c:v>
                </c:pt>
                <c:pt idx="2">
                  <c:v>60588.01953125</c:v>
                </c:pt>
                <c:pt idx="3">
                  <c:v>60361.1484375</c:v>
                </c:pt>
                <c:pt idx="4">
                  <c:v>59550.12109375</c:v>
                </c:pt>
                <c:pt idx="5">
                  <c:v>61388.921875</c:v>
                </c:pt>
                <c:pt idx="6">
                  <c:v>63167.71875</c:v>
                </c:pt>
                <c:pt idx="7">
                  <c:v>64936</c:v>
                </c:pt>
                <c:pt idx="8">
                  <c:v>67252.75</c:v>
                </c:pt>
                <c:pt idx="9">
                  <c:v>68950.578125</c:v>
                </c:pt>
                <c:pt idx="10">
                  <c:v>70449.8203125</c:v>
                </c:pt>
                <c:pt idx="11">
                  <c:v>71857</c:v>
                </c:pt>
                <c:pt idx="12">
                  <c:v>73435.171875</c:v>
                </c:pt>
                <c:pt idx="13">
                  <c:v>75022.3203125</c:v>
                </c:pt>
                <c:pt idx="14">
                  <c:v>76242.5390625</c:v>
                </c:pt>
                <c:pt idx="15">
                  <c:v>77378.0078125</c:v>
                </c:pt>
                <c:pt idx="16">
                  <c:v>78386.34375</c:v>
                </c:pt>
                <c:pt idx="17">
                  <c:v>79015.34375</c:v>
                </c:pt>
                <c:pt idx="18">
                  <c:v>79279.7890625</c:v>
                </c:pt>
                <c:pt idx="19">
                  <c:v>79346.7578125</c:v>
                </c:pt>
                <c:pt idx="20">
                  <c:v>79387.2421875</c:v>
                </c:pt>
              </c:numCache>
            </c:numRef>
          </c:val>
          <c:extLst>
            <c:ext xmlns:c16="http://schemas.microsoft.com/office/drawing/2014/chart" uri="{C3380CC4-5D6E-409C-BE32-E72D297353CC}">
              <c16:uniqueId val="{00000000-E381-4297-9EBC-41C39D1DFE80}"/>
            </c:ext>
          </c:extLst>
        </c:ser>
        <c:dLbls>
          <c:showLegendKey val="0"/>
          <c:showVal val="0"/>
          <c:showCatName val="0"/>
          <c:showSerName val="0"/>
          <c:showPercent val="0"/>
          <c:showBubbleSize val="0"/>
        </c:dLbls>
        <c:gapWidth val="219"/>
        <c:overlap val="-27"/>
        <c:axId val="1455279648"/>
        <c:axId val="1455278208"/>
      </c:barChart>
      <c:lineChart>
        <c:grouping val="standard"/>
        <c:varyColors val="0"/>
        <c:ser>
          <c:idx val="1"/>
          <c:order val="1"/>
          <c:tx>
            <c:strRef>
              <c:f>ORL!$Z$1</c:f>
              <c:strCache>
                <c:ptCount val="1"/>
                <c:pt idx="0">
                  <c:v>Median Household Income Growth</c:v>
                </c:pt>
              </c:strCache>
            </c:strRef>
          </c:tx>
          <c:spPr>
            <a:ln w="28575" cap="rnd">
              <a:solidFill>
                <a:schemeClr val="accent2"/>
              </a:solidFill>
              <a:round/>
            </a:ln>
            <a:effectLst/>
          </c:spPr>
          <c:marker>
            <c:symbol val="none"/>
          </c:marker>
          <c:cat>
            <c:strRef>
              <c:f>ORL!$A$6:$A$26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ORL!$Z$6:$Z$26</c:f>
              <c:numCache>
                <c:formatCode>#,##0.0%_);[Red]\-#,##0.0%</c:formatCode>
                <c:ptCount val="21"/>
                <c:pt idx="0">
                  <c:v>4.74799686538563E-2</c:v>
                </c:pt>
                <c:pt idx="1">
                  <c:v>9.2242860631224204E-3</c:v>
                </c:pt>
                <c:pt idx="2">
                  <c:v>-1.0470344094401601E-2</c:v>
                </c:pt>
                <c:pt idx="3">
                  <c:v>-2.4482053825392699E-2</c:v>
                </c:pt>
                <c:pt idx="4">
                  <c:v>-4.5993271252432903E-2</c:v>
                </c:pt>
                <c:pt idx="5">
                  <c:v>4.6081829895094897E-3</c:v>
                </c:pt>
                <c:pt idx="6">
                  <c:v>4.2577711546082801E-2</c:v>
                </c:pt>
                <c:pt idx="7">
                  <c:v>7.5791327383987001E-2</c:v>
                </c:pt>
                <c:pt idx="8">
                  <c:v>0.12934698980920101</c:v>
                </c:pt>
                <c:pt idx="9">
                  <c:v>0.12317623471865199</c:v>
                </c:pt>
                <c:pt idx="10">
                  <c:v>0.115282009649905</c:v>
                </c:pt>
                <c:pt idx="11">
                  <c:v>0.10658186522114101</c:v>
                </c:pt>
                <c:pt idx="12">
                  <c:v>9.1928164647542304E-2</c:v>
                </c:pt>
                <c:pt idx="13">
                  <c:v>8.8059336884639003E-2</c:v>
                </c:pt>
                <c:pt idx="14">
                  <c:v>8.2224748399708697E-2</c:v>
                </c:pt>
                <c:pt idx="15">
                  <c:v>7.6833263460762205E-2</c:v>
                </c:pt>
                <c:pt idx="16">
                  <c:v>6.7422350197910499E-2</c:v>
                </c:pt>
                <c:pt idx="17">
                  <c:v>5.3224472675163198E-2</c:v>
                </c:pt>
                <c:pt idx="18">
                  <c:v>3.9836684839551502E-2</c:v>
                </c:pt>
                <c:pt idx="19">
                  <c:v>2.5443275882349101E-2</c:v>
                </c:pt>
                <c:pt idx="20">
                  <c:v>1.2768785857549401E-2</c:v>
                </c:pt>
              </c:numCache>
            </c:numRef>
          </c:val>
          <c:smooth val="1"/>
          <c:extLst>
            <c:ext xmlns:c16="http://schemas.microsoft.com/office/drawing/2014/chart" uri="{C3380CC4-5D6E-409C-BE32-E72D297353CC}">
              <c16:uniqueId val="{00000001-E381-4297-9EBC-41C39D1DFE80}"/>
            </c:ext>
          </c:extLst>
        </c:ser>
        <c:dLbls>
          <c:showLegendKey val="0"/>
          <c:showVal val="0"/>
          <c:showCatName val="0"/>
          <c:showSerName val="0"/>
          <c:showPercent val="0"/>
          <c:showBubbleSize val="0"/>
        </c:dLbls>
        <c:marker val="1"/>
        <c:smooth val="0"/>
        <c:axId val="1645797455"/>
        <c:axId val="1455277248"/>
      </c:lineChart>
      <c:catAx>
        <c:axId val="1455279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455278208"/>
        <c:crosses val="autoZero"/>
        <c:auto val="1"/>
        <c:lblAlgn val="ctr"/>
        <c:lblOffset val="100"/>
        <c:noMultiLvlLbl val="0"/>
      </c:catAx>
      <c:valAx>
        <c:axId val="1455278208"/>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455279648"/>
        <c:crosses val="autoZero"/>
        <c:crossBetween val="between"/>
      </c:valAx>
      <c:valAx>
        <c:axId val="1455277248"/>
        <c:scaling>
          <c:orientation val="minMax"/>
        </c:scaling>
        <c:delete val="0"/>
        <c:axPos val="r"/>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645797455"/>
        <c:crosses val="max"/>
        <c:crossBetween val="between"/>
      </c:valAx>
      <c:catAx>
        <c:axId val="1645797455"/>
        <c:scaling>
          <c:orientation val="minMax"/>
        </c:scaling>
        <c:delete val="1"/>
        <c:axPos val="b"/>
        <c:numFmt formatCode="General" sourceLinked="1"/>
        <c:majorTickMark val="none"/>
        <c:minorTickMark val="none"/>
        <c:tickLblPos val="nextTo"/>
        <c:crossAx val="145527724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Dallas!$V$1</c:f>
              <c:strCache>
                <c:ptCount val="1"/>
                <c:pt idx="0">
                  <c:v>Job Growth</c:v>
                </c:pt>
              </c:strCache>
            </c:strRef>
          </c:tx>
          <c:spPr>
            <a:ln w="28575" cap="rnd">
              <a:solidFill>
                <a:schemeClr val="accent5"/>
              </a:solidFill>
              <a:round/>
            </a:ln>
            <a:effectLst/>
          </c:spPr>
          <c:marker>
            <c:symbol val="none"/>
          </c:marker>
          <c:cat>
            <c:strRef>
              <c:f>Dallas!$A$6:$A$26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Dallas!$V$6:$V$26</c:f>
              <c:numCache>
                <c:formatCode>#,##0.0%_);[Red]\-#,##0.0%</c:formatCode>
                <c:ptCount val="21"/>
                <c:pt idx="0">
                  <c:v>2.90076226225622E-2</c:v>
                </c:pt>
                <c:pt idx="1">
                  <c:v>-6.8679180198028794E-2</c:v>
                </c:pt>
                <c:pt idx="2">
                  <c:v>-4.1571349404782999E-2</c:v>
                </c:pt>
                <c:pt idx="3">
                  <c:v>-3.2623046390773597E-2</c:v>
                </c:pt>
                <c:pt idx="4">
                  <c:v>-2.66245317852997E-2</c:v>
                </c:pt>
                <c:pt idx="5">
                  <c:v>8.0895337422458594E-2</c:v>
                </c:pt>
                <c:pt idx="6">
                  <c:v>6.19105506040687E-2</c:v>
                </c:pt>
                <c:pt idx="7">
                  <c:v>6.3493777107793706E-2</c:v>
                </c:pt>
                <c:pt idx="8">
                  <c:v>6.7502484474681407E-2</c:v>
                </c:pt>
                <c:pt idx="9">
                  <c:v>6.9461670891189695E-2</c:v>
                </c:pt>
                <c:pt idx="10">
                  <c:v>6.6294191427728202E-2</c:v>
                </c:pt>
                <c:pt idx="11">
                  <c:v>5.5913788905920199E-2</c:v>
                </c:pt>
                <c:pt idx="12">
                  <c:v>4.8035417691172998E-2</c:v>
                </c:pt>
                <c:pt idx="13">
                  <c:v>3.8971352773899098E-2</c:v>
                </c:pt>
                <c:pt idx="14">
                  <c:v>2.8708532546946899E-2</c:v>
                </c:pt>
                <c:pt idx="15">
                  <c:v>2.2931192604687602E-2</c:v>
                </c:pt>
                <c:pt idx="16">
                  <c:v>1.9044202939590998E-2</c:v>
                </c:pt>
                <c:pt idx="17">
                  <c:v>1.6782625259569299E-2</c:v>
                </c:pt>
                <c:pt idx="18">
                  <c:v>1.29281142372593E-2</c:v>
                </c:pt>
                <c:pt idx="19">
                  <c:v>1.41995067152976E-2</c:v>
                </c:pt>
                <c:pt idx="20">
                  <c:v>1.8034411116508699E-2</c:v>
                </c:pt>
              </c:numCache>
            </c:numRef>
          </c:val>
          <c:smooth val="1"/>
          <c:extLst>
            <c:ext xmlns:c16="http://schemas.microsoft.com/office/drawing/2014/chart" uri="{C3380CC4-5D6E-409C-BE32-E72D297353CC}">
              <c16:uniqueId val="{00000000-FC1A-40D4-9072-1A780A7E5BD9}"/>
            </c:ext>
          </c:extLst>
        </c:ser>
        <c:dLbls>
          <c:showLegendKey val="0"/>
          <c:showVal val="0"/>
          <c:showCatName val="0"/>
          <c:showSerName val="0"/>
          <c:showPercent val="0"/>
          <c:showBubbleSize val="0"/>
        </c:dLbls>
        <c:smooth val="0"/>
        <c:axId val="2129285743"/>
        <c:axId val="2129286223"/>
      </c:lineChart>
      <c:catAx>
        <c:axId val="2129285743"/>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2129286223"/>
        <c:crosses val="autoZero"/>
        <c:auto val="1"/>
        <c:lblAlgn val="ctr"/>
        <c:lblOffset val="100"/>
        <c:noMultiLvlLbl val="0"/>
      </c:catAx>
      <c:valAx>
        <c:axId val="2129286223"/>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21292857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4">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Tampa!$I$1</c:f>
              <c:strCache>
                <c:ptCount val="1"/>
                <c:pt idx="0">
                  <c:v>12 Mo Absorp Units</c:v>
                </c:pt>
              </c:strCache>
            </c:strRef>
          </c:tx>
          <c:spPr>
            <a:solidFill>
              <a:schemeClr val="accent6"/>
            </a:solidFill>
            <a:ln>
              <a:noFill/>
            </a:ln>
            <a:effectLst/>
          </c:spPr>
          <c:invertIfNegative val="0"/>
          <c:cat>
            <c:strRef>
              <c:f>Tampa!$A$6:$A$26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Tampa!$I$6:$I$26</c:f>
              <c:numCache>
                <c:formatCode>##,###,###,##0_);[Red]\(##,###,###,##0\)</c:formatCode>
                <c:ptCount val="21"/>
                <c:pt idx="0">
                  <c:v>5109</c:v>
                </c:pt>
                <c:pt idx="1">
                  <c:v>4929</c:v>
                </c:pt>
                <c:pt idx="2">
                  <c:v>5637</c:v>
                </c:pt>
                <c:pt idx="3">
                  <c:v>7146</c:v>
                </c:pt>
                <c:pt idx="4">
                  <c:v>8893</c:v>
                </c:pt>
                <c:pt idx="5">
                  <c:v>11151</c:v>
                </c:pt>
                <c:pt idx="6">
                  <c:v>10804</c:v>
                </c:pt>
                <c:pt idx="7">
                  <c:v>9027</c:v>
                </c:pt>
                <c:pt idx="8">
                  <c:v>6417</c:v>
                </c:pt>
                <c:pt idx="9">
                  <c:v>3775</c:v>
                </c:pt>
                <c:pt idx="10">
                  <c:v>1412</c:v>
                </c:pt>
                <c:pt idx="11">
                  <c:v>1390</c:v>
                </c:pt>
                <c:pt idx="12">
                  <c:v>2587</c:v>
                </c:pt>
                <c:pt idx="13">
                  <c:v>3037</c:v>
                </c:pt>
                <c:pt idx="14">
                  <c:v>3990</c:v>
                </c:pt>
                <c:pt idx="15">
                  <c:v>4106</c:v>
                </c:pt>
                <c:pt idx="16">
                  <c:v>3980</c:v>
                </c:pt>
                <c:pt idx="17">
                  <c:v>4587</c:v>
                </c:pt>
                <c:pt idx="18">
                  <c:v>7613</c:v>
                </c:pt>
                <c:pt idx="19">
                  <c:v>9830</c:v>
                </c:pt>
                <c:pt idx="20">
                  <c:v>11337</c:v>
                </c:pt>
              </c:numCache>
            </c:numRef>
          </c:val>
          <c:extLst>
            <c:ext xmlns:c16="http://schemas.microsoft.com/office/drawing/2014/chart" uri="{C3380CC4-5D6E-409C-BE32-E72D297353CC}">
              <c16:uniqueId val="{00000000-09E4-41FB-B09A-83E6AD32E402}"/>
            </c:ext>
          </c:extLst>
        </c:ser>
        <c:ser>
          <c:idx val="2"/>
          <c:order val="2"/>
          <c:tx>
            <c:strRef>
              <c:f>Tampa!$P$1</c:f>
              <c:strCache>
                <c:ptCount val="1"/>
                <c:pt idx="0">
                  <c:v>Net Delivered Units 12 Mo</c:v>
                </c:pt>
              </c:strCache>
            </c:strRef>
          </c:tx>
          <c:spPr>
            <a:solidFill>
              <a:schemeClr val="accent5"/>
            </a:solidFill>
            <a:ln>
              <a:noFill/>
            </a:ln>
            <a:effectLst/>
          </c:spPr>
          <c:invertIfNegative val="0"/>
          <c:cat>
            <c:strRef>
              <c:f>Tampa!$A$6:$A$26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Tampa!$P$6:$P$26</c:f>
              <c:numCache>
                <c:formatCode>##,###,###,##0_);[Red]\(##,###,###,##0\)</c:formatCode>
                <c:ptCount val="21"/>
                <c:pt idx="0">
                  <c:v>4463</c:v>
                </c:pt>
                <c:pt idx="1">
                  <c:v>4667</c:v>
                </c:pt>
                <c:pt idx="2">
                  <c:v>5209</c:v>
                </c:pt>
                <c:pt idx="3">
                  <c:v>6624</c:v>
                </c:pt>
                <c:pt idx="4">
                  <c:v>6035</c:v>
                </c:pt>
                <c:pt idx="5">
                  <c:v>7088</c:v>
                </c:pt>
                <c:pt idx="6">
                  <c:v>6555</c:v>
                </c:pt>
                <c:pt idx="7">
                  <c:v>6364</c:v>
                </c:pt>
                <c:pt idx="8">
                  <c:v>6853</c:v>
                </c:pt>
                <c:pt idx="9">
                  <c:v>7833</c:v>
                </c:pt>
                <c:pt idx="10">
                  <c:v>8652</c:v>
                </c:pt>
                <c:pt idx="11">
                  <c:v>8132</c:v>
                </c:pt>
                <c:pt idx="12">
                  <c:v>8026</c:v>
                </c:pt>
                <c:pt idx="13">
                  <c:v>7019</c:v>
                </c:pt>
                <c:pt idx="14">
                  <c:v>6276</c:v>
                </c:pt>
                <c:pt idx="15">
                  <c:v>7053</c:v>
                </c:pt>
                <c:pt idx="16">
                  <c:v>10034</c:v>
                </c:pt>
                <c:pt idx="17">
                  <c:v>10788</c:v>
                </c:pt>
                <c:pt idx="18">
                  <c:v>12760</c:v>
                </c:pt>
                <c:pt idx="19">
                  <c:v>12960</c:v>
                </c:pt>
                <c:pt idx="20">
                  <c:v>11722</c:v>
                </c:pt>
              </c:numCache>
            </c:numRef>
          </c:val>
          <c:extLst>
            <c:ext xmlns:c16="http://schemas.microsoft.com/office/drawing/2014/chart" uri="{C3380CC4-5D6E-409C-BE32-E72D297353CC}">
              <c16:uniqueId val="{00000001-09E4-41FB-B09A-83E6AD32E402}"/>
            </c:ext>
          </c:extLst>
        </c:ser>
        <c:dLbls>
          <c:showLegendKey val="0"/>
          <c:showVal val="0"/>
          <c:showCatName val="0"/>
          <c:showSerName val="0"/>
          <c:showPercent val="0"/>
          <c:showBubbleSize val="0"/>
        </c:dLbls>
        <c:gapWidth val="219"/>
        <c:axId val="1594028703"/>
        <c:axId val="1594035903"/>
      </c:barChart>
      <c:lineChart>
        <c:grouping val="standard"/>
        <c:varyColors val="0"/>
        <c:ser>
          <c:idx val="0"/>
          <c:order val="0"/>
          <c:tx>
            <c:strRef>
              <c:f>Tampa!$C$1</c:f>
              <c:strCache>
                <c:ptCount val="1"/>
                <c:pt idx="0">
                  <c:v>Vacancy Rate</c:v>
                </c:pt>
              </c:strCache>
            </c:strRef>
          </c:tx>
          <c:spPr>
            <a:ln w="28575" cap="rnd">
              <a:solidFill>
                <a:schemeClr val="accent2"/>
              </a:solidFill>
              <a:round/>
            </a:ln>
            <a:effectLst/>
          </c:spPr>
          <c:marker>
            <c:symbol val="none"/>
          </c:marker>
          <c:cat>
            <c:strRef>
              <c:f>Tampa!$A$6:$A$26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Tampa!$C$6:$C$26</c:f>
              <c:numCache>
                <c:formatCode>#,##0.0%_);[Red]\-#,##0.0%</c:formatCode>
                <c:ptCount val="21"/>
                <c:pt idx="0">
                  <c:v>6.7202709018521697E-2</c:v>
                </c:pt>
                <c:pt idx="1">
                  <c:v>6.6392890518331193E-2</c:v>
                </c:pt>
                <c:pt idx="2">
                  <c:v>6.4772187146673599E-2</c:v>
                </c:pt>
                <c:pt idx="3">
                  <c:v>6.0806202697602403E-2</c:v>
                </c:pt>
                <c:pt idx="4">
                  <c:v>5.1096261848428998E-2</c:v>
                </c:pt>
                <c:pt idx="5">
                  <c:v>4.4279924623360903E-2</c:v>
                </c:pt>
                <c:pt idx="6">
                  <c:v>4.2142780746072701E-2</c:v>
                </c:pt>
                <c:pt idx="7">
                  <c:v>4.6129255083570797E-2</c:v>
                </c:pt>
                <c:pt idx="8">
                  <c:v>5.15049640239649E-2</c:v>
                </c:pt>
                <c:pt idx="9">
                  <c:v>6.1718885508602501E-2</c:v>
                </c:pt>
                <c:pt idx="10">
                  <c:v>7.4095121645055897E-2</c:v>
                </c:pt>
                <c:pt idx="11">
                  <c:v>7.5627999629389403E-2</c:v>
                </c:pt>
                <c:pt idx="12">
                  <c:v>7.4636462647010099E-2</c:v>
                </c:pt>
                <c:pt idx="13">
                  <c:v>7.7873071145705297E-2</c:v>
                </c:pt>
                <c:pt idx="14">
                  <c:v>8.2310576910046104E-2</c:v>
                </c:pt>
                <c:pt idx="15">
                  <c:v>8.6423161951075106E-2</c:v>
                </c:pt>
                <c:pt idx="16">
                  <c:v>9.7945385853645706E-2</c:v>
                </c:pt>
                <c:pt idx="17">
                  <c:v>0.101119475177674</c:v>
                </c:pt>
                <c:pt idx="18">
                  <c:v>9.9808065639027999E-2</c:v>
                </c:pt>
                <c:pt idx="19">
                  <c:v>9.4958313160048005E-2</c:v>
                </c:pt>
                <c:pt idx="20">
                  <c:v>9.4761214280934203E-2</c:v>
                </c:pt>
              </c:numCache>
            </c:numRef>
          </c:val>
          <c:smooth val="1"/>
          <c:extLst>
            <c:ext xmlns:c16="http://schemas.microsoft.com/office/drawing/2014/chart" uri="{C3380CC4-5D6E-409C-BE32-E72D297353CC}">
              <c16:uniqueId val="{00000002-09E4-41FB-B09A-83E6AD32E402}"/>
            </c:ext>
          </c:extLst>
        </c:ser>
        <c:dLbls>
          <c:showLegendKey val="0"/>
          <c:showVal val="0"/>
          <c:showCatName val="0"/>
          <c:showSerName val="0"/>
          <c:showPercent val="0"/>
          <c:showBubbleSize val="0"/>
        </c:dLbls>
        <c:marker val="1"/>
        <c:smooth val="0"/>
        <c:axId val="761672063"/>
        <c:axId val="761671583"/>
      </c:lineChart>
      <c:catAx>
        <c:axId val="1594028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594035903"/>
        <c:crosses val="autoZero"/>
        <c:auto val="1"/>
        <c:lblAlgn val="ctr"/>
        <c:lblOffset val="100"/>
        <c:noMultiLvlLbl val="0"/>
      </c:catAx>
      <c:valAx>
        <c:axId val="1594035903"/>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594028703"/>
        <c:crosses val="autoZero"/>
        <c:crossBetween val="between"/>
      </c:valAx>
      <c:valAx>
        <c:axId val="761671583"/>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761672063"/>
        <c:crosses val="max"/>
        <c:crossBetween val="between"/>
      </c:valAx>
      <c:catAx>
        <c:axId val="761672063"/>
        <c:scaling>
          <c:orientation val="minMax"/>
        </c:scaling>
        <c:delete val="1"/>
        <c:axPos val="b"/>
        <c:numFmt formatCode="General" sourceLinked="1"/>
        <c:majorTickMark val="out"/>
        <c:minorTickMark val="none"/>
        <c:tickLblPos val="nextTo"/>
        <c:crossAx val="761671583"/>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1"/>
          <c:order val="1"/>
          <c:tx>
            <c:strRef>
              <c:f>Tampa!$H$1</c:f>
              <c:strCache>
                <c:ptCount val="1"/>
                <c:pt idx="0">
                  <c:v>Under Constr % of Inventory</c:v>
                </c:pt>
              </c:strCache>
            </c:strRef>
          </c:tx>
          <c:spPr>
            <a:solidFill>
              <a:schemeClr val="accent6"/>
            </a:solidFill>
            <a:ln>
              <a:noFill/>
            </a:ln>
            <a:effectLst/>
          </c:spPr>
          <c:cat>
            <c:strRef>
              <c:f>Tampa!$A$6:$A$26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Tampa!$H$6:$H$26</c:f>
              <c:numCache>
                <c:formatCode>#,##0.0%_);[Red]\-#,##0.0%</c:formatCode>
                <c:ptCount val="21"/>
                <c:pt idx="0">
                  <c:v>5.8874441242655999E-2</c:v>
                </c:pt>
                <c:pt idx="1">
                  <c:v>5.4007585335019002E-2</c:v>
                </c:pt>
                <c:pt idx="2">
                  <c:v>5.19796283881813E-2</c:v>
                </c:pt>
                <c:pt idx="3">
                  <c:v>4.9224290339882001E-2</c:v>
                </c:pt>
                <c:pt idx="4">
                  <c:v>6.4093888458061896E-2</c:v>
                </c:pt>
                <c:pt idx="5">
                  <c:v>6.1814702350149901E-2</c:v>
                </c:pt>
                <c:pt idx="6">
                  <c:v>6.2579623233756904E-2</c:v>
                </c:pt>
                <c:pt idx="7">
                  <c:v>6.4420781021335596E-2</c:v>
                </c:pt>
                <c:pt idx="8">
                  <c:v>6.5774511958567802E-2</c:v>
                </c:pt>
                <c:pt idx="9">
                  <c:v>6.6097399269293894E-2</c:v>
                </c:pt>
                <c:pt idx="10">
                  <c:v>6.9425783265843102E-2</c:v>
                </c:pt>
                <c:pt idx="11">
                  <c:v>7.3783934031316598E-2</c:v>
                </c:pt>
                <c:pt idx="12">
                  <c:v>7.9426867649494803E-2</c:v>
                </c:pt>
                <c:pt idx="13">
                  <c:v>7.7390868951704703E-2</c:v>
                </c:pt>
                <c:pt idx="14">
                  <c:v>7.4423248060929897E-2</c:v>
                </c:pt>
                <c:pt idx="15">
                  <c:v>7.9887669180352894E-2</c:v>
                </c:pt>
                <c:pt idx="16">
                  <c:v>7.2715357617233897E-2</c:v>
                </c:pt>
                <c:pt idx="17">
                  <c:v>6.3216445821293099E-2</c:v>
                </c:pt>
                <c:pt idx="18">
                  <c:v>5.5870908772514299E-2</c:v>
                </c:pt>
                <c:pt idx="19">
                  <c:v>5.1816019637686402E-2</c:v>
                </c:pt>
                <c:pt idx="20">
                  <c:v>4.8170548082714301E-2</c:v>
                </c:pt>
              </c:numCache>
            </c:numRef>
          </c:val>
          <c:extLst>
            <c:ext xmlns:c16="http://schemas.microsoft.com/office/drawing/2014/chart" uri="{C3380CC4-5D6E-409C-BE32-E72D297353CC}">
              <c16:uniqueId val="{00000000-918A-4620-872D-807B21C954E7}"/>
            </c:ext>
          </c:extLst>
        </c:ser>
        <c:dLbls>
          <c:showLegendKey val="0"/>
          <c:showVal val="0"/>
          <c:showCatName val="0"/>
          <c:showSerName val="0"/>
          <c:showPercent val="0"/>
          <c:showBubbleSize val="0"/>
        </c:dLbls>
        <c:axId val="534383279"/>
        <c:axId val="534387599"/>
      </c:areaChart>
      <c:barChart>
        <c:barDir val="col"/>
        <c:grouping val="clustered"/>
        <c:varyColors val="0"/>
        <c:ser>
          <c:idx val="0"/>
          <c:order val="0"/>
          <c:tx>
            <c:strRef>
              <c:f>Tampa!$G$1</c:f>
              <c:strCache>
                <c:ptCount val="1"/>
                <c:pt idx="0">
                  <c:v>Under Constr Units</c:v>
                </c:pt>
              </c:strCache>
            </c:strRef>
          </c:tx>
          <c:spPr>
            <a:solidFill>
              <a:schemeClr val="accent2"/>
            </a:solidFill>
            <a:ln>
              <a:noFill/>
            </a:ln>
            <a:effectLst/>
          </c:spPr>
          <c:invertIfNegative val="0"/>
          <c:cat>
            <c:strRef>
              <c:f>Tampa!$A$6:$A$26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Tampa!$G$6:$G$26</c:f>
              <c:numCache>
                <c:formatCode>##,###,###,##0_);[Red]\(##,###,###,##0\)</c:formatCode>
                <c:ptCount val="21"/>
                <c:pt idx="0">
                  <c:v>11564</c:v>
                </c:pt>
                <c:pt idx="1">
                  <c:v>10680</c:v>
                </c:pt>
                <c:pt idx="2">
                  <c:v>10390</c:v>
                </c:pt>
                <c:pt idx="3">
                  <c:v>9912</c:v>
                </c:pt>
                <c:pt idx="4">
                  <c:v>12976</c:v>
                </c:pt>
                <c:pt idx="5">
                  <c:v>12662</c:v>
                </c:pt>
                <c:pt idx="6">
                  <c:v>12919</c:v>
                </c:pt>
                <c:pt idx="7">
                  <c:v>13382</c:v>
                </c:pt>
                <c:pt idx="8">
                  <c:v>13767</c:v>
                </c:pt>
                <c:pt idx="9">
                  <c:v>14057</c:v>
                </c:pt>
                <c:pt idx="10">
                  <c:v>14933</c:v>
                </c:pt>
                <c:pt idx="11">
                  <c:v>15927</c:v>
                </c:pt>
                <c:pt idx="12">
                  <c:v>17262</c:v>
                </c:pt>
                <c:pt idx="13">
                  <c:v>17002</c:v>
                </c:pt>
                <c:pt idx="14">
                  <c:v>16475</c:v>
                </c:pt>
                <c:pt idx="15">
                  <c:v>17808</c:v>
                </c:pt>
                <c:pt idx="16">
                  <c:v>16533</c:v>
                </c:pt>
                <c:pt idx="17">
                  <c:v>14570</c:v>
                </c:pt>
                <c:pt idx="18">
                  <c:v>13081</c:v>
                </c:pt>
                <c:pt idx="19">
                  <c:v>12222</c:v>
                </c:pt>
                <c:pt idx="20">
                  <c:v>11517</c:v>
                </c:pt>
              </c:numCache>
            </c:numRef>
          </c:val>
          <c:extLst>
            <c:ext xmlns:c16="http://schemas.microsoft.com/office/drawing/2014/chart" uri="{C3380CC4-5D6E-409C-BE32-E72D297353CC}">
              <c16:uniqueId val="{00000001-918A-4620-872D-807B21C954E7}"/>
            </c:ext>
          </c:extLst>
        </c:ser>
        <c:dLbls>
          <c:showLegendKey val="0"/>
          <c:showVal val="0"/>
          <c:showCatName val="0"/>
          <c:showSerName val="0"/>
          <c:showPercent val="0"/>
          <c:showBubbleSize val="0"/>
        </c:dLbls>
        <c:gapWidth val="219"/>
        <c:overlap val="-27"/>
        <c:axId val="526969503"/>
        <c:axId val="608869071"/>
      </c:barChart>
      <c:catAx>
        <c:axId val="526969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608869071"/>
        <c:crosses val="autoZero"/>
        <c:auto val="1"/>
        <c:lblAlgn val="ctr"/>
        <c:lblOffset val="100"/>
        <c:noMultiLvlLbl val="0"/>
      </c:catAx>
      <c:valAx>
        <c:axId val="608869071"/>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526969503"/>
        <c:crosses val="autoZero"/>
        <c:crossBetween val="between"/>
      </c:valAx>
      <c:valAx>
        <c:axId val="534387599"/>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534383279"/>
        <c:crosses val="max"/>
        <c:crossBetween val="between"/>
      </c:valAx>
      <c:catAx>
        <c:axId val="534383279"/>
        <c:scaling>
          <c:orientation val="minMax"/>
        </c:scaling>
        <c:delete val="1"/>
        <c:axPos val="b"/>
        <c:numFmt formatCode="General" sourceLinked="1"/>
        <c:majorTickMark val="out"/>
        <c:minorTickMark val="none"/>
        <c:tickLblPos val="nextTo"/>
        <c:crossAx val="53438759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Tampa!$K$1</c:f>
              <c:strCache>
                <c:ptCount val="1"/>
                <c:pt idx="0">
                  <c:v>12 Mo Sales Vol</c:v>
                </c:pt>
              </c:strCache>
            </c:strRef>
          </c:tx>
          <c:spPr>
            <a:solidFill>
              <a:schemeClr val="accent6"/>
            </a:solidFill>
            <a:ln>
              <a:noFill/>
            </a:ln>
            <a:effectLst/>
          </c:spPr>
          <c:invertIfNegative val="0"/>
          <c:cat>
            <c:strRef>
              <c:f>Tampa!$A$6:$A$26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Tampa!$K$6:$K$26</c:f>
              <c:numCache>
                <c:formatCode>\$##,###,###,##0_);[Red]\(\$##,###,###,##0\)</c:formatCode>
                <c:ptCount val="21"/>
                <c:pt idx="0">
                  <c:v>3392321607</c:v>
                </c:pt>
                <c:pt idx="1">
                  <c:v>2674427839</c:v>
                </c:pt>
                <c:pt idx="2">
                  <c:v>2231144484</c:v>
                </c:pt>
                <c:pt idx="3">
                  <c:v>2800359861</c:v>
                </c:pt>
                <c:pt idx="4">
                  <c:v>2780680080</c:v>
                </c:pt>
                <c:pt idx="5">
                  <c:v>3654821247</c:v>
                </c:pt>
                <c:pt idx="6">
                  <c:v>4888518290</c:v>
                </c:pt>
                <c:pt idx="7">
                  <c:v>6280247605</c:v>
                </c:pt>
                <c:pt idx="8">
                  <c:v>6650834885</c:v>
                </c:pt>
                <c:pt idx="9">
                  <c:v>8198254928</c:v>
                </c:pt>
                <c:pt idx="10">
                  <c:v>6941041585</c:v>
                </c:pt>
                <c:pt idx="11">
                  <c:v>4387484879</c:v>
                </c:pt>
                <c:pt idx="12">
                  <c:v>3588558641</c:v>
                </c:pt>
                <c:pt idx="13">
                  <c:v>1241691694</c:v>
                </c:pt>
                <c:pt idx="14">
                  <c:v>1629373567</c:v>
                </c:pt>
                <c:pt idx="15">
                  <c:v>1796794522</c:v>
                </c:pt>
                <c:pt idx="16">
                  <c:v>1779175860</c:v>
                </c:pt>
                <c:pt idx="17">
                  <c:v>2202901672</c:v>
                </c:pt>
                <c:pt idx="18">
                  <c:v>1930610742</c:v>
                </c:pt>
                <c:pt idx="19">
                  <c:v>2210269643</c:v>
                </c:pt>
                <c:pt idx="20">
                  <c:v>2385972743</c:v>
                </c:pt>
              </c:numCache>
            </c:numRef>
          </c:val>
          <c:extLst>
            <c:ext xmlns:c16="http://schemas.microsoft.com/office/drawing/2014/chart" uri="{C3380CC4-5D6E-409C-BE32-E72D297353CC}">
              <c16:uniqueId val="{00000000-3735-48CA-908F-27C32DA6B41B}"/>
            </c:ext>
          </c:extLst>
        </c:ser>
        <c:dLbls>
          <c:showLegendKey val="0"/>
          <c:showVal val="0"/>
          <c:showCatName val="0"/>
          <c:showSerName val="0"/>
          <c:showPercent val="0"/>
          <c:showBubbleSize val="0"/>
        </c:dLbls>
        <c:gapWidth val="219"/>
        <c:overlap val="-27"/>
        <c:axId val="1592109711"/>
        <c:axId val="1592111151"/>
      </c:barChart>
      <c:lineChart>
        <c:grouping val="standard"/>
        <c:varyColors val="0"/>
        <c:ser>
          <c:idx val="1"/>
          <c:order val="1"/>
          <c:tx>
            <c:strRef>
              <c:f>Tampa!$L$1</c:f>
              <c:strCache>
                <c:ptCount val="1"/>
                <c:pt idx="0">
                  <c:v>12 Mo Sales Vol Growth</c:v>
                </c:pt>
              </c:strCache>
            </c:strRef>
          </c:tx>
          <c:spPr>
            <a:ln w="28575" cap="rnd">
              <a:solidFill>
                <a:schemeClr val="accent4"/>
              </a:solidFill>
              <a:round/>
            </a:ln>
            <a:effectLst/>
          </c:spPr>
          <c:marker>
            <c:symbol val="none"/>
          </c:marker>
          <c:cat>
            <c:strRef>
              <c:f>Tampa!$A$6:$A$26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Tampa!$L$6:$L$26</c:f>
              <c:numCache>
                <c:formatCode>#,##0.0%_);[Red]\-#,##0.0%</c:formatCode>
                <c:ptCount val="21"/>
                <c:pt idx="0">
                  <c:v>6.1753029533568003E-2</c:v>
                </c:pt>
                <c:pt idx="1">
                  <c:v>-0.217440260423479</c:v>
                </c:pt>
                <c:pt idx="2">
                  <c:v>-0.384256695663032</c:v>
                </c:pt>
                <c:pt idx="3">
                  <c:v>-0.23292885269660801</c:v>
                </c:pt>
                <c:pt idx="4">
                  <c:v>-0.18030175138403401</c:v>
                </c:pt>
                <c:pt idx="5">
                  <c:v>0.36658061724581098</c:v>
                </c:pt>
                <c:pt idx="6">
                  <c:v>1.1910361812319099</c:v>
                </c:pt>
                <c:pt idx="7">
                  <c:v>1.24265734288783</c:v>
                </c:pt>
                <c:pt idx="8">
                  <c:v>1.39180153547185</c:v>
                </c:pt>
                <c:pt idx="9">
                  <c:v>1.2431343077939601</c:v>
                </c:pt>
                <c:pt idx="10">
                  <c:v>0.419866138007228</c:v>
                </c:pt>
                <c:pt idx="11">
                  <c:v>-0.30138345572443398</c:v>
                </c:pt>
                <c:pt idx="12">
                  <c:v>-0.46043486223158597</c:v>
                </c:pt>
                <c:pt idx="13">
                  <c:v>-0.84854195131708199</c:v>
                </c:pt>
                <c:pt idx="14">
                  <c:v>-0.765255178628929</c:v>
                </c:pt>
                <c:pt idx="15">
                  <c:v>-0.59047277163277001</c:v>
                </c:pt>
                <c:pt idx="16">
                  <c:v>-0.50420878185671503</c:v>
                </c:pt>
                <c:pt idx="17">
                  <c:v>0.77411323812882005</c:v>
                </c:pt>
                <c:pt idx="18">
                  <c:v>0.184879134595658</c:v>
                </c:pt>
                <c:pt idx="19">
                  <c:v>0.23011819990399501</c:v>
                </c:pt>
                <c:pt idx="20">
                  <c:v>0.34105503376153001</c:v>
                </c:pt>
              </c:numCache>
            </c:numRef>
          </c:val>
          <c:smooth val="1"/>
          <c:extLst>
            <c:ext xmlns:c16="http://schemas.microsoft.com/office/drawing/2014/chart" uri="{C3380CC4-5D6E-409C-BE32-E72D297353CC}">
              <c16:uniqueId val="{00000001-3735-48CA-908F-27C32DA6B41B}"/>
            </c:ext>
          </c:extLst>
        </c:ser>
        <c:dLbls>
          <c:showLegendKey val="0"/>
          <c:showVal val="0"/>
          <c:showCatName val="0"/>
          <c:showSerName val="0"/>
          <c:showPercent val="0"/>
          <c:showBubbleSize val="0"/>
        </c:dLbls>
        <c:marker val="1"/>
        <c:smooth val="0"/>
        <c:axId val="627214303"/>
        <c:axId val="627213823"/>
      </c:lineChart>
      <c:catAx>
        <c:axId val="1592109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592111151"/>
        <c:crosses val="autoZero"/>
        <c:auto val="1"/>
        <c:lblAlgn val="ctr"/>
        <c:lblOffset val="100"/>
        <c:noMultiLvlLbl val="0"/>
      </c:catAx>
      <c:valAx>
        <c:axId val="1592111151"/>
        <c:scaling>
          <c:orientation val="minMax"/>
        </c:scaling>
        <c:delete val="0"/>
        <c:axPos val="l"/>
        <c:numFmt formatCode="&quot;$&quot;#,##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592109711"/>
        <c:crosses val="autoZero"/>
        <c:crossBetween val="between"/>
        <c:dispUnits>
          <c:builtInUnit val="billions"/>
          <c:dispUnitsLbl>
            <c:spPr>
              <a:noFill/>
              <a:ln>
                <a:noFill/>
              </a:ln>
              <a:effectLst/>
            </c:spPr>
            <c:txPr>
              <a:bodyPr rot="-54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dispUnitsLbl>
        </c:dispUnits>
      </c:valAx>
      <c:valAx>
        <c:axId val="627213823"/>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627214303"/>
        <c:crosses val="max"/>
        <c:crossBetween val="between"/>
      </c:valAx>
      <c:catAx>
        <c:axId val="627214303"/>
        <c:scaling>
          <c:orientation val="minMax"/>
        </c:scaling>
        <c:delete val="1"/>
        <c:axPos val="b"/>
        <c:numFmt formatCode="General" sourceLinked="1"/>
        <c:majorTickMark val="out"/>
        <c:minorTickMark val="none"/>
        <c:tickLblPos val="nextTo"/>
        <c:crossAx val="627213823"/>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Tampa!$D$1</c:f>
              <c:strCache>
                <c:ptCount val="1"/>
                <c:pt idx="0">
                  <c:v>Market Asking Rent/Unit</c:v>
                </c:pt>
              </c:strCache>
            </c:strRef>
          </c:tx>
          <c:spPr>
            <a:solidFill>
              <a:schemeClr val="accent6"/>
            </a:solidFill>
            <a:ln>
              <a:noFill/>
            </a:ln>
            <a:effectLst/>
          </c:spPr>
          <c:invertIfNegative val="0"/>
          <c:cat>
            <c:strRef>
              <c:f>Tampa!$A$6:$A$26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Tampa!$D$6:$D$26</c:f>
              <c:numCache>
                <c:formatCode>\$##,###,###,##0_);[Red]\(\$##,###,###,##0\)</c:formatCode>
                <c:ptCount val="21"/>
                <c:pt idx="0">
                  <c:v>1409.33182559069</c:v>
                </c:pt>
                <c:pt idx="1">
                  <c:v>1422.6307915207101</c:v>
                </c:pt>
                <c:pt idx="2">
                  <c:v>1447.2450891614801</c:v>
                </c:pt>
                <c:pt idx="3">
                  <c:v>1469.9058293983301</c:v>
                </c:pt>
                <c:pt idx="4">
                  <c:v>1517.06778657785</c:v>
                </c:pt>
                <c:pt idx="5">
                  <c:v>1638.9188690163301</c:v>
                </c:pt>
                <c:pt idx="6">
                  <c:v>1722.0570439115299</c:v>
                </c:pt>
                <c:pt idx="7">
                  <c:v>1748.48306218997</c:v>
                </c:pt>
                <c:pt idx="8">
                  <c:v>1800.5004262612299</c:v>
                </c:pt>
                <c:pt idx="9">
                  <c:v>1843.20232168808</c:v>
                </c:pt>
                <c:pt idx="10">
                  <c:v>1831.73556785504</c:v>
                </c:pt>
                <c:pt idx="11">
                  <c:v>1823.4219853613499</c:v>
                </c:pt>
                <c:pt idx="12">
                  <c:v>1843.0350505992001</c:v>
                </c:pt>
                <c:pt idx="13">
                  <c:v>1846.3274392964299</c:v>
                </c:pt>
                <c:pt idx="14">
                  <c:v>1827.13073630553</c:v>
                </c:pt>
                <c:pt idx="15">
                  <c:v>1814.40648093751</c:v>
                </c:pt>
                <c:pt idx="16">
                  <c:v>1825.5708499162899</c:v>
                </c:pt>
                <c:pt idx="17">
                  <c:v>1826.1268403221</c:v>
                </c:pt>
                <c:pt idx="18">
                  <c:v>1807.60397460985</c:v>
                </c:pt>
                <c:pt idx="19">
                  <c:v>1834.5785093667</c:v>
                </c:pt>
                <c:pt idx="20">
                  <c:v>1852.29243286938</c:v>
                </c:pt>
              </c:numCache>
            </c:numRef>
          </c:val>
          <c:extLst>
            <c:ext xmlns:c16="http://schemas.microsoft.com/office/drawing/2014/chart" uri="{C3380CC4-5D6E-409C-BE32-E72D297353CC}">
              <c16:uniqueId val="{00000000-A3A3-4C09-AEC7-FCCA09B63E94}"/>
            </c:ext>
          </c:extLst>
        </c:ser>
        <c:dLbls>
          <c:showLegendKey val="0"/>
          <c:showVal val="0"/>
          <c:showCatName val="0"/>
          <c:showSerName val="0"/>
          <c:showPercent val="0"/>
          <c:showBubbleSize val="0"/>
        </c:dLbls>
        <c:gapWidth val="219"/>
        <c:overlap val="-27"/>
        <c:axId val="1742718592"/>
        <c:axId val="1742719552"/>
      </c:barChart>
      <c:lineChart>
        <c:grouping val="standard"/>
        <c:varyColors val="0"/>
        <c:ser>
          <c:idx val="1"/>
          <c:order val="1"/>
          <c:tx>
            <c:strRef>
              <c:f>Tampa!$E$1</c:f>
              <c:strCache>
                <c:ptCount val="1"/>
                <c:pt idx="0">
                  <c:v>Annual Rent Growth</c:v>
                </c:pt>
              </c:strCache>
            </c:strRef>
          </c:tx>
          <c:spPr>
            <a:ln w="28575" cap="rnd">
              <a:solidFill>
                <a:schemeClr val="accent1"/>
              </a:solidFill>
              <a:round/>
            </a:ln>
            <a:effectLst/>
          </c:spPr>
          <c:marker>
            <c:symbol val="none"/>
          </c:marker>
          <c:cat>
            <c:strRef>
              <c:f>Tampa!$A$6:$A$26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Tampa!$E$6:$E$26</c:f>
              <c:numCache>
                <c:formatCode>#,##0.0%_);[Red]\-#,##0.0%</c:formatCode>
                <c:ptCount val="21"/>
                <c:pt idx="0">
                  <c:v>2.8008175414973201E-2</c:v>
                </c:pt>
                <c:pt idx="1">
                  <c:v>2.3555038614339999E-2</c:v>
                </c:pt>
                <c:pt idx="2">
                  <c:v>3.6565126224227397E-2</c:v>
                </c:pt>
                <c:pt idx="3">
                  <c:v>4.90445841118341E-2</c:v>
                </c:pt>
                <c:pt idx="4">
                  <c:v>7.64447087838976E-2</c:v>
                </c:pt>
                <c:pt idx="5">
                  <c:v>0.15203387891275399</c:v>
                </c:pt>
                <c:pt idx="6">
                  <c:v>0.189886258248957</c:v>
                </c:pt>
                <c:pt idx="7">
                  <c:v>0.18952046261743399</c:v>
                </c:pt>
                <c:pt idx="8">
                  <c:v>0.186829251923364</c:v>
                </c:pt>
                <c:pt idx="9">
                  <c:v>0.124645250313313</c:v>
                </c:pt>
                <c:pt idx="10">
                  <c:v>6.3690412771917101E-2</c:v>
                </c:pt>
                <c:pt idx="11">
                  <c:v>4.28593932603058E-2</c:v>
                </c:pt>
                <c:pt idx="12">
                  <c:v>2.3623779099177299E-2</c:v>
                </c:pt>
                <c:pt idx="13">
                  <c:v>1.69548267793044E-3</c:v>
                </c:pt>
                <c:pt idx="14">
                  <c:v>-2.5139171997993299E-3</c:v>
                </c:pt>
                <c:pt idx="15">
                  <c:v>-4.9442775705338402E-3</c:v>
                </c:pt>
                <c:pt idx="16">
                  <c:v>-9.4757832615410195E-3</c:v>
                </c:pt>
                <c:pt idx="17">
                  <c:v>-1.09409623365726E-2</c:v>
                </c:pt>
                <c:pt idx="18">
                  <c:v>-1.06871179536739E-2</c:v>
                </c:pt>
                <c:pt idx="19">
                  <c:v>1.11177008245535E-2</c:v>
                </c:pt>
                <c:pt idx="20">
                  <c:v>1.4637384768884701E-2</c:v>
                </c:pt>
              </c:numCache>
            </c:numRef>
          </c:val>
          <c:smooth val="1"/>
          <c:extLst>
            <c:ext xmlns:c16="http://schemas.microsoft.com/office/drawing/2014/chart" uri="{C3380CC4-5D6E-409C-BE32-E72D297353CC}">
              <c16:uniqueId val="{00000001-A3A3-4C09-AEC7-FCCA09B63E94}"/>
            </c:ext>
          </c:extLst>
        </c:ser>
        <c:dLbls>
          <c:showLegendKey val="0"/>
          <c:showVal val="0"/>
          <c:showCatName val="0"/>
          <c:showSerName val="0"/>
          <c:showPercent val="0"/>
          <c:showBubbleSize val="0"/>
        </c:dLbls>
        <c:marker val="1"/>
        <c:smooth val="0"/>
        <c:axId val="1306258544"/>
        <c:axId val="1306259504"/>
      </c:lineChart>
      <c:catAx>
        <c:axId val="1742718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742719552"/>
        <c:crosses val="autoZero"/>
        <c:auto val="1"/>
        <c:lblAlgn val="ctr"/>
        <c:lblOffset val="100"/>
        <c:noMultiLvlLbl val="0"/>
      </c:catAx>
      <c:valAx>
        <c:axId val="1742719552"/>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742718592"/>
        <c:crosses val="autoZero"/>
        <c:crossBetween val="between"/>
      </c:valAx>
      <c:valAx>
        <c:axId val="1306259504"/>
        <c:scaling>
          <c:orientation val="minMax"/>
        </c:scaling>
        <c:delete val="0"/>
        <c:axPos val="r"/>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306258544"/>
        <c:crosses val="max"/>
        <c:crossBetween val="between"/>
      </c:valAx>
      <c:catAx>
        <c:axId val="1306258544"/>
        <c:scaling>
          <c:orientation val="minMax"/>
        </c:scaling>
        <c:delete val="1"/>
        <c:axPos val="b"/>
        <c:numFmt formatCode="General" sourceLinked="1"/>
        <c:majorTickMark val="none"/>
        <c:minorTickMark val="none"/>
        <c:tickLblPos val="nextTo"/>
        <c:crossAx val="130625950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Tampa!$V$1</c:f>
              <c:strCache>
                <c:ptCount val="1"/>
                <c:pt idx="0">
                  <c:v>Job Growth</c:v>
                </c:pt>
              </c:strCache>
            </c:strRef>
          </c:tx>
          <c:spPr>
            <a:ln w="28575" cap="rnd">
              <a:solidFill>
                <a:schemeClr val="accent5"/>
              </a:solidFill>
              <a:round/>
            </a:ln>
            <a:effectLst/>
          </c:spPr>
          <c:marker>
            <c:symbol val="none"/>
          </c:marker>
          <c:cat>
            <c:strRef>
              <c:f>Tampa!$A$6:$A$26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Tampa!$V$6:$V$26</c:f>
              <c:numCache>
                <c:formatCode>#,##0.0%_);[Red]\-#,##0.0%</c:formatCode>
                <c:ptCount val="21"/>
                <c:pt idx="0">
                  <c:v>2.3458389870263399E-2</c:v>
                </c:pt>
                <c:pt idx="1">
                  <c:v>-6.7720014012391805E-2</c:v>
                </c:pt>
                <c:pt idx="2">
                  <c:v>-3.45613948452487E-2</c:v>
                </c:pt>
                <c:pt idx="3">
                  <c:v>-2.7010034590070502E-2</c:v>
                </c:pt>
                <c:pt idx="4">
                  <c:v>-1.9922788458126499E-2</c:v>
                </c:pt>
                <c:pt idx="5">
                  <c:v>7.9109541792132101E-2</c:v>
                </c:pt>
                <c:pt idx="6">
                  <c:v>5.4271311962931897E-2</c:v>
                </c:pt>
                <c:pt idx="7">
                  <c:v>5.8017351707162698E-2</c:v>
                </c:pt>
                <c:pt idx="8">
                  <c:v>5.6853322842644903E-2</c:v>
                </c:pt>
                <c:pt idx="9">
                  <c:v>6.2652000840626595E-2</c:v>
                </c:pt>
                <c:pt idx="10">
                  <c:v>5.4372077929757803E-2</c:v>
                </c:pt>
                <c:pt idx="11">
                  <c:v>4.4793430295760897E-2</c:v>
                </c:pt>
                <c:pt idx="12">
                  <c:v>4.1424528481263802E-2</c:v>
                </c:pt>
                <c:pt idx="13">
                  <c:v>3.7231097979657103E-2</c:v>
                </c:pt>
                <c:pt idx="14">
                  <c:v>3.2781602163387998E-2</c:v>
                </c:pt>
                <c:pt idx="15">
                  <c:v>2.81623346170536E-2</c:v>
                </c:pt>
                <c:pt idx="16">
                  <c:v>2.0754830190312198E-2</c:v>
                </c:pt>
                <c:pt idx="17">
                  <c:v>1.6101824384130201E-2</c:v>
                </c:pt>
                <c:pt idx="18">
                  <c:v>1.36845229657776E-2</c:v>
                </c:pt>
                <c:pt idx="19">
                  <c:v>6.33147741909701E-3</c:v>
                </c:pt>
                <c:pt idx="20">
                  <c:v>1.03581205310577E-2</c:v>
                </c:pt>
              </c:numCache>
            </c:numRef>
          </c:val>
          <c:smooth val="1"/>
          <c:extLst>
            <c:ext xmlns:c16="http://schemas.microsoft.com/office/drawing/2014/chart" uri="{C3380CC4-5D6E-409C-BE32-E72D297353CC}">
              <c16:uniqueId val="{00000000-5A84-4BD3-8F41-B989CDE7F671}"/>
            </c:ext>
          </c:extLst>
        </c:ser>
        <c:dLbls>
          <c:showLegendKey val="0"/>
          <c:showVal val="0"/>
          <c:showCatName val="0"/>
          <c:showSerName val="0"/>
          <c:showPercent val="0"/>
          <c:showBubbleSize val="0"/>
        </c:dLbls>
        <c:smooth val="0"/>
        <c:axId val="1346350560"/>
        <c:axId val="1453213936"/>
      </c:lineChart>
      <c:catAx>
        <c:axId val="134635056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453213936"/>
        <c:crosses val="autoZero"/>
        <c:auto val="1"/>
        <c:lblAlgn val="ctr"/>
        <c:lblOffset val="100"/>
        <c:noMultiLvlLbl val="0"/>
      </c:catAx>
      <c:valAx>
        <c:axId val="1453213936"/>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346350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Tampa!$X$1</c:f>
              <c:strCache>
                <c:ptCount val="1"/>
                <c:pt idx="0">
                  <c:v>Population Growth</c:v>
                </c:pt>
              </c:strCache>
            </c:strRef>
          </c:tx>
          <c:spPr>
            <a:ln w="28575" cap="rnd">
              <a:solidFill>
                <a:schemeClr val="accent4"/>
              </a:solidFill>
              <a:round/>
            </a:ln>
            <a:effectLst/>
          </c:spPr>
          <c:marker>
            <c:symbol val="none"/>
          </c:marker>
          <c:cat>
            <c:strRef>
              <c:f>Tampa!$A$6:$A$26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Tampa!$X$6:$X$26</c:f>
              <c:numCache>
                <c:formatCode>#,##0.0%_);[Red]\-#,##0.0%</c:formatCode>
                <c:ptCount val="21"/>
                <c:pt idx="0">
                  <c:v>1.21477367902663E-2</c:v>
                </c:pt>
                <c:pt idx="1">
                  <c:v>1.2538103570087099E-2</c:v>
                </c:pt>
                <c:pt idx="2">
                  <c:v>1.3709061499375799E-2</c:v>
                </c:pt>
                <c:pt idx="3">
                  <c:v>1.3802700521970499E-2</c:v>
                </c:pt>
                <c:pt idx="4">
                  <c:v>1.3617970383247699E-2</c:v>
                </c:pt>
                <c:pt idx="5">
                  <c:v>1.36916291403275E-2</c:v>
                </c:pt>
                <c:pt idx="6">
                  <c:v>1.33608517432899E-2</c:v>
                </c:pt>
                <c:pt idx="7">
                  <c:v>1.5711927139109301E-2</c:v>
                </c:pt>
                <c:pt idx="8">
                  <c:v>1.8445195763469702E-2</c:v>
                </c:pt>
                <c:pt idx="9">
                  <c:v>2.0993171369432899E-2</c:v>
                </c:pt>
                <c:pt idx="10">
                  <c:v>2.3438925243285599E-2</c:v>
                </c:pt>
                <c:pt idx="11">
                  <c:v>2.2734469910289198E-2</c:v>
                </c:pt>
                <c:pt idx="12">
                  <c:v>2.20316531805833E-2</c:v>
                </c:pt>
                <c:pt idx="13">
                  <c:v>2.14482412072248E-2</c:v>
                </c:pt>
                <c:pt idx="14">
                  <c:v>2.05042730896259E-2</c:v>
                </c:pt>
                <c:pt idx="15">
                  <c:v>1.9062859101153001E-2</c:v>
                </c:pt>
                <c:pt idx="16">
                  <c:v>1.7689279028767001E-2</c:v>
                </c:pt>
                <c:pt idx="17">
                  <c:v>1.63065150930559E-2</c:v>
                </c:pt>
                <c:pt idx="18">
                  <c:v>1.4961770153781201E-2</c:v>
                </c:pt>
                <c:pt idx="19">
                  <c:v>1.51858790619641E-2</c:v>
                </c:pt>
                <c:pt idx="20">
                  <c:v>1.4725316596462E-2</c:v>
                </c:pt>
              </c:numCache>
            </c:numRef>
          </c:val>
          <c:smooth val="1"/>
          <c:extLst>
            <c:ext xmlns:c16="http://schemas.microsoft.com/office/drawing/2014/chart" uri="{C3380CC4-5D6E-409C-BE32-E72D297353CC}">
              <c16:uniqueId val="{00000000-26C5-4A19-B51A-6863921A7E9D}"/>
            </c:ext>
          </c:extLst>
        </c:ser>
        <c:dLbls>
          <c:showLegendKey val="0"/>
          <c:showVal val="0"/>
          <c:showCatName val="0"/>
          <c:showSerName val="0"/>
          <c:showPercent val="0"/>
          <c:showBubbleSize val="0"/>
        </c:dLbls>
        <c:smooth val="0"/>
        <c:axId val="1464816384"/>
        <c:axId val="1464819744"/>
      </c:lineChart>
      <c:catAx>
        <c:axId val="1464816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464819744"/>
        <c:crosses val="autoZero"/>
        <c:auto val="1"/>
        <c:lblAlgn val="ctr"/>
        <c:lblOffset val="100"/>
        <c:noMultiLvlLbl val="0"/>
      </c:catAx>
      <c:valAx>
        <c:axId val="1464819744"/>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464816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Tampa!$Y$1</c:f>
              <c:strCache>
                <c:ptCount val="1"/>
                <c:pt idx="0">
                  <c:v>Median Household Income</c:v>
                </c:pt>
              </c:strCache>
            </c:strRef>
          </c:tx>
          <c:spPr>
            <a:solidFill>
              <a:schemeClr val="accent6"/>
            </a:solidFill>
            <a:ln>
              <a:noFill/>
            </a:ln>
            <a:effectLst/>
          </c:spPr>
          <c:invertIfNegative val="0"/>
          <c:cat>
            <c:strRef>
              <c:f>Tampa!$A$6:$A$26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Tampa!$Y$6:$Y$26</c:f>
              <c:numCache>
                <c:formatCode>\$##,###,###,##0_);[Red]\(\$##,###,###,##0\)</c:formatCode>
                <c:ptCount val="21"/>
                <c:pt idx="0">
                  <c:v>58306.1015625</c:v>
                </c:pt>
                <c:pt idx="1">
                  <c:v>57995.1796875</c:v>
                </c:pt>
                <c:pt idx="2">
                  <c:v>58226.69921875</c:v>
                </c:pt>
                <c:pt idx="3">
                  <c:v>58589.3984375</c:v>
                </c:pt>
                <c:pt idx="4">
                  <c:v>58874.4609375</c:v>
                </c:pt>
                <c:pt idx="5">
                  <c:v>60318.328125</c:v>
                </c:pt>
                <c:pt idx="6">
                  <c:v>61541.140625</c:v>
                </c:pt>
                <c:pt idx="7">
                  <c:v>62951.01171875</c:v>
                </c:pt>
                <c:pt idx="8">
                  <c:v>64682.3515625</c:v>
                </c:pt>
                <c:pt idx="9">
                  <c:v>66231.7421875</c:v>
                </c:pt>
                <c:pt idx="10">
                  <c:v>67887.8515625</c:v>
                </c:pt>
                <c:pt idx="11">
                  <c:v>69290</c:v>
                </c:pt>
                <c:pt idx="12">
                  <c:v>70482.53125</c:v>
                </c:pt>
                <c:pt idx="13">
                  <c:v>71467.2578125</c:v>
                </c:pt>
                <c:pt idx="14">
                  <c:v>72067.03125</c:v>
                </c:pt>
                <c:pt idx="15">
                  <c:v>72743</c:v>
                </c:pt>
                <c:pt idx="16">
                  <c:v>73626.75</c:v>
                </c:pt>
                <c:pt idx="17">
                  <c:v>74301.609375</c:v>
                </c:pt>
                <c:pt idx="18">
                  <c:v>74869.4609375</c:v>
                </c:pt>
                <c:pt idx="19">
                  <c:v>75217.7890625</c:v>
                </c:pt>
                <c:pt idx="20">
                  <c:v>75497.640625</c:v>
                </c:pt>
              </c:numCache>
            </c:numRef>
          </c:val>
          <c:extLst>
            <c:ext xmlns:c16="http://schemas.microsoft.com/office/drawing/2014/chart" uri="{C3380CC4-5D6E-409C-BE32-E72D297353CC}">
              <c16:uniqueId val="{00000000-8770-45C9-81C0-7A1B2B08A295}"/>
            </c:ext>
          </c:extLst>
        </c:ser>
        <c:dLbls>
          <c:showLegendKey val="0"/>
          <c:showVal val="0"/>
          <c:showCatName val="0"/>
          <c:showSerName val="0"/>
          <c:showPercent val="0"/>
          <c:showBubbleSize val="0"/>
        </c:dLbls>
        <c:gapWidth val="219"/>
        <c:overlap val="-27"/>
        <c:axId val="1470230512"/>
        <c:axId val="1470230992"/>
      </c:barChart>
      <c:lineChart>
        <c:grouping val="standard"/>
        <c:varyColors val="0"/>
        <c:ser>
          <c:idx val="1"/>
          <c:order val="1"/>
          <c:tx>
            <c:strRef>
              <c:f>Tampa!$Z$1</c:f>
              <c:strCache>
                <c:ptCount val="1"/>
                <c:pt idx="0">
                  <c:v>Median Household Income Growth</c:v>
                </c:pt>
              </c:strCache>
            </c:strRef>
          </c:tx>
          <c:spPr>
            <a:ln w="28575" cap="rnd">
              <a:solidFill>
                <a:schemeClr val="accent2"/>
              </a:solidFill>
              <a:round/>
            </a:ln>
            <a:effectLst/>
          </c:spPr>
          <c:marker>
            <c:symbol val="none"/>
          </c:marker>
          <c:cat>
            <c:strRef>
              <c:f>Tampa!$A$6:$A$26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Tampa!$Z$6:$Z$26</c:f>
              <c:numCache>
                <c:formatCode>#,##0.0%_);[Red]\-#,##0.0%</c:formatCode>
                <c:ptCount val="21"/>
                <c:pt idx="0">
                  <c:v>4.6106630764713101E-2</c:v>
                </c:pt>
                <c:pt idx="1">
                  <c:v>2.49544123854166E-2</c:v>
                </c:pt>
                <c:pt idx="2">
                  <c:v>1.66553481668088E-2</c:v>
                </c:pt>
                <c:pt idx="3">
                  <c:v>1.1802063595403501E-2</c:v>
                </c:pt>
                <c:pt idx="4">
                  <c:v>9.7478541656701393E-3</c:v>
                </c:pt>
                <c:pt idx="5">
                  <c:v>4.0057612546732499E-2</c:v>
                </c:pt>
                <c:pt idx="6">
                  <c:v>5.6923051636467999E-2</c:v>
                </c:pt>
                <c:pt idx="7">
                  <c:v>7.4443728687583893E-2</c:v>
                </c:pt>
                <c:pt idx="8">
                  <c:v>9.8648727011964504E-2</c:v>
                </c:pt>
                <c:pt idx="9">
                  <c:v>9.8036770021964204E-2</c:v>
                </c:pt>
                <c:pt idx="10">
                  <c:v>0.103129562972737</c:v>
                </c:pt>
                <c:pt idx="11">
                  <c:v>0.100697162891854</c:v>
                </c:pt>
                <c:pt idx="12">
                  <c:v>8.96717504448723E-2</c:v>
                </c:pt>
                <c:pt idx="13">
                  <c:v>7.9048435872008493E-2</c:v>
                </c:pt>
                <c:pt idx="14">
                  <c:v>6.1560052223076998E-2</c:v>
                </c:pt>
                <c:pt idx="15">
                  <c:v>4.9834030884687602E-2</c:v>
                </c:pt>
                <c:pt idx="16">
                  <c:v>4.4609901123549699E-2</c:v>
                </c:pt>
                <c:pt idx="17">
                  <c:v>3.9659441949432897E-2</c:v>
                </c:pt>
                <c:pt idx="18">
                  <c:v>3.8886431685778697E-2</c:v>
                </c:pt>
                <c:pt idx="19">
                  <c:v>3.40209925697319E-2</c:v>
                </c:pt>
                <c:pt idx="20">
                  <c:v>2.54104741143675E-2</c:v>
                </c:pt>
              </c:numCache>
            </c:numRef>
          </c:val>
          <c:smooth val="1"/>
          <c:extLst>
            <c:ext xmlns:c16="http://schemas.microsoft.com/office/drawing/2014/chart" uri="{C3380CC4-5D6E-409C-BE32-E72D297353CC}">
              <c16:uniqueId val="{00000001-8770-45C9-81C0-7A1B2B08A295}"/>
            </c:ext>
          </c:extLst>
        </c:ser>
        <c:dLbls>
          <c:showLegendKey val="0"/>
          <c:showVal val="0"/>
          <c:showCatName val="0"/>
          <c:showSerName val="0"/>
          <c:showPercent val="0"/>
          <c:showBubbleSize val="0"/>
        </c:dLbls>
        <c:marker val="1"/>
        <c:smooth val="0"/>
        <c:axId val="1346348640"/>
        <c:axId val="1470232432"/>
      </c:lineChart>
      <c:catAx>
        <c:axId val="1470230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470230992"/>
        <c:crosses val="autoZero"/>
        <c:auto val="1"/>
        <c:lblAlgn val="ctr"/>
        <c:lblOffset val="100"/>
        <c:noMultiLvlLbl val="0"/>
      </c:catAx>
      <c:valAx>
        <c:axId val="1470230992"/>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470230512"/>
        <c:crosses val="autoZero"/>
        <c:crossBetween val="between"/>
      </c:valAx>
      <c:valAx>
        <c:axId val="1470232432"/>
        <c:scaling>
          <c:orientation val="minMax"/>
        </c:scaling>
        <c:delete val="0"/>
        <c:axPos val="r"/>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346348640"/>
        <c:crosses val="max"/>
        <c:crossBetween val="between"/>
      </c:valAx>
      <c:catAx>
        <c:axId val="1346348640"/>
        <c:scaling>
          <c:orientation val="minMax"/>
        </c:scaling>
        <c:delete val="1"/>
        <c:axPos val="b"/>
        <c:numFmt formatCode="General" sourceLinked="1"/>
        <c:majorTickMark val="none"/>
        <c:minorTickMark val="none"/>
        <c:tickLblPos val="nextTo"/>
        <c:crossAx val="147023243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SFL!$I$92</c:f>
              <c:strCache>
                <c:ptCount val="1"/>
                <c:pt idx="0">
                  <c:v>12 Mo Absorp Units</c:v>
                </c:pt>
              </c:strCache>
            </c:strRef>
          </c:tx>
          <c:spPr>
            <a:solidFill>
              <a:schemeClr val="accent6"/>
            </a:solidFill>
            <a:ln>
              <a:noFill/>
            </a:ln>
            <a:effectLst/>
          </c:spPr>
          <c:invertIfNegative val="0"/>
          <c:cat>
            <c:strRef>
              <c:f>SFL!$A$97:$A$117</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SFL!$I$97:$I$117</c:f>
              <c:numCache>
                <c:formatCode>##,###,###,##0_);[Red]\(##,###,###,##0\)</c:formatCode>
                <c:ptCount val="21"/>
                <c:pt idx="0">
                  <c:v>9173</c:v>
                </c:pt>
                <c:pt idx="1">
                  <c:v>6143</c:v>
                </c:pt>
                <c:pt idx="2">
                  <c:v>7762</c:v>
                </c:pt>
                <c:pt idx="3">
                  <c:v>10601</c:v>
                </c:pt>
                <c:pt idx="4">
                  <c:v>16554</c:v>
                </c:pt>
                <c:pt idx="5">
                  <c:v>25200</c:v>
                </c:pt>
                <c:pt idx="6">
                  <c:v>28276</c:v>
                </c:pt>
                <c:pt idx="7">
                  <c:v>24938</c:v>
                </c:pt>
                <c:pt idx="8">
                  <c:v>18381</c:v>
                </c:pt>
                <c:pt idx="9">
                  <c:v>10051</c:v>
                </c:pt>
                <c:pt idx="10">
                  <c:v>4453</c:v>
                </c:pt>
                <c:pt idx="11">
                  <c:v>4284</c:v>
                </c:pt>
                <c:pt idx="12">
                  <c:v>4629</c:v>
                </c:pt>
                <c:pt idx="13">
                  <c:v>6439</c:v>
                </c:pt>
                <c:pt idx="14">
                  <c:v>8613</c:v>
                </c:pt>
                <c:pt idx="15">
                  <c:v>9470</c:v>
                </c:pt>
                <c:pt idx="16">
                  <c:v>11326</c:v>
                </c:pt>
                <c:pt idx="17">
                  <c:v>12102</c:v>
                </c:pt>
                <c:pt idx="18">
                  <c:v>13648</c:v>
                </c:pt>
                <c:pt idx="19">
                  <c:v>14578</c:v>
                </c:pt>
                <c:pt idx="20">
                  <c:v>15331</c:v>
                </c:pt>
              </c:numCache>
            </c:numRef>
          </c:val>
          <c:extLst>
            <c:ext xmlns:c16="http://schemas.microsoft.com/office/drawing/2014/chart" uri="{C3380CC4-5D6E-409C-BE32-E72D297353CC}">
              <c16:uniqueId val="{00000000-A9BE-4A67-85EC-C3A8D4D539C5}"/>
            </c:ext>
          </c:extLst>
        </c:ser>
        <c:ser>
          <c:idx val="2"/>
          <c:order val="2"/>
          <c:tx>
            <c:strRef>
              <c:f>SFL!$P$92</c:f>
              <c:strCache>
                <c:ptCount val="1"/>
                <c:pt idx="0">
                  <c:v>Net Delivered Units 12 Mo</c:v>
                </c:pt>
              </c:strCache>
            </c:strRef>
          </c:tx>
          <c:spPr>
            <a:solidFill>
              <a:schemeClr val="accent5"/>
            </a:solidFill>
            <a:ln>
              <a:noFill/>
            </a:ln>
            <a:effectLst/>
          </c:spPr>
          <c:invertIfNegative val="0"/>
          <c:cat>
            <c:strRef>
              <c:f>SFL!$A$97:$A$117</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SFL!$P$97:$P$117</c:f>
              <c:numCache>
                <c:formatCode>##,###,###,##0_);[Red]\(##,###,###,##0\)</c:formatCode>
                <c:ptCount val="21"/>
                <c:pt idx="0">
                  <c:v>11696</c:v>
                </c:pt>
                <c:pt idx="1">
                  <c:v>10806</c:v>
                </c:pt>
                <c:pt idx="2">
                  <c:v>13317</c:v>
                </c:pt>
                <c:pt idx="3">
                  <c:v>16075</c:v>
                </c:pt>
                <c:pt idx="4">
                  <c:v>15747</c:v>
                </c:pt>
                <c:pt idx="5">
                  <c:v>13851</c:v>
                </c:pt>
                <c:pt idx="6">
                  <c:v>12852</c:v>
                </c:pt>
                <c:pt idx="7">
                  <c:v>10698</c:v>
                </c:pt>
                <c:pt idx="8">
                  <c:v>10244</c:v>
                </c:pt>
                <c:pt idx="9">
                  <c:v>10983</c:v>
                </c:pt>
                <c:pt idx="10">
                  <c:v>11581</c:v>
                </c:pt>
                <c:pt idx="11">
                  <c:v>11158</c:v>
                </c:pt>
                <c:pt idx="12">
                  <c:v>13421</c:v>
                </c:pt>
                <c:pt idx="13">
                  <c:v>14082</c:v>
                </c:pt>
                <c:pt idx="14">
                  <c:v>13882</c:v>
                </c:pt>
                <c:pt idx="15">
                  <c:v>14962</c:v>
                </c:pt>
                <c:pt idx="16">
                  <c:v>14335</c:v>
                </c:pt>
                <c:pt idx="17">
                  <c:v>16056</c:v>
                </c:pt>
                <c:pt idx="18">
                  <c:v>18067</c:v>
                </c:pt>
                <c:pt idx="19">
                  <c:v>19614</c:v>
                </c:pt>
                <c:pt idx="20">
                  <c:v>18220</c:v>
                </c:pt>
              </c:numCache>
            </c:numRef>
          </c:val>
          <c:extLst>
            <c:ext xmlns:c16="http://schemas.microsoft.com/office/drawing/2014/chart" uri="{C3380CC4-5D6E-409C-BE32-E72D297353CC}">
              <c16:uniqueId val="{00000001-A9BE-4A67-85EC-C3A8D4D539C5}"/>
            </c:ext>
          </c:extLst>
        </c:ser>
        <c:dLbls>
          <c:showLegendKey val="0"/>
          <c:showVal val="0"/>
          <c:showCatName val="0"/>
          <c:showSerName val="0"/>
          <c:showPercent val="0"/>
          <c:showBubbleSize val="0"/>
        </c:dLbls>
        <c:gapWidth val="219"/>
        <c:axId val="890689999"/>
        <c:axId val="890692879"/>
      </c:barChart>
      <c:lineChart>
        <c:grouping val="standard"/>
        <c:varyColors val="0"/>
        <c:ser>
          <c:idx val="0"/>
          <c:order val="0"/>
          <c:tx>
            <c:strRef>
              <c:f>SFL!$C$92</c:f>
              <c:strCache>
                <c:ptCount val="1"/>
                <c:pt idx="0">
                  <c:v>Vacancy Rate</c:v>
                </c:pt>
              </c:strCache>
            </c:strRef>
          </c:tx>
          <c:spPr>
            <a:ln w="28575" cap="rnd">
              <a:solidFill>
                <a:schemeClr val="accent2"/>
              </a:solidFill>
              <a:round/>
            </a:ln>
            <a:effectLst/>
          </c:spPr>
          <c:marker>
            <c:symbol val="none"/>
          </c:marker>
          <c:cat>
            <c:strRef>
              <c:f>SFL!$A$97:$A$117</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SFL!$C$97:$C$117</c:f>
              <c:numCache>
                <c:formatCode>#,##0.0%_);[Red]\-#,##0.0%</c:formatCode>
                <c:ptCount val="21"/>
                <c:pt idx="0">
                  <c:v>6.7975940666358536E-2</c:v>
                </c:pt>
                <c:pt idx="1">
                  <c:v>7.844702110643377E-2</c:v>
                </c:pt>
                <c:pt idx="2">
                  <c:v>7.8415261152760596E-2</c:v>
                </c:pt>
                <c:pt idx="3">
                  <c:v>7.6076704615699056E-2</c:v>
                </c:pt>
                <c:pt idx="4">
                  <c:v>6.1950181145847404E-2</c:v>
                </c:pt>
                <c:pt idx="5">
                  <c:v>4.6034260064093335E-2</c:v>
                </c:pt>
                <c:pt idx="6">
                  <c:v>3.6123702025747433E-2</c:v>
                </c:pt>
                <c:pt idx="7">
                  <c:v>3.7826285426892634E-2</c:v>
                </c:pt>
                <c:pt idx="8">
                  <c:v>4.1557971477554932E-2</c:v>
                </c:pt>
                <c:pt idx="9">
                  <c:v>5.0769932953824037E-2</c:v>
                </c:pt>
                <c:pt idx="10">
                  <c:v>5.6297027220227135E-2</c:v>
                </c:pt>
                <c:pt idx="11">
                  <c:v>5.472345099066217E-2</c:v>
                </c:pt>
                <c:pt idx="12">
                  <c:v>6.1790060454533079E-2</c:v>
                </c:pt>
                <c:pt idx="13">
                  <c:v>6.7419755474391663E-2</c:v>
                </c:pt>
                <c:pt idx="14">
                  <c:v>6.8556601927933836E-2</c:v>
                </c:pt>
                <c:pt idx="15">
                  <c:v>6.806081064064988E-2</c:v>
                </c:pt>
                <c:pt idx="16">
                  <c:v>6.8288218404172665E-2</c:v>
                </c:pt>
                <c:pt idx="17">
                  <c:v>7.4587725925261097E-2</c:v>
                </c:pt>
                <c:pt idx="18">
                  <c:v>7.6359450329305897E-2</c:v>
                </c:pt>
                <c:pt idx="19">
                  <c:v>7.4745915229212839E-2</c:v>
                </c:pt>
                <c:pt idx="20">
                  <c:v>7.0115954050782428E-2</c:v>
                </c:pt>
              </c:numCache>
            </c:numRef>
          </c:val>
          <c:smooth val="1"/>
          <c:extLst>
            <c:ext xmlns:c16="http://schemas.microsoft.com/office/drawing/2014/chart" uri="{C3380CC4-5D6E-409C-BE32-E72D297353CC}">
              <c16:uniqueId val="{00000002-A9BE-4A67-85EC-C3A8D4D539C5}"/>
            </c:ext>
          </c:extLst>
        </c:ser>
        <c:dLbls>
          <c:showLegendKey val="0"/>
          <c:showVal val="0"/>
          <c:showCatName val="0"/>
          <c:showSerName val="0"/>
          <c:showPercent val="0"/>
          <c:showBubbleSize val="0"/>
        </c:dLbls>
        <c:marker val="1"/>
        <c:smooth val="0"/>
        <c:axId val="623776223"/>
        <c:axId val="516986095"/>
      </c:lineChart>
      <c:catAx>
        <c:axId val="890689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890692879"/>
        <c:crosses val="autoZero"/>
        <c:auto val="1"/>
        <c:lblAlgn val="ctr"/>
        <c:lblOffset val="100"/>
        <c:noMultiLvlLbl val="0"/>
      </c:catAx>
      <c:valAx>
        <c:axId val="890692879"/>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890689999"/>
        <c:crosses val="autoZero"/>
        <c:crossBetween val="between"/>
      </c:valAx>
      <c:valAx>
        <c:axId val="516986095"/>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623776223"/>
        <c:crosses val="max"/>
        <c:crossBetween val="between"/>
      </c:valAx>
      <c:catAx>
        <c:axId val="623776223"/>
        <c:scaling>
          <c:orientation val="minMax"/>
        </c:scaling>
        <c:delete val="1"/>
        <c:axPos val="b"/>
        <c:numFmt formatCode="General" sourceLinked="1"/>
        <c:majorTickMark val="out"/>
        <c:minorTickMark val="none"/>
        <c:tickLblPos val="nextTo"/>
        <c:crossAx val="51698609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1"/>
          <c:order val="1"/>
          <c:tx>
            <c:strRef>
              <c:f>SFL!$H$92</c:f>
              <c:strCache>
                <c:ptCount val="1"/>
                <c:pt idx="0">
                  <c:v>Under Constr % of Inventory</c:v>
                </c:pt>
              </c:strCache>
            </c:strRef>
          </c:tx>
          <c:spPr>
            <a:solidFill>
              <a:schemeClr val="accent6"/>
            </a:solidFill>
            <a:ln>
              <a:noFill/>
            </a:ln>
            <a:effectLst/>
          </c:spPr>
          <c:cat>
            <c:strRef>
              <c:f>SFL!$A$97:$A$117</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SFL!$H$97:$H$117</c:f>
              <c:numCache>
                <c:formatCode>#,##0.0%_);[Red]\-#,##0.0%</c:formatCode>
                <c:ptCount val="21"/>
                <c:pt idx="0">
                  <c:v>7.2963737384791935E-2</c:v>
                </c:pt>
                <c:pt idx="1">
                  <c:v>6.7686749874700497E-2</c:v>
                </c:pt>
                <c:pt idx="2">
                  <c:v>6.5137736535713864E-2</c:v>
                </c:pt>
                <c:pt idx="3">
                  <c:v>5.3644467526172662E-2</c:v>
                </c:pt>
                <c:pt idx="4">
                  <c:v>5.6601960648160234E-2</c:v>
                </c:pt>
                <c:pt idx="5">
                  <c:v>6.0174124156839974E-2</c:v>
                </c:pt>
                <c:pt idx="6">
                  <c:v>6.2413354996903064E-2</c:v>
                </c:pt>
                <c:pt idx="7">
                  <c:v>6.7461623813669658E-2</c:v>
                </c:pt>
                <c:pt idx="8">
                  <c:v>7.7231626686904767E-2</c:v>
                </c:pt>
                <c:pt idx="9">
                  <c:v>8.1305808992489903E-2</c:v>
                </c:pt>
                <c:pt idx="10">
                  <c:v>8.7580137955350024E-2</c:v>
                </c:pt>
                <c:pt idx="11">
                  <c:v>9.6539835193318144E-2</c:v>
                </c:pt>
                <c:pt idx="12">
                  <c:v>9.5289004499715779E-2</c:v>
                </c:pt>
                <c:pt idx="13">
                  <c:v>9.1159812897592549E-2</c:v>
                </c:pt>
                <c:pt idx="14">
                  <c:v>8.5133283967310833E-2</c:v>
                </c:pt>
                <c:pt idx="15">
                  <c:v>8.7448575080766242E-2</c:v>
                </c:pt>
                <c:pt idx="16">
                  <c:v>8.5158016514372437E-2</c:v>
                </c:pt>
                <c:pt idx="17">
                  <c:v>8.1220922987556995E-2</c:v>
                </c:pt>
                <c:pt idx="18">
                  <c:v>7.1011733239955507E-2</c:v>
                </c:pt>
                <c:pt idx="19">
                  <c:v>6.6375677587612605E-2</c:v>
                </c:pt>
                <c:pt idx="20">
                  <c:v>7.729532472476526E-2</c:v>
                </c:pt>
              </c:numCache>
            </c:numRef>
          </c:val>
          <c:extLst>
            <c:ext xmlns:c16="http://schemas.microsoft.com/office/drawing/2014/chart" uri="{C3380CC4-5D6E-409C-BE32-E72D297353CC}">
              <c16:uniqueId val="{00000000-6056-4D49-ACAA-FC958D0AC88C}"/>
            </c:ext>
          </c:extLst>
        </c:ser>
        <c:dLbls>
          <c:showLegendKey val="0"/>
          <c:showVal val="0"/>
          <c:showCatName val="0"/>
          <c:showSerName val="0"/>
          <c:showPercent val="0"/>
          <c:showBubbleSize val="0"/>
        </c:dLbls>
        <c:axId val="516985135"/>
        <c:axId val="516985615"/>
      </c:areaChart>
      <c:barChart>
        <c:barDir val="col"/>
        <c:grouping val="clustered"/>
        <c:varyColors val="0"/>
        <c:ser>
          <c:idx val="0"/>
          <c:order val="0"/>
          <c:tx>
            <c:strRef>
              <c:f>SFL!$G$92</c:f>
              <c:strCache>
                <c:ptCount val="1"/>
                <c:pt idx="0">
                  <c:v>Under Constr Units</c:v>
                </c:pt>
              </c:strCache>
            </c:strRef>
          </c:tx>
          <c:spPr>
            <a:solidFill>
              <a:schemeClr val="accent2"/>
            </a:solidFill>
            <a:ln>
              <a:noFill/>
            </a:ln>
            <a:effectLst/>
          </c:spPr>
          <c:invertIfNegative val="0"/>
          <c:cat>
            <c:strRef>
              <c:f>SFL!$A$97:$A$117</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SFL!$G$97:$G$117</c:f>
              <c:numCache>
                <c:formatCode>##,###,###,##0_);[Red]\(##,###,###,##0\)</c:formatCode>
                <c:ptCount val="21"/>
                <c:pt idx="0">
                  <c:v>27278</c:v>
                </c:pt>
                <c:pt idx="1">
                  <c:v>24467</c:v>
                </c:pt>
                <c:pt idx="2">
                  <c:v>23086</c:v>
                </c:pt>
                <c:pt idx="3">
                  <c:v>19739</c:v>
                </c:pt>
                <c:pt idx="4">
                  <c:v>21541</c:v>
                </c:pt>
                <c:pt idx="5">
                  <c:v>23097</c:v>
                </c:pt>
                <c:pt idx="6">
                  <c:v>23687</c:v>
                </c:pt>
                <c:pt idx="7">
                  <c:v>26113</c:v>
                </c:pt>
                <c:pt idx="8">
                  <c:v>29976</c:v>
                </c:pt>
                <c:pt idx="9">
                  <c:v>32348</c:v>
                </c:pt>
                <c:pt idx="10">
                  <c:v>35041</c:v>
                </c:pt>
                <c:pt idx="11">
                  <c:v>39524</c:v>
                </c:pt>
                <c:pt idx="12">
                  <c:v>39309</c:v>
                </c:pt>
                <c:pt idx="13">
                  <c:v>38940</c:v>
                </c:pt>
                <c:pt idx="14">
                  <c:v>37113</c:v>
                </c:pt>
                <c:pt idx="15">
                  <c:v>38386</c:v>
                </c:pt>
                <c:pt idx="16">
                  <c:v>37708</c:v>
                </c:pt>
                <c:pt idx="17">
                  <c:v>38183</c:v>
                </c:pt>
                <c:pt idx="18">
                  <c:v>34860</c:v>
                </c:pt>
                <c:pt idx="19">
                  <c:v>33210</c:v>
                </c:pt>
                <c:pt idx="20">
                  <c:v>38768</c:v>
                </c:pt>
              </c:numCache>
            </c:numRef>
          </c:val>
          <c:extLst>
            <c:ext xmlns:c16="http://schemas.microsoft.com/office/drawing/2014/chart" uri="{C3380CC4-5D6E-409C-BE32-E72D297353CC}">
              <c16:uniqueId val="{00000001-6056-4D49-ACAA-FC958D0AC88C}"/>
            </c:ext>
          </c:extLst>
        </c:ser>
        <c:dLbls>
          <c:showLegendKey val="0"/>
          <c:showVal val="0"/>
          <c:showCatName val="0"/>
          <c:showSerName val="0"/>
          <c:showPercent val="0"/>
          <c:showBubbleSize val="0"/>
        </c:dLbls>
        <c:gapWidth val="219"/>
        <c:overlap val="-27"/>
        <c:axId val="1584940607"/>
        <c:axId val="1584941087"/>
      </c:barChart>
      <c:catAx>
        <c:axId val="15849406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584941087"/>
        <c:crosses val="autoZero"/>
        <c:auto val="1"/>
        <c:lblAlgn val="ctr"/>
        <c:lblOffset val="100"/>
        <c:noMultiLvlLbl val="0"/>
      </c:catAx>
      <c:valAx>
        <c:axId val="1584941087"/>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584940607"/>
        <c:crosses val="autoZero"/>
        <c:crossBetween val="between"/>
      </c:valAx>
      <c:valAx>
        <c:axId val="516985615"/>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516985135"/>
        <c:crosses val="max"/>
        <c:crossBetween val="between"/>
      </c:valAx>
      <c:catAx>
        <c:axId val="516985135"/>
        <c:scaling>
          <c:orientation val="minMax"/>
        </c:scaling>
        <c:delete val="1"/>
        <c:axPos val="b"/>
        <c:numFmt formatCode="General" sourceLinked="1"/>
        <c:majorTickMark val="out"/>
        <c:minorTickMark val="none"/>
        <c:tickLblPos val="nextTo"/>
        <c:crossAx val="51698561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SFL!$K$92</c:f>
              <c:strCache>
                <c:ptCount val="1"/>
                <c:pt idx="0">
                  <c:v>12 Mo Sales Vol</c:v>
                </c:pt>
              </c:strCache>
            </c:strRef>
          </c:tx>
          <c:spPr>
            <a:solidFill>
              <a:schemeClr val="accent6"/>
            </a:solidFill>
            <a:ln>
              <a:noFill/>
            </a:ln>
            <a:effectLst/>
          </c:spPr>
          <c:invertIfNegative val="0"/>
          <c:cat>
            <c:strRef>
              <c:f>SFL!$A$97:$A$117</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SFL!$K$97:$K$117</c:f>
              <c:numCache>
                <c:formatCode>\$##,###,###,##0_);[Red]\(\$##,###,###,##0\)</c:formatCode>
                <c:ptCount val="21"/>
                <c:pt idx="0">
                  <c:v>4011417484</c:v>
                </c:pt>
                <c:pt idx="1">
                  <c:v>3372908574</c:v>
                </c:pt>
                <c:pt idx="2">
                  <c:v>2471777438</c:v>
                </c:pt>
                <c:pt idx="3">
                  <c:v>3238508788</c:v>
                </c:pt>
                <c:pt idx="4">
                  <c:v>3536776122</c:v>
                </c:pt>
                <c:pt idx="5">
                  <c:v>5603985128</c:v>
                </c:pt>
                <c:pt idx="6">
                  <c:v>8290940334</c:v>
                </c:pt>
                <c:pt idx="7">
                  <c:v>12355519863</c:v>
                </c:pt>
                <c:pt idx="8">
                  <c:v>13710939996</c:v>
                </c:pt>
                <c:pt idx="9">
                  <c:v>14049798806</c:v>
                </c:pt>
                <c:pt idx="10">
                  <c:v>12973804547</c:v>
                </c:pt>
                <c:pt idx="11">
                  <c:v>8786423401</c:v>
                </c:pt>
                <c:pt idx="12">
                  <c:v>6971397802</c:v>
                </c:pt>
                <c:pt idx="13">
                  <c:v>5555759439</c:v>
                </c:pt>
                <c:pt idx="14">
                  <c:v>4266363977</c:v>
                </c:pt>
                <c:pt idx="15">
                  <c:v>3407758142</c:v>
                </c:pt>
                <c:pt idx="16">
                  <c:v>3139605719</c:v>
                </c:pt>
                <c:pt idx="17">
                  <c:v>3706117286</c:v>
                </c:pt>
                <c:pt idx="18">
                  <c:v>3447723701</c:v>
                </c:pt>
                <c:pt idx="19">
                  <c:v>3984131377</c:v>
                </c:pt>
                <c:pt idx="20">
                  <c:v>4547846299</c:v>
                </c:pt>
              </c:numCache>
            </c:numRef>
          </c:val>
          <c:extLst>
            <c:ext xmlns:c16="http://schemas.microsoft.com/office/drawing/2014/chart" uri="{C3380CC4-5D6E-409C-BE32-E72D297353CC}">
              <c16:uniqueId val="{00000000-D255-49D9-8B89-27E18C4DDD5F}"/>
            </c:ext>
          </c:extLst>
        </c:ser>
        <c:dLbls>
          <c:showLegendKey val="0"/>
          <c:showVal val="0"/>
          <c:showCatName val="0"/>
          <c:showSerName val="0"/>
          <c:showPercent val="0"/>
          <c:showBubbleSize val="0"/>
        </c:dLbls>
        <c:gapWidth val="219"/>
        <c:overlap val="-27"/>
        <c:axId val="1882122799"/>
        <c:axId val="1882115599"/>
      </c:barChart>
      <c:lineChart>
        <c:grouping val="standard"/>
        <c:varyColors val="0"/>
        <c:ser>
          <c:idx val="1"/>
          <c:order val="1"/>
          <c:tx>
            <c:strRef>
              <c:f>SFL!$L$92</c:f>
              <c:strCache>
                <c:ptCount val="1"/>
                <c:pt idx="0">
                  <c:v>12 Mo Sales Vol Growth</c:v>
                </c:pt>
              </c:strCache>
            </c:strRef>
          </c:tx>
          <c:spPr>
            <a:ln w="28575" cap="rnd">
              <a:solidFill>
                <a:schemeClr val="accent4"/>
              </a:solidFill>
              <a:round/>
            </a:ln>
            <a:effectLst/>
          </c:spPr>
          <c:marker>
            <c:symbol val="none"/>
          </c:marker>
          <c:cat>
            <c:strRef>
              <c:f>SFL!$A$97:$A$117</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SFL!$L$97:$L$117</c:f>
              <c:numCache>
                <c:formatCode>#,##0.0%_);[Red]\-#,##0.0%</c:formatCode>
                <c:ptCount val="21"/>
                <c:pt idx="0">
                  <c:v>5.767664919352631E-2</c:v>
                </c:pt>
                <c:pt idx="1">
                  <c:v>-3.2199299475903297E-2</c:v>
                </c:pt>
                <c:pt idx="2">
                  <c:v>-0.37046207031713835</c:v>
                </c:pt>
                <c:pt idx="3">
                  <c:v>-0.10368617206453767</c:v>
                </c:pt>
                <c:pt idx="4">
                  <c:v>-9.5214919408590018E-2</c:v>
                </c:pt>
                <c:pt idx="5">
                  <c:v>0.84518745924154537</c:v>
                </c:pt>
                <c:pt idx="6">
                  <c:v>2.6726483770819862</c:v>
                </c:pt>
                <c:pt idx="7">
                  <c:v>3.1389523852375834</c:v>
                </c:pt>
                <c:pt idx="8">
                  <c:v>3.0420365050789133</c:v>
                </c:pt>
                <c:pt idx="9">
                  <c:v>1.5837334947947899</c:v>
                </c:pt>
                <c:pt idx="10">
                  <c:v>0.54688102569159902</c:v>
                </c:pt>
                <c:pt idx="11">
                  <c:v>-0.30331936369660234</c:v>
                </c:pt>
                <c:pt idx="12">
                  <c:v>-0.51160579020438568</c:v>
                </c:pt>
                <c:pt idx="13">
                  <c:v>-0.62022697900729729</c:v>
                </c:pt>
                <c:pt idx="14">
                  <c:v>-0.68718738922418365</c:v>
                </c:pt>
                <c:pt idx="15">
                  <c:v>-0.62089849440327605</c:v>
                </c:pt>
                <c:pt idx="16">
                  <c:v>-0.51150948485281733</c:v>
                </c:pt>
                <c:pt idx="17">
                  <c:v>-0.28399744220534368</c:v>
                </c:pt>
                <c:pt idx="18">
                  <c:v>-5.3802216148378691E-2</c:v>
                </c:pt>
                <c:pt idx="19">
                  <c:v>0.37068010187612765</c:v>
                </c:pt>
                <c:pt idx="20">
                  <c:v>0.4760839042760705</c:v>
                </c:pt>
              </c:numCache>
            </c:numRef>
          </c:val>
          <c:smooth val="1"/>
          <c:extLst>
            <c:ext xmlns:c16="http://schemas.microsoft.com/office/drawing/2014/chart" uri="{C3380CC4-5D6E-409C-BE32-E72D297353CC}">
              <c16:uniqueId val="{00000001-D255-49D9-8B89-27E18C4DDD5F}"/>
            </c:ext>
          </c:extLst>
        </c:ser>
        <c:dLbls>
          <c:showLegendKey val="0"/>
          <c:showVal val="0"/>
          <c:showCatName val="0"/>
          <c:showSerName val="0"/>
          <c:showPercent val="0"/>
          <c:showBubbleSize val="0"/>
        </c:dLbls>
        <c:marker val="1"/>
        <c:smooth val="0"/>
        <c:axId val="890689519"/>
        <c:axId val="890689039"/>
      </c:lineChart>
      <c:catAx>
        <c:axId val="1882122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882115599"/>
        <c:crosses val="autoZero"/>
        <c:auto val="1"/>
        <c:lblAlgn val="ctr"/>
        <c:lblOffset val="100"/>
        <c:noMultiLvlLbl val="0"/>
      </c:catAx>
      <c:valAx>
        <c:axId val="1882115599"/>
        <c:scaling>
          <c:orientation val="minMax"/>
        </c:scaling>
        <c:delete val="0"/>
        <c:axPos val="l"/>
        <c:numFmt formatCode="&quot;$&quot;#,##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882122799"/>
        <c:crosses val="autoZero"/>
        <c:crossBetween val="between"/>
        <c:dispUnits>
          <c:builtInUnit val="billions"/>
          <c:dispUnitsLbl>
            <c:spPr>
              <a:noFill/>
              <a:ln>
                <a:noFill/>
              </a:ln>
              <a:effectLst/>
            </c:spPr>
            <c:txPr>
              <a:bodyPr rot="-54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dispUnitsLbl>
        </c:dispUnits>
      </c:valAx>
      <c:valAx>
        <c:axId val="890689039"/>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890689519"/>
        <c:crosses val="max"/>
        <c:crossBetween val="between"/>
      </c:valAx>
      <c:catAx>
        <c:axId val="890689519"/>
        <c:scaling>
          <c:orientation val="minMax"/>
        </c:scaling>
        <c:delete val="1"/>
        <c:axPos val="b"/>
        <c:numFmt formatCode="General" sourceLinked="1"/>
        <c:majorTickMark val="out"/>
        <c:minorTickMark val="none"/>
        <c:tickLblPos val="nextTo"/>
        <c:crossAx val="89068903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Dallas!$X$1</c:f>
              <c:strCache>
                <c:ptCount val="1"/>
                <c:pt idx="0">
                  <c:v>Population Growth</c:v>
                </c:pt>
              </c:strCache>
            </c:strRef>
          </c:tx>
          <c:spPr>
            <a:ln w="28575" cap="rnd">
              <a:solidFill>
                <a:schemeClr val="accent4"/>
              </a:solidFill>
              <a:round/>
            </a:ln>
            <a:effectLst/>
          </c:spPr>
          <c:marker>
            <c:symbol val="none"/>
          </c:marker>
          <c:cat>
            <c:strRef>
              <c:f>Dallas!$A$6:$A$26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Dallas!$X$6:$X$26</c:f>
              <c:numCache>
                <c:formatCode>#,##0.0%_);[Red]\-#,##0.0%</c:formatCode>
                <c:ptCount val="21"/>
                <c:pt idx="0">
                  <c:v>1.5948006723682798E-2</c:v>
                </c:pt>
                <c:pt idx="1">
                  <c:v>1.6268536118827899E-2</c:v>
                </c:pt>
                <c:pt idx="2">
                  <c:v>1.63081360043511E-2</c:v>
                </c:pt>
                <c:pt idx="3">
                  <c:v>1.5741596227054198E-2</c:v>
                </c:pt>
                <c:pt idx="4">
                  <c:v>1.4901555660264101E-2</c:v>
                </c:pt>
                <c:pt idx="5">
                  <c:v>1.4325560491196E-2</c:v>
                </c:pt>
                <c:pt idx="6">
                  <c:v>1.4410906004772401E-2</c:v>
                </c:pt>
                <c:pt idx="7">
                  <c:v>1.6991561179843E-2</c:v>
                </c:pt>
                <c:pt idx="8">
                  <c:v>1.9952092869600199E-2</c:v>
                </c:pt>
                <c:pt idx="9">
                  <c:v>2.2723875289405199E-2</c:v>
                </c:pt>
                <c:pt idx="10">
                  <c:v>2.5391013497182199E-2</c:v>
                </c:pt>
                <c:pt idx="11">
                  <c:v>2.5103112368279001E-2</c:v>
                </c:pt>
                <c:pt idx="12">
                  <c:v>2.4812280120041001E-2</c:v>
                </c:pt>
                <c:pt idx="13">
                  <c:v>2.4637120780156601E-2</c:v>
                </c:pt>
                <c:pt idx="14">
                  <c:v>2.4095640103449101E-2</c:v>
                </c:pt>
                <c:pt idx="15">
                  <c:v>2.3472825625157099E-2</c:v>
                </c:pt>
                <c:pt idx="16">
                  <c:v>2.2910567656174899E-2</c:v>
                </c:pt>
                <c:pt idx="17">
                  <c:v>2.2332018565881299E-2</c:v>
                </c:pt>
                <c:pt idx="18">
                  <c:v>2.17844653569499E-2</c:v>
                </c:pt>
                <c:pt idx="19">
                  <c:v>1.9899430451573202E-2</c:v>
                </c:pt>
                <c:pt idx="20">
                  <c:v>1.7693572792189E-2</c:v>
                </c:pt>
              </c:numCache>
            </c:numRef>
          </c:val>
          <c:smooth val="1"/>
          <c:extLst>
            <c:ext xmlns:c16="http://schemas.microsoft.com/office/drawing/2014/chart" uri="{C3380CC4-5D6E-409C-BE32-E72D297353CC}">
              <c16:uniqueId val="{00000000-EB27-4725-BA23-96785D3EDDAE}"/>
            </c:ext>
          </c:extLst>
        </c:ser>
        <c:dLbls>
          <c:showLegendKey val="0"/>
          <c:showVal val="0"/>
          <c:showCatName val="0"/>
          <c:showSerName val="0"/>
          <c:showPercent val="0"/>
          <c:showBubbleSize val="0"/>
        </c:dLbls>
        <c:smooth val="0"/>
        <c:axId val="2011624352"/>
        <c:axId val="2011621952"/>
      </c:lineChart>
      <c:catAx>
        <c:axId val="2011624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2011621952"/>
        <c:crosses val="autoZero"/>
        <c:auto val="1"/>
        <c:lblAlgn val="ctr"/>
        <c:lblOffset val="100"/>
        <c:noMultiLvlLbl val="0"/>
      </c:catAx>
      <c:valAx>
        <c:axId val="2011621952"/>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2011624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4">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SFL!$D$92</c:f>
              <c:strCache>
                <c:ptCount val="1"/>
                <c:pt idx="0">
                  <c:v>Market Asking Rent/Unit</c:v>
                </c:pt>
              </c:strCache>
            </c:strRef>
          </c:tx>
          <c:spPr>
            <a:solidFill>
              <a:schemeClr val="accent6"/>
            </a:solidFill>
            <a:ln>
              <a:noFill/>
            </a:ln>
            <a:effectLst/>
          </c:spPr>
          <c:invertIfNegative val="0"/>
          <c:cat>
            <c:strRef>
              <c:f>SFL!$A$97:$A$117</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SFL!$D$97:$D$117</c:f>
              <c:numCache>
                <c:formatCode>\$##,###,###,##0_);[Red]\(\$##,###,###,##0\)</c:formatCode>
                <c:ptCount val="21"/>
                <c:pt idx="0">
                  <c:v>1868.9007878474733</c:v>
                </c:pt>
                <c:pt idx="1">
                  <c:v>1861.0219411224534</c:v>
                </c:pt>
                <c:pt idx="2">
                  <c:v>1885.1907213124603</c:v>
                </c:pt>
                <c:pt idx="3">
                  <c:v>1912.3156605432498</c:v>
                </c:pt>
                <c:pt idx="4">
                  <c:v>1959.1515146324834</c:v>
                </c:pt>
                <c:pt idx="5">
                  <c:v>2064.2379978037966</c:v>
                </c:pt>
                <c:pt idx="6">
                  <c:v>2185.9514070470136</c:v>
                </c:pt>
                <c:pt idx="7">
                  <c:v>2255.4824237091302</c:v>
                </c:pt>
                <c:pt idx="8">
                  <c:v>2309.8282136557532</c:v>
                </c:pt>
                <c:pt idx="9">
                  <c:v>2350.1557640538504</c:v>
                </c:pt>
                <c:pt idx="10">
                  <c:v>2350.9106599874499</c:v>
                </c:pt>
                <c:pt idx="11">
                  <c:v>2365.7128243329498</c:v>
                </c:pt>
                <c:pt idx="12">
                  <c:v>2382.2406669566935</c:v>
                </c:pt>
                <c:pt idx="13">
                  <c:v>2382.3260155303396</c:v>
                </c:pt>
                <c:pt idx="14">
                  <c:v>2378.6793391209799</c:v>
                </c:pt>
                <c:pt idx="15">
                  <c:v>2387.2423894382932</c:v>
                </c:pt>
                <c:pt idx="16">
                  <c:v>2410.2658953713503</c:v>
                </c:pt>
                <c:pt idx="17">
                  <c:v>2410.2567177498568</c:v>
                </c:pt>
                <c:pt idx="18">
                  <c:v>2403.4965034235734</c:v>
                </c:pt>
                <c:pt idx="19">
                  <c:v>2409.6440977299967</c:v>
                </c:pt>
                <c:pt idx="20">
                  <c:v>2432.8119626167231</c:v>
                </c:pt>
              </c:numCache>
            </c:numRef>
          </c:val>
          <c:extLst>
            <c:ext xmlns:c16="http://schemas.microsoft.com/office/drawing/2014/chart" uri="{C3380CC4-5D6E-409C-BE32-E72D297353CC}">
              <c16:uniqueId val="{00000000-0E0E-4773-AA42-D5046AC7E718}"/>
            </c:ext>
          </c:extLst>
        </c:ser>
        <c:dLbls>
          <c:showLegendKey val="0"/>
          <c:showVal val="0"/>
          <c:showCatName val="0"/>
          <c:showSerName val="0"/>
          <c:showPercent val="0"/>
          <c:showBubbleSize val="0"/>
        </c:dLbls>
        <c:gapWidth val="219"/>
        <c:overlap val="-27"/>
        <c:axId val="1599039072"/>
        <c:axId val="1599040512"/>
      </c:barChart>
      <c:lineChart>
        <c:grouping val="standard"/>
        <c:varyColors val="0"/>
        <c:ser>
          <c:idx val="1"/>
          <c:order val="1"/>
          <c:tx>
            <c:strRef>
              <c:f>SFL!$E$92</c:f>
              <c:strCache>
                <c:ptCount val="1"/>
                <c:pt idx="0">
                  <c:v>Annual Rent Growth</c:v>
                </c:pt>
              </c:strCache>
            </c:strRef>
          </c:tx>
          <c:spPr>
            <a:ln w="28575" cap="rnd">
              <a:solidFill>
                <a:schemeClr val="accent1"/>
              </a:solidFill>
              <a:round/>
            </a:ln>
            <a:effectLst/>
          </c:spPr>
          <c:marker>
            <c:symbol val="none"/>
          </c:marker>
          <c:cat>
            <c:strRef>
              <c:f>SFL!$A$97:$A$117</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SFL!$E$97:$E$117</c:f>
              <c:numCache>
                <c:formatCode>#,##0.0%_);[Red]\-#,##0.0%</c:formatCode>
                <c:ptCount val="21"/>
                <c:pt idx="0">
                  <c:v>2.0509199306756699E-2</c:v>
                </c:pt>
                <c:pt idx="1">
                  <c:v>9.9019213308676069E-3</c:v>
                </c:pt>
                <c:pt idx="2">
                  <c:v>1.6810844550986696E-2</c:v>
                </c:pt>
                <c:pt idx="3">
                  <c:v>2.4657275726723799E-2</c:v>
                </c:pt>
                <c:pt idx="4">
                  <c:v>4.8290459494393097E-2</c:v>
                </c:pt>
                <c:pt idx="5">
                  <c:v>0.1093881281037526</c:v>
                </c:pt>
                <c:pt idx="6">
                  <c:v>0.15941468024387664</c:v>
                </c:pt>
                <c:pt idx="7">
                  <c:v>0.17914895326896599</c:v>
                </c:pt>
                <c:pt idx="8">
                  <c:v>0.1788118086449757</c:v>
                </c:pt>
                <c:pt idx="9">
                  <c:v>0.13842434785190069</c:v>
                </c:pt>
                <c:pt idx="10">
                  <c:v>7.6210797404522634E-2</c:v>
                </c:pt>
                <c:pt idx="11">
                  <c:v>4.9682841557900266E-2</c:v>
                </c:pt>
                <c:pt idx="12">
                  <c:v>3.169452117312143E-2</c:v>
                </c:pt>
                <c:pt idx="13">
                  <c:v>1.3843818910458569E-2</c:v>
                </c:pt>
                <c:pt idx="14">
                  <c:v>1.1824393993132294E-2</c:v>
                </c:pt>
                <c:pt idx="15">
                  <c:v>9.2010844822720643E-3</c:v>
                </c:pt>
                <c:pt idx="16">
                  <c:v>1.1860366435338228E-2</c:v>
                </c:pt>
                <c:pt idx="17">
                  <c:v>1.1745269119200543E-2</c:v>
                </c:pt>
                <c:pt idx="18">
                  <c:v>1.0550214873111868E-2</c:v>
                </c:pt>
                <c:pt idx="19">
                  <c:v>9.4225360063931642E-3</c:v>
                </c:pt>
                <c:pt idx="20">
                  <c:v>9.353483251669804E-3</c:v>
                </c:pt>
              </c:numCache>
            </c:numRef>
          </c:val>
          <c:smooth val="1"/>
          <c:extLst>
            <c:ext xmlns:c16="http://schemas.microsoft.com/office/drawing/2014/chart" uri="{C3380CC4-5D6E-409C-BE32-E72D297353CC}">
              <c16:uniqueId val="{00000001-0E0E-4773-AA42-D5046AC7E718}"/>
            </c:ext>
          </c:extLst>
        </c:ser>
        <c:dLbls>
          <c:showLegendKey val="0"/>
          <c:showVal val="0"/>
          <c:showCatName val="0"/>
          <c:showSerName val="0"/>
          <c:showPercent val="0"/>
          <c:showBubbleSize val="0"/>
        </c:dLbls>
        <c:marker val="1"/>
        <c:smooth val="0"/>
        <c:axId val="1511523888"/>
        <c:axId val="1511525808"/>
      </c:lineChart>
      <c:catAx>
        <c:axId val="159903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599040512"/>
        <c:crosses val="autoZero"/>
        <c:auto val="1"/>
        <c:lblAlgn val="ctr"/>
        <c:lblOffset val="100"/>
        <c:noMultiLvlLbl val="0"/>
      </c:catAx>
      <c:valAx>
        <c:axId val="1599040512"/>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599039072"/>
        <c:crosses val="autoZero"/>
        <c:crossBetween val="between"/>
      </c:valAx>
      <c:valAx>
        <c:axId val="1511525808"/>
        <c:scaling>
          <c:orientation val="minMax"/>
        </c:scaling>
        <c:delete val="0"/>
        <c:axPos val="r"/>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511523888"/>
        <c:crosses val="max"/>
        <c:crossBetween val="between"/>
      </c:valAx>
      <c:catAx>
        <c:axId val="1511523888"/>
        <c:scaling>
          <c:orientation val="minMax"/>
        </c:scaling>
        <c:delete val="1"/>
        <c:axPos val="b"/>
        <c:numFmt formatCode="General" sourceLinked="1"/>
        <c:majorTickMark val="none"/>
        <c:minorTickMark val="none"/>
        <c:tickLblPos val="nextTo"/>
        <c:crossAx val="151152580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SFL!$V$92</c:f>
              <c:strCache>
                <c:ptCount val="1"/>
                <c:pt idx="0">
                  <c:v>Job Growth</c:v>
                </c:pt>
              </c:strCache>
            </c:strRef>
          </c:tx>
          <c:spPr>
            <a:ln w="28575" cap="rnd">
              <a:solidFill>
                <a:schemeClr val="accent5"/>
              </a:solidFill>
              <a:round/>
            </a:ln>
            <a:effectLst/>
          </c:spPr>
          <c:marker>
            <c:symbol val="none"/>
          </c:marker>
          <c:cat>
            <c:strRef>
              <c:f>SFL!$A$97:$A$117</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SFL!$V$97:$V$117</c:f>
              <c:numCache>
                <c:formatCode>#,##0.0%_);[Red]\-#,##0.0%</c:formatCode>
                <c:ptCount val="21"/>
                <c:pt idx="0">
                  <c:v>1.4118548040992667E-2</c:v>
                </c:pt>
                <c:pt idx="1">
                  <c:v>-0.11250948185844634</c:v>
                </c:pt>
                <c:pt idx="2">
                  <c:v>-7.3305454145093998E-2</c:v>
                </c:pt>
                <c:pt idx="3">
                  <c:v>-6.6258810103534377E-2</c:v>
                </c:pt>
                <c:pt idx="4">
                  <c:v>-5.1036501336288398E-2</c:v>
                </c:pt>
                <c:pt idx="5">
                  <c:v>9.3312072965179335E-2</c:v>
                </c:pt>
                <c:pt idx="6">
                  <c:v>6.4934325823511038E-2</c:v>
                </c:pt>
                <c:pt idx="7">
                  <c:v>6.4061267650478135E-2</c:v>
                </c:pt>
                <c:pt idx="8">
                  <c:v>6.0047040861189234E-2</c:v>
                </c:pt>
                <c:pt idx="9">
                  <c:v>6.1341738156033866E-2</c:v>
                </c:pt>
                <c:pt idx="10">
                  <c:v>5.1946784484854236E-2</c:v>
                </c:pt>
                <c:pt idx="11">
                  <c:v>4.7233570675739335E-2</c:v>
                </c:pt>
                <c:pt idx="12">
                  <c:v>4.2116633059849272E-2</c:v>
                </c:pt>
                <c:pt idx="13">
                  <c:v>3.5807433783482799E-2</c:v>
                </c:pt>
                <c:pt idx="14">
                  <c:v>3.0503826750935201E-2</c:v>
                </c:pt>
                <c:pt idx="15">
                  <c:v>2.6442685596925069E-2</c:v>
                </c:pt>
                <c:pt idx="16">
                  <c:v>2.6275101778371935E-2</c:v>
                </c:pt>
                <c:pt idx="17">
                  <c:v>2.5051295467088664E-2</c:v>
                </c:pt>
                <c:pt idx="18">
                  <c:v>1.6772306650130766E-2</c:v>
                </c:pt>
                <c:pt idx="19">
                  <c:v>1.2971511016050499E-2</c:v>
                </c:pt>
                <c:pt idx="20">
                  <c:v>1.1218705631884868E-2</c:v>
                </c:pt>
              </c:numCache>
            </c:numRef>
          </c:val>
          <c:smooth val="1"/>
          <c:extLst>
            <c:ext xmlns:c16="http://schemas.microsoft.com/office/drawing/2014/chart" uri="{C3380CC4-5D6E-409C-BE32-E72D297353CC}">
              <c16:uniqueId val="{00000000-98DF-462A-BF54-591F37D0B332}"/>
            </c:ext>
          </c:extLst>
        </c:ser>
        <c:dLbls>
          <c:showLegendKey val="0"/>
          <c:showVal val="0"/>
          <c:showCatName val="0"/>
          <c:showSerName val="0"/>
          <c:showPercent val="0"/>
          <c:showBubbleSize val="0"/>
        </c:dLbls>
        <c:smooth val="0"/>
        <c:axId val="1456486160"/>
        <c:axId val="1456487120"/>
      </c:lineChart>
      <c:catAx>
        <c:axId val="145648616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456487120"/>
        <c:crosses val="autoZero"/>
        <c:auto val="1"/>
        <c:lblAlgn val="ctr"/>
        <c:lblOffset val="100"/>
        <c:noMultiLvlLbl val="0"/>
      </c:catAx>
      <c:valAx>
        <c:axId val="1456487120"/>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4564861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SFL!$X$92</c:f>
              <c:strCache>
                <c:ptCount val="1"/>
                <c:pt idx="0">
                  <c:v>Population Growth</c:v>
                </c:pt>
              </c:strCache>
            </c:strRef>
          </c:tx>
          <c:spPr>
            <a:ln w="28575" cap="rnd">
              <a:solidFill>
                <a:schemeClr val="accent4"/>
              </a:solidFill>
              <a:round/>
            </a:ln>
            <a:effectLst/>
          </c:spPr>
          <c:marker>
            <c:symbol val="none"/>
          </c:marker>
          <c:cat>
            <c:strRef>
              <c:f>SFL!$A$97:$A$117</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SFL!$X$97:$X$117</c:f>
              <c:numCache>
                <c:formatCode>#,##0.0%_);[Red]\-#,##0.0%</c:formatCode>
                <c:ptCount val="21"/>
                <c:pt idx="0">
                  <c:v>3.3439733694616072E-3</c:v>
                </c:pt>
                <c:pt idx="1">
                  <c:v>2.929551203337934E-3</c:v>
                </c:pt>
                <c:pt idx="2">
                  <c:v>1.4390831664814118E-3</c:v>
                </c:pt>
                <c:pt idx="3">
                  <c:v>1.8587839010349595E-4</c:v>
                </c:pt>
                <c:pt idx="4">
                  <c:v>-1.3405324493814469E-3</c:v>
                </c:pt>
                <c:pt idx="5">
                  <c:v>-2.6106578915091965E-3</c:v>
                </c:pt>
                <c:pt idx="6">
                  <c:v>-2.4385911469151362E-3</c:v>
                </c:pt>
                <c:pt idx="7">
                  <c:v>2.1827212464828149E-3</c:v>
                </c:pt>
                <c:pt idx="8">
                  <c:v>7.2080306360848235E-3</c:v>
                </c:pt>
                <c:pt idx="9">
                  <c:v>1.2077319710982415E-2</c:v>
                </c:pt>
                <c:pt idx="10">
                  <c:v>1.6873131997924767E-2</c:v>
                </c:pt>
                <c:pt idx="11">
                  <c:v>1.7532462023299E-2</c:v>
                </c:pt>
                <c:pt idx="12">
                  <c:v>1.8180138803440899E-2</c:v>
                </c:pt>
                <c:pt idx="13">
                  <c:v>1.8934205171823534E-2</c:v>
                </c:pt>
                <c:pt idx="14">
                  <c:v>1.9314949048068335E-2</c:v>
                </c:pt>
                <c:pt idx="15">
                  <c:v>1.9136908996314466E-2</c:v>
                </c:pt>
                <c:pt idx="16">
                  <c:v>1.90131291587947E-2</c:v>
                </c:pt>
                <c:pt idx="17">
                  <c:v>1.88675386799435E-2</c:v>
                </c:pt>
                <c:pt idx="18">
                  <c:v>1.8747442814560363E-2</c:v>
                </c:pt>
                <c:pt idx="19">
                  <c:v>1.7596029621801301E-2</c:v>
                </c:pt>
                <c:pt idx="20">
                  <c:v>1.5750214120140899E-2</c:v>
                </c:pt>
              </c:numCache>
            </c:numRef>
          </c:val>
          <c:smooth val="1"/>
          <c:extLst>
            <c:ext xmlns:c16="http://schemas.microsoft.com/office/drawing/2014/chart" uri="{C3380CC4-5D6E-409C-BE32-E72D297353CC}">
              <c16:uniqueId val="{00000000-17B5-462D-A9F2-FFC7A23AFB0C}"/>
            </c:ext>
          </c:extLst>
        </c:ser>
        <c:dLbls>
          <c:showLegendKey val="0"/>
          <c:showVal val="0"/>
          <c:showCatName val="0"/>
          <c:showSerName val="0"/>
          <c:showPercent val="0"/>
          <c:showBubbleSize val="0"/>
        </c:dLbls>
        <c:smooth val="0"/>
        <c:axId val="1448704448"/>
        <c:axId val="1448705888"/>
      </c:lineChart>
      <c:catAx>
        <c:axId val="144870444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448705888"/>
        <c:crosses val="autoZero"/>
        <c:auto val="1"/>
        <c:lblAlgn val="ctr"/>
        <c:lblOffset val="100"/>
        <c:noMultiLvlLbl val="0"/>
      </c:catAx>
      <c:valAx>
        <c:axId val="1448705888"/>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4487044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SFL!$Y$92</c:f>
              <c:strCache>
                <c:ptCount val="1"/>
                <c:pt idx="0">
                  <c:v>Median Household Income</c:v>
                </c:pt>
              </c:strCache>
            </c:strRef>
          </c:tx>
          <c:spPr>
            <a:solidFill>
              <a:schemeClr val="accent6"/>
            </a:solidFill>
            <a:ln>
              <a:noFill/>
            </a:ln>
            <a:effectLst/>
          </c:spPr>
          <c:invertIfNegative val="0"/>
          <c:cat>
            <c:strRef>
              <c:f>SFL!$A$97:$A$117</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SFL!$Y$97:$Y$117</c:f>
              <c:numCache>
                <c:formatCode>"$"#,##0.00</c:formatCode>
                <c:ptCount val="21"/>
                <c:pt idx="0">
                  <c:v>61025.315104166664</c:v>
                </c:pt>
                <c:pt idx="1">
                  <c:v>59918.41015625</c:v>
                </c:pt>
                <c:pt idx="2">
                  <c:v>59440.100260416664</c:v>
                </c:pt>
                <c:pt idx="3">
                  <c:v>59143.048177083336</c:v>
                </c:pt>
                <c:pt idx="4">
                  <c:v>59396.739583333336</c:v>
                </c:pt>
                <c:pt idx="5">
                  <c:v>61299.73046875</c:v>
                </c:pt>
                <c:pt idx="6">
                  <c:v>63081.704427083336</c:v>
                </c:pt>
                <c:pt idx="7">
                  <c:v>64931.005208333336</c:v>
                </c:pt>
                <c:pt idx="8">
                  <c:v>66809.692708333328</c:v>
                </c:pt>
                <c:pt idx="9">
                  <c:v>68365.845052083328</c:v>
                </c:pt>
                <c:pt idx="10">
                  <c:v>69970.998697916672</c:v>
                </c:pt>
                <c:pt idx="11">
                  <c:v>71611</c:v>
                </c:pt>
                <c:pt idx="12">
                  <c:v>73412.338541666672</c:v>
                </c:pt>
                <c:pt idx="13">
                  <c:v>75041.380208333328</c:v>
                </c:pt>
                <c:pt idx="14">
                  <c:v>76257.1640625</c:v>
                </c:pt>
                <c:pt idx="15">
                  <c:v>77254.333333333328</c:v>
                </c:pt>
                <c:pt idx="16">
                  <c:v>78042.3984375</c:v>
                </c:pt>
                <c:pt idx="17">
                  <c:v>78529.705729166672</c:v>
                </c:pt>
                <c:pt idx="18">
                  <c:v>78762.072916666672</c:v>
                </c:pt>
                <c:pt idx="19">
                  <c:v>78911.390625</c:v>
                </c:pt>
                <c:pt idx="20">
                  <c:v>79068.4609375</c:v>
                </c:pt>
              </c:numCache>
            </c:numRef>
          </c:val>
          <c:extLst>
            <c:ext xmlns:c16="http://schemas.microsoft.com/office/drawing/2014/chart" uri="{C3380CC4-5D6E-409C-BE32-E72D297353CC}">
              <c16:uniqueId val="{00000000-A6DA-4901-A48E-7ADF056538AB}"/>
            </c:ext>
          </c:extLst>
        </c:ser>
        <c:dLbls>
          <c:showLegendKey val="0"/>
          <c:showVal val="0"/>
          <c:showCatName val="0"/>
          <c:showSerName val="0"/>
          <c:showPercent val="0"/>
          <c:showBubbleSize val="0"/>
        </c:dLbls>
        <c:gapWidth val="219"/>
        <c:overlap val="-27"/>
        <c:axId val="1346348160"/>
        <c:axId val="1461100576"/>
      </c:barChart>
      <c:lineChart>
        <c:grouping val="standard"/>
        <c:varyColors val="0"/>
        <c:ser>
          <c:idx val="1"/>
          <c:order val="1"/>
          <c:tx>
            <c:strRef>
              <c:f>SFL!$Z$92</c:f>
              <c:strCache>
                <c:ptCount val="1"/>
                <c:pt idx="0">
                  <c:v>Median Household Income Growth</c:v>
                </c:pt>
              </c:strCache>
            </c:strRef>
          </c:tx>
          <c:spPr>
            <a:ln w="28575" cap="rnd">
              <a:solidFill>
                <a:schemeClr val="accent2"/>
              </a:solidFill>
              <a:round/>
            </a:ln>
            <a:effectLst/>
          </c:spPr>
          <c:marker>
            <c:symbol val="none"/>
          </c:marker>
          <c:cat>
            <c:strRef>
              <c:f>SFL!$A$97:$A$117</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SFL!$Z$97:$Z$117</c:f>
              <c:numCache>
                <c:formatCode>#,##0.0%_);[Red]\-#,##0.0%</c:formatCode>
                <c:ptCount val="21"/>
                <c:pt idx="0">
                  <c:v>4.801689525428033E-2</c:v>
                </c:pt>
                <c:pt idx="1">
                  <c:v>8.4419371881797999E-3</c:v>
                </c:pt>
                <c:pt idx="2">
                  <c:v>-1.5083243810573814E-2</c:v>
                </c:pt>
                <c:pt idx="3">
                  <c:v>-3.3004639176454034E-2</c:v>
                </c:pt>
                <c:pt idx="4">
                  <c:v>-2.7467831402634837E-2</c:v>
                </c:pt>
                <c:pt idx="5">
                  <c:v>2.3071232156744698E-2</c:v>
                </c:pt>
                <c:pt idx="6">
                  <c:v>6.2306410695294773E-2</c:v>
                </c:pt>
                <c:pt idx="7">
                  <c:v>0.1000054829909023</c:v>
                </c:pt>
                <c:pt idx="8">
                  <c:v>0.12755745482397499</c:v>
                </c:pt>
                <c:pt idx="9">
                  <c:v>0.11777409286253189</c:v>
                </c:pt>
                <c:pt idx="10">
                  <c:v>0.11126740622790597</c:v>
                </c:pt>
                <c:pt idx="11">
                  <c:v>0.10430125208378981</c:v>
                </c:pt>
                <c:pt idx="12">
                  <c:v>9.9521271155201332E-2</c:v>
                </c:pt>
                <c:pt idx="13">
                  <c:v>9.7739249674268655E-2</c:v>
                </c:pt>
                <c:pt idx="14">
                  <c:v>8.9368105063375267E-2</c:v>
                </c:pt>
                <c:pt idx="15">
                  <c:v>7.7950499525309844E-2</c:v>
                </c:pt>
                <c:pt idx="16">
                  <c:v>6.2136151250371335E-2</c:v>
                </c:pt>
                <c:pt idx="17">
                  <c:v>4.5637851494452673E-2</c:v>
                </c:pt>
                <c:pt idx="18">
                  <c:v>3.2231921970178164E-2</c:v>
                </c:pt>
                <c:pt idx="19">
                  <c:v>2.1096159167320602E-2</c:v>
                </c:pt>
                <c:pt idx="20">
                  <c:v>1.2850506021644186E-2</c:v>
                </c:pt>
              </c:numCache>
            </c:numRef>
          </c:val>
          <c:smooth val="1"/>
          <c:extLst>
            <c:ext xmlns:c16="http://schemas.microsoft.com/office/drawing/2014/chart" uri="{C3380CC4-5D6E-409C-BE32-E72D297353CC}">
              <c16:uniqueId val="{00000001-A6DA-4901-A48E-7ADF056538AB}"/>
            </c:ext>
          </c:extLst>
        </c:ser>
        <c:dLbls>
          <c:showLegendKey val="0"/>
          <c:showVal val="0"/>
          <c:showCatName val="0"/>
          <c:showSerName val="0"/>
          <c:showPercent val="0"/>
          <c:showBubbleSize val="0"/>
        </c:dLbls>
        <c:marker val="1"/>
        <c:smooth val="0"/>
        <c:axId val="1446675328"/>
        <c:axId val="1446674848"/>
      </c:lineChart>
      <c:catAx>
        <c:axId val="1346348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461100576"/>
        <c:crosses val="autoZero"/>
        <c:auto val="1"/>
        <c:lblAlgn val="ctr"/>
        <c:lblOffset val="100"/>
        <c:noMultiLvlLbl val="0"/>
      </c:catAx>
      <c:valAx>
        <c:axId val="1461100576"/>
        <c:scaling>
          <c:orientation val="minMax"/>
        </c:scaling>
        <c:delete val="0"/>
        <c:axPos val="l"/>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346348160"/>
        <c:crosses val="autoZero"/>
        <c:crossBetween val="between"/>
      </c:valAx>
      <c:valAx>
        <c:axId val="1446674848"/>
        <c:scaling>
          <c:orientation val="minMax"/>
        </c:scaling>
        <c:delete val="0"/>
        <c:axPos val="r"/>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446675328"/>
        <c:crosses val="max"/>
        <c:crossBetween val="between"/>
      </c:valAx>
      <c:catAx>
        <c:axId val="1446675328"/>
        <c:scaling>
          <c:orientation val="minMax"/>
        </c:scaling>
        <c:delete val="1"/>
        <c:axPos val="b"/>
        <c:numFmt formatCode="General" sourceLinked="1"/>
        <c:majorTickMark val="none"/>
        <c:minorTickMark val="none"/>
        <c:tickLblPos val="nextTo"/>
        <c:crossAx val="144667484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Dallas!$Y$1</c:f>
              <c:strCache>
                <c:ptCount val="1"/>
                <c:pt idx="0">
                  <c:v>Median Household Income</c:v>
                </c:pt>
              </c:strCache>
            </c:strRef>
          </c:tx>
          <c:spPr>
            <a:solidFill>
              <a:schemeClr val="accent6"/>
            </a:solidFill>
            <a:ln>
              <a:noFill/>
            </a:ln>
            <a:effectLst/>
          </c:spPr>
          <c:invertIfNegative val="0"/>
          <c:cat>
            <c:strRef>
              <c:f>Dallas!$A$6:$A$26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Dallas!$Y$6:$Y$26</c:f>
              <c:numCache>
                <c:formatCode>\$##,###,###,##0_);[Red]\(\$##,###,###,##0\)</c:formatCode>
                <c:ptCount val="21"/>
                <c:pt idx="0">
                  <c:v>72325.5078125</c:v>
                </c:pt>
                <c:pt idx="1">
                  <c:v>71227.2734375</c:v>
                </c:pt>
                <c:pt idx="2">
                  <c:v>70699.59375</c:v>
                </c:pt>
                <c:pt idx="3">
                  <c:v>70395.03125</c:v>
                </c:pt>
                <c:pt idx="4">
                  <c:v>70588.9375</c:v>
                </c:pt>
                <c:pt idx="5">
                  <c:v>72512.9375</c:v>
                </c:pt>
                <c:pt idx="6">
                  <c:v>74201.9375</c:v>
                </c:pt>
                <c:pt idx="7">
                  <c:v>75975</c:v>
                </c:pt>
                <c:pt idx="8">
                  <c:v>77923.828125</c:v>
                </c:pt>
                <c:pt idx="9">
                  <c:v>79599.65625</c:v>
                </c:pt>
                <c:pt idx="10">
                  <c:v>81347.3671875</c:v>
                </c:pt>
                <c:pt idx="11">
                  <c:v>82823</c:v>
                </c:pt>
                <c:pt idx="12">
                  <c:v>84195.0078125</c:v>
                </c:pt>
                <c:pt idx="13">
                  <c:v>85288.859375</c:v>
                </c:pt>
                <c:pt idx="14">
                  <c:v>86086.359375</c:v>
                </c:pt>
                <c:pt idx="15">
                  <c:v>86859.9921875</c:v>
                </c:pt>
                <c:pt idx="16">
                  <c:v>87513.6875</c:v>
                </c:pt>
                <c:pt idx="17">
                  <c:v>88061.75</c:v>
                </c:pt>
                <c:pt idx="18">
                  <c:v>88303.796875</c:v>
                </c:pt>
                <c:pt idx="19">
                  <c:v>88516.3671875</c:v>
                </c:pt>
                <c:pt idx="20">
                  <c:v>88967.3984375</c:v>
                </c:pt>
              </c:numCache>
            </c:numRef>
          </c:val>
          <c:extLst>
            <c:ext xmlns:c16="http://schemas.microsoft.com/office/drawing/2014/chart" uri="{C3380CC4-5D6E-409C-BE32-E72D297353CC}">
              <c16:uniqueId val="{00000000-3279-45E9-B78D-7FD19F8FDA4C}"/>
            </c:ext>
          </c:extLst>
        </c:ser>
        <c:dLbls>
          <c:showLegendKey val="0"/>
          <c:showVal val="0"/>
          <c:showCatName val="0"/>
          <c:showSerName val="0"/>
          <c:showPercent val="0"/>
          <c:showBubbleSize val="0"/>
        </c:dLbls>
        <c:gapWidth val="219"/>
        <c:overlap val="-27"/>
        <c:axId val="1693999616"/>
        <c:axId val="1693997696"/>
      </c:barChart>
      <c:lineChart>
        <c:grouping val="standard"/>
        <c:varyColors val="0"/>
        <c:ser>
          <c:idx val="1"/>
          <c:order val="1"/>
          <c:tx>
            <c:strRef>
              <c:f>Dallas!$Z$1</c:f>
              <c:strCache>
                <c:ptCount val="1"/>
                <c:pt idx="0">
                  <c:v>Median Household Income Growth</c:v>
                </c:pt>
              </c:strCache>
            </c:strRef>
          </c:tx>
          <c:spPr>
            <a:ln w="28575" cap="rnd">
              <a:solidFill>
                <a:schemeClr val="accent2"/>
              </a:solidFill>
              <a:round/>
            </a:ln>
            <a:effectLst/>
          </c:spPr>
          <c:marker>
            <c:symbol val="none"/>
          </c:marker>
          <c:cat>
            <c:strRef>
              <c:f>Dallas!$A$6:$A$26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Dallas!$Z$6:$Z$26</c:f>
              <c:numCache>
                <c:formatCode>#,##0.0%_);[Red]\-#,##0.0%</c:formatCode>
                <c:ptCount val="21"/>
                <c:pt idx="0">
                  <c:v>3.0513452037758799E-2</c:v>
                </c:pt>
                <c:pt idx="1">
                  <c:v>4.4748649668511203E-3</c:v>
                </c:pt>
                <c:pt idx="2">
                  <c:v>-1.2312871690414401E-2</c:v>
                </c:pt>
                <c:pt idx="3">
                  <c:v>-2.58764428099316E-2</c:v>
                </c:pt>
                <c:pt idx="4">
                  <c:v>-2.4010482124812299E-2</c:v>
                </c:pt>
                <c:pt idx="5">
                  <c:v>1.8050165343309599E-2</c:v>
                </c:pt>
                <c:pt idx="6">
                  <c:v>4.9538385784571697E-2</c:v>
                </c:pt>
                <c:pt idx="7">
                  <c:v>7.9266514282568798E-2</c:v>
                </c:pt>
                <c:pt idx="8">
                  <c:v>0.10390991683364</c:v>
                </c:pt>
                <c:pt idx="9">
                  <c:v>9.7730405005313603E-2</c:v>
                </c:pt>
                <c:pt idx="10">
                  <c:v>9.6297076979964299E-2</c:v>
                </c:pt>
                <c:pt idx="11">
                  <c:v>9.0134912800263298E-2</c:v>
                </c:pt>
                <c:pt idx="12">
                  <c:v>8.0478331704138206E-2</c:v>
                </c:pt>
                <c:pt idx="13">
                  <c:v>7.1472709720401498E-2</c:v>
                </c:pt>
                <c:pt idx="14">
                  <c:v>5.8256245424353599E-2</c:v>
                </c:pt>
                <c:pt idx="15">
                  <c:v>4.8742404736607001E-2</c:v>
                </c:pt>
                <c:pt idx="16">
                  <c:v>3.9416585065121801E-2</c:v>
                </c:pt>
                <c:pt idx="17">
                  <c:v>3.2511756462917402E-2</c:v>
                </c:pt>
                <c:pt idx="18">
                  <c:v>2.5758291047489199E-2</c:v>
                </c:pt>
                <c:pt idx="19">
                  <c:v>1.9069481337558501E-2</c:v>
                </c:pt>
                <c:pt idx="20">
                  <c:v>1.6611240813044301E-2</c:v>
                </c:pt>
              </c:numCache>
            </c:numRef>
          </c:val>
          <c:smooth val="1"/>
          <c:extLst>
            <c:ext xmlns:c16="http://schemas.microsoft.com/office/drawing/2014/chart" uri="{C3380CC4-5D6E-409C-BE32-E72D297353CC}">
              <c16:uniqueId val="{00000001-3279-45E9-B78D-7FD19F8FDA4C}"/>
            </c:ext>
          </c:extLst>
        </c:ser>
        <c:dLbls>
          <c:showLegendKey val="0"/>
          <c:showVal val="0"/>
          <c:showCatName val="0"/>
          <c:showSerName val="0"/>
          <c:showPercent val="0"/>
          <c:showBubbleSize val="0"/>
        </c:dLbls>
        <c:marker val="1"/>
        <c:smooth val="0"/>
        <c:axId val="1693999136"/>
        <c:axId val="1693998656"/>
      </c:lineChart>
      <c:catAx>
        <c:axId val="1693999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93997696"/>
        <c:crosses val="autoZero"/>
        <c:auto val="1"/>
        <c:lblAlgn val="ctr"/>
        <c:lblOffset val="100"/>
        <c:noMultiLvlLbl val="0"/>
      </c:catAx>
      <c:valAx>
        <c:axId val="1693997696"/>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93999616"/>
        <c:crosses val="autoZero"/>
        <c:crossBetween val="between"/>
      </c:valAx>
      <c:valAx>
        <c:axId val="1693998656"/>
        <c:scaling>
          <c:orientation val="minMax"/>
        </c:scaling>
        <c:delete val="0"/>
        <c:axPos val="r"/>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93999136"/>
        <c:crosses val="max"/>
        <c:crossBetween val="between"/>
      </c:valAx>
      <c:catAx>
        <c:axId val="1693999136"/>
        <c:scaling>
          <c:orientation val="minMax"/>
        </c:scaling>
        <c:delete val="1"/>
        <c:axPos val="b"/>
        <c:numFmt formatCode="General" sourceLinked="1"/>
        <c:majorTickMark val="none"/>
        <c:minorTickMark val="none"/>
        <c:tickLblPos val="nextTo"/>
        <c:crossAx val="169399865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w="9525" cap="flat" cmpd="sng" algn="ctr">
      <a:noFill/>
      <a:round/>
    </a:ln>
    <a:effectLst/>
  </c:spPr>
  <c:txPr>
    <a:bodyPr/>
    <a:lstStyle/>
    <a:p>
      <a:pPr>
        <a:defRPr sz="140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'San antonio'!$I$1</c:f>
              <c:strCache>
                <c:ptCount val="1"/>
                <c:pt idx="0">
                  <c:v>12 Mo Absorp Units</c:v>
                </c:pt>
              </c:strCache>
            </c:strRef>
          </c:tx>
          <c:spPr>
            <a:solidFill>
              <a:schemeClr val="accent6"/>
            </a:solidFill>
            <a:ln>
              <a:noFill/>
            </a:ln>
            <a:effectLst/>
          </c:spPr>
          <c:invertIfNegative val="0"/>
          <c:cat>
            <c:strRef>
              <c:f>'San antonio'!$A$6:$A$26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'San antonio'!$I$6:$I$26</c:f>
              <c:numCache>
                <c:formatCode>##,###,###,##0_);[Red]\(##,###,###,##0\)</c:formatCode>
                <c:ptCount val="21"/>
                <c:pt idx="0">
                  <c:v>5435</c:v>
                </c:pt>
                <c:pt idx="1">
                  <c:v>5071</c:v>
                </c:pt>
                <c:pt idx="2">
                  <c:v>6096</c:v>
                </c:pt>
                <c:pt idx="3">
                  <c:v>7380</c:v>
                </c:pt>
                <c:pt idx="4">
                  <c:v>8100</c:v>
                </c:pt>
                <c:pt idx="5">
                  <c:v>10740</c:v>
                </c:pt>
                <c:pt idx="6">
                  <c:v>11343</c:v>
                </c:pt>
                <c:pt idx="7">
                  <c:v>10558</c:v>
                </c:pt>
                <c:pt idx="8">
                  <c:v>7969</c:v>
                </c:pt>
                <c:pt idx="9">
                  <c:v>3009</c:v>
                </c:pt>
                <c:pt idx="10">
                  <c:v>-606</c:v>
                </c:pt>
                <c:pt idx="11">
                  <c:v>-1683</c:v>
                </c:pt>
                <c:pt idx="12">
                  <c:v>-1074</c:v>
                </c:pt>
                <c:pt idx="13">
                  <c:v>111</c:v>
                </c:pt>
                <c:pt idx="14">
                  <c:v>1756</c:v>
                </c:pt>
                <c:pt idx="15">
                  <c:v>2661</c:v>
                </c:pt>
                <c:pt idx="16">
                  <c:v>3349</c:v>
                </c:pt>
                <c:pt idx="17">
                  <c:v>4622</c:v>
                </c:pt>
                <c:pt idx="18">
                  <c:v>5148</c:v>
                </c:pt>
                <c:pt idx="19">
                  <c:v>5698</c:v>
                </c:pt>
                <c:pt idx="20">
                  <c:v>6734</c:v>
                </c:pt>
              </c:numCache>
            </c:numRef>
          </c:val>
          <c:extLst>
            <c:ext xmlns:c16="http://schemas.microsoft.com/office/drawing/2014/chart" uri="{C3380CC4-5D6E-409C-BE32-E72D297353CC}">
              <c16:uniqueId val="{00000000-C6E6-4F2E-9D67-8E0C30E200DC}"/>
            </c:ext>
          </c:extLst>
        </c:ser>
        <c:ser>
          <c:idx val="2"/>
          <c:order val="2"/>
          <c:tx>
            <c:strRef>
              <c:f>'San antonio'!$P$1</c:f>
              <c:strCache>
                <c:ptCount val="1"/>
                <c:pt idx="0">
                  <c:v>Net Delivered Units 12 Mo</c:v>
                </c:pt>
              </c:strCache>
            </c:strRef>
          </c:tx>
          <c:spPr>
            <a:solidFill>
              <a:schemeClr val="accent5"/>
            </a:solidFill>
            <a:ln>
              <a:noFill/>
            </a:ln>
            <a:effectLst/>
          </c:spPr>
          <c:invertIfNegative val="0"/>
          <c:cat>
            <c:strRef>
              <c:f>'San antonio'!$A$6:$A$26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'San antonio'!$P$6:$P$26</c:f>
              <c:numCache>
                <c:formatCode>##,###,###,##0_);[Red]\(##,###,###,##0\)</c:formatCode>
                <c:ptCount val="21"/>
                <c:pt idx="0">
                  <c:v>4769</c:v>
                </c:pt>
                <c:pt idx="1">
                  <c:v>6858</c:v>
                </c:pt>
                <c:pt idx="2">
                  <c:v>7492</c:v>
                </c:pt>
                <c:pt idx="3">
                  <c:v>8195</c:v>
                </c:pt>
                <c:pt idx="4">
                  <c:v>7386</c:v>
                </c:pt>
                <c:pt idx="5">
                  <c:v>5694</c:v>
                </c:pt>
                <c:pt idx="6">
                  <c:v>4927</c:v>
                </c:pt>
                <c:pt idx="7">
                  <c:v>4203</c:v>
                </c:pt>
                <c:pt idx="8">
                  <c:v>3895</c:v>
                </c:pt>
                <c:pt idx="9">
                  <c:v>3925</c:v>
                </c:pt>
                <c:pt idx="10">
                  <c:v>3737</c:v>
                </c:pt>
                <c:pt idx="11">
                  <c:v>6202</c:v>
                </c:pt>
                <c:pt idx="12">
                  <c:v>6977</c:v>
                </c:pt>
                <c:pt idx="13">
                  <c:v>8768</c:v>
                </c:pt>
                <c:pt idx="14">
                  <c:v>8351</c:v>
                </c:pt>
                <c:pt idx="15">
                  <c:v>6688</c:v>
                </c:pt>
                <c:pt idx="16">
                  <c:v>9059</c:v>
                </c:pt>
                <c:pt idx="17">
                  <c:v>9120</c:v>
                </c:pt>
                <c:pt idx="18">
                  <c:v>12429</c:v>
                </c:pt>
                <c:pt idx="19">
                  <c:v>13767</c:v>
                </c:pt>
                <c:pt idx="20">
                  <c:v>12737</c:v>
                </c:pt>
              </c:numCache>
            </c:numRef>
          </c:val>
          <c:extLst>
            <c:ext xmlns:c16="http://schemas.microsoft.com/office/drawing/2014/chart" uri="{C3380CC4-5D6E-409C-BE32-E72D297353CC}">
              <c16:uniqueId val="{00000001-C6E6-4F2E-9D67-8E0C30E200DC}"/>
            </c:ext>
          </c:extLst>
        </c:ser>
        <c:dLbls>
          <c:showLegendKey val="0"/>
          <c:showVal val="0"/>
          <c:showCatName val="0"/>
          <c:showSerName val="0"/>
          <c:showPercent val="0"/>
          <c:showBubbleSize val="0"/>
        </c:dLbls>
        <c:gapWidth val="219"/>
        <c:axId val="1661870400"/>
        <c:axId val="1661872320"/>
      </c:barChart>
      <c:lineChart>
        <c:grouping val="standard"/>
        <c:varyColors val="0"/>
        <c:ser>
          <c:idx val="0"/>
          <c:order val="0"/>
          <c:tx>
            <c:strRef>
              <c:f>'San antonio'!$C$1</c:f>
              <c:strCache>
                <c:ptCount val="1"/>
                <c:pt idx="0">
                  <c:v>Vacancy Rate</c:v>
                </c:pt>
              </c:strCache>
            </c:strRef>
          </c:tx>
          <c:spPr>
            <a:ln w="28575" cap="rnd">
              <a:solidFill>
                <a:schemeClr val="accent2"/>
              </a:solidFill>
              <a:round/>
            </a:ln>
            <a:effectLst/>
          </c:spPr>
          <c:marker>
            <c:symbol val="none"/>
          </c:marker>
          <c:cat>
            <c:strRef>
              <c:f>'San antonio'!$A$6:$A$26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'San antonio'!$C$6:$C$26</c:f>
              <c:numCache>
                <c:formatCode>#,##0.0%_);[Red]\-#,##0.0%</c:formatCode>
                <c:ptCount val="21"/>
                <c:pt idx="0">
                  <c:v>9.8756739184400005E-2</c:v>
                </c:pt>
                <c:pt idx="1">
                  <c:v>0.101507778797135</c:v>
                </c:pt>
                <c:pt idx="2">
                  <c:v>9.9802626701538305E-2</c:v>
                </c:pt>
                <c:pt idx="3">
                  <c:v>9.91962544003515E-2</c:v>
                </c:pt>
                <c:pt idx="4">
                  <c:v>9.1420643659229694E-2</c:v>
                </c:pt>
                <c:pt idx="5">
                  <c:v>7.3041373724283196E-2</c:v>
                </c:pt>
                <c:pt idx="6">
                  <c:v>6.5122973142601806E-2</c:v>
                </c:pt>
                <c:pt idx="7">
                  <c:v>6.5326251713133901E-2</c:v>
                </c:pt>
                <c:pt idx="8">
                  <c:v>6.93384689004755E-2</c:v>
                </c:pt>
                <c:pt idx="9">
                  <c:v>7.6156565786926506E-2</c:v>
                </c:pt>
                <c:pt idx="10">
                  <c:v>8.5320085263676695E-2</c:v>
                </c:pt>
                <c:pt idx="11">
                  <c:v>0.101603410987348</c:v>
                </c:pt>
                <c:pt idx="12">
                  <c:v>0.105783903444754</c:v>
                </c:pt>
                <c:pt idx="13">
                  <c:v>0.11415544810658899</c:v>
                </c:pt>
                <c:pt idx="14">
                  <c:v>0.113164974366985</c:v>
                </c:pt>
                <c:pt idx="15">
                  <c:v>0.117333769077513</c:v>
                </c:pt>
                <c:pt idx="16">
                  <c:v>0.12771072420955501</c:v>
                </c:pt>
                <c:pt idx="17">
                  <c:v>0.129903641229274</c:v>
                </c:pt>
                <c:pt idx="18">
                  <c:v>0.13940880990700999</c:v>
                </c:pt>
                <c:pt idx="19">
                  <c:v>0.14580144538645901</c:v>
                </c:pt>
                <c:pt idx="20">
                  <c:v>0.14677773587866799</c:v>
                </c:pt>
              </c:numCache>
            </c:numRef>
          </c:val>
          <c:smooth val="0"/>
          <c:extLst>
            <c:ext xmlns:c16="http://schemas.microsoft.com/office/drawing/2014/chart" uri="{C3380CC4-5D6E-409C-BE32-E72D297353CC}">
              <c16:uniqueId val="{00000002-C6E6-4F2E-9D67-8E0C30E200DC}"/>
            </c:ext>
          </c:extLst>
        </c:ser>
        <c:dLbls>
          <c:showLegendKey val="0"/>
          <c:showVal val="0"/>
          <c:showCatName val="0"/>
          <c:showSerName val="0"/>
          <c:showPercent val="0"/>
          <c:showBubbleSize val="0"/>
        </c:dLbls>
        <c:marker val="1"/>
        <c:smooth val="0"/>
        <c:axId val="1661876160"/>
        <c:axId val="1661877120"/>
      </c:lineChart>
      <c:catAx>
        <c:axId val="166187040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61872320"/>
        <c:crosses val="autoZero"/>
        <c:auto val="1"/>
        <c:lblAlgn val="ctr"/>
        <c:lblOffset val="100"/>
        <c:noMultiLvlLbl val="0"/>
      </c:catAx>
      <c:valAx>
        <c:axId val="1661872320"/>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61870400"/>
        <c:crosses val="autoZero"/>
        <c:crossBetween val="between"/>
      </c:valAx>
      <c:valAx>
        <c:axId val="1661877120"/>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61876160"/>
        <c:crosses val="max"/>
        <c:crossBetween val="between"/>
      </c:valAx>
      <c:catAx>
        <c:axId val="1661876160"/>
        <c:scaling>
          <c:orientation val="minMax"/>
        </c:scaling>
        <c:delete val="1"/>
        <c:axPos val="b"/>
        <c:numFmt formatCode="General" sourceLinked="1"/>
        <c:majorTickMark val="out"/>
        <c:minorTickMark val="none"/>
        <c:tickLblPos val="nextTo"/>
        <c:crossAx val="166187712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1"/>
          <c:order val="1"/>
          <c:tx>
            <c:strRef>
              <c:f>'San antonio'!$H$1</c:f>
              <c:strCache>
                <c:ptCount val="1"/>
                <c:pt idx="0">
                  <c:v>Under Constr % of Inventory</c:v>
                </c:pt>
              </c:strCache>
            </c:strRef>
          </c:tx>
          <c:spPr>
            <a:solidFill>
              <a:schemeClr val="accent6"/>
            </a:solidFill>
            <a:ln>
              <a:noFill/>
            </a:ln>
            <a:effectLst/>
          </c:spPr>
          <c:cat>
            <c:strRef>
              <c:f>'San antonio'!$A$6:$A$26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'San antonio'!$H$6:$H$26</c:f>
              <c:numCache>
                <c:formatCode>#,##0.0%_);[Red]\-#,##0.0%</c:formatCode>
                <c:ptCount val="21"/>
                <c:pt idx="0">
                  <c:v>4.8311704774128099E-2</c:v>
                </c:pt>
                <c:pt idx="1">
                  <c:v>4.2561065877128101E-2</c:v>
                </c:pt>
                <c:pt idx="2">
                  <c:v>3.46279783356329E-2</c:v>
                </c:pt>
                <c:pt idx="3">
                  <c:v>3.1089856583028101E-2</c:v>
                </c:pt>
                <c:pt idx="4">
                  <c:v>3.4994077847081403E-2</c:v>
                </c:pt>
                <c:pt idx="5">
                  <c:v>4.5039891462822002E-2</c:v>
                </c:pt>
                <c:pt idx="6">
                  <c:v>4.6579937036497703E-2</c:v>
                </c:pt>
                <c:pt idx="7">
                  <c:v>4.8117803587327299E-2</c:v>
                </c:pt>
                <c:pt idx="8">
                  <c:v>5.4751911631291901E-2</c:v>
                </c:pt>
                <c:pt idx="9">
                  <c:v>6.2731744605655698E-2</c:v>
                </c:pt>
                <c:pt idx="10">
                  <c:v>7.3326761951700403E-2</c:v>
                </c:pt>
                <c:pt idx="11">
                  <c:v>7.6559225335713701E-2</c:v>
                </c:pt>
                <c:pt idx="12">
                  <c:v>8.84961294083077E-2</c:v>
                </c:pt>
                <c:pt idx="13">
                  <c:v>8.4108281921143099E-2</c:v>
                </c:pt>
                <c:pt idx="14">
                  <c:v>8.5282436532844799E-2</c:v>
                </c:pt>
                <c:pt idx="15">
                  <c:v>8.5162769716562697E-2</c:v>
                </c:pt>
                <c:pt idx="16">
                  <c:v>7.0205400415416605E-2</c:v>
                </c:pt>
                <c:pt idx="17">
                  <c:v>6.0064098764981803E-2</c:v>
                </c:pt>
                <c:pt idx="18">
                  <c:v>4.6499463519313299E-2</c:v>
                </c:pt>
                <c:pt idx="19">
                  <c:v>3.4508325867342197E-2</c:v>
                </c:pt>
                <c:pt idx="20">
                  <c:v>2.49142279205012E-2</c:v>
                </c:pt>
              </c:numCache>
            </c:numRef>
          </c:val>
          <c:extLst>
            <c:ext xmlns:c16="http://schemas.microsoft.com/office/drawing/2014/chart" uri="{C3380CC4-5D6E-409C-BE32-E72D297353CC}">
              <c16:uniqueId val="{00000000-FEEC-4791-BBF7-62F17A0982CF}"/>
            </c:ext>
          </c:extLst>
        </c:ser>
        <c:dLbls>
          <c:showLegendKey val="0"/>
          <c:showVal val="0"/>
          <c:showCatName val="0"/>
          <c:showSerName val="0"/>
          <c:showPercent val="0"/>
          <c:showBubbleSize val="0"/>
        </c:dLbls>
        <c:axId val="2016805904"/>
        <c:axId val="2016803504"/>
      </c:areaChart>
      <c:barChart>
        <c:barDir val="col"/>
        <c:grouping val="clustered"/>
        <c:varyColors val="0"/>
        <c:ser>
          <c:idx val="0"/>
          <c:order val="0"/>
          <c:tx>
            <c:strRef>
              <c:f>'San antonio'!$G$1</c:f>
              <c:strCache>
                <c:ptCount val="1"/>
                <c:pt idx="0">
                  <c:v>Under Constr Units</c:v>
                </c:pt>
              </c:strCache>
            </c:strRef>
          </c:tx>
          <c:spPr>
            <a:solidFill>
              <a:schemeClr val="accent2"/>
            </a:solidFill>
            <a:ln>
              <a:noFill/>
            </a:ln>
            <a:effectLst/>
          </c:spPr>
          <c:invertIfNegative val="0"/>
          <c:cat>
            <c:strRef>
              <c:f>'San antonio'!$A$6:$A$26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'San antonio'!$G$6:$G$26</c:f>
              <c:numCache>
                <c:formatCode>##,###,###,##0_);[Red]\(##,###,###,##0\)</c:formatCode>
                <c:ptCount val="21"/>
                <c:pt idx="0">
                  <c:v>9147</c:v>
                </c:pt>
                <c:pt idx="1">
                  <c:v>8165</c:v>
                </c:pt>
                <c:pt idx="2">
                  <c:v>6726</c:v>
                </c:pt>
                <c:pt idx="3">
                  <c:v>6085</c:v>
                </c:pt>
                <c:pt idx="4">
                  <c:v>6884</c:v>
                </c:pt>
                <c:pt idx="5">
                  <c:v>8897</c:v>
                </c:pt>
                <c:pt idx="6">
                  <c:v>9277</c:v>
                </c:pt>
                <c:pt idx="7">
                  <c:v>9620</c:v>
                </c:pt>
                <c:pt idx="8">
                  <c:v>10984</c:v>
                </c:pt>
                <c:pt idx="9">
                  <c:v>12638</c:v>
                </c:pt>
                <c:pt idx="10">
                  <c:v>14878</c:v>
                </c:pt>
                <c:pt idx="11">
                  <c:v>15781</c:v>
                </c:pt>
                <c:pt idx="12">
                  <c:v>18371</c:v>
                </c:pt>
                <c:pt idx="13">
                  <c:v>17682</c:v>
                </c:pt>
                <c:pt idx="14">
                  <c:v>18016</c:v>
                </c:pt>
                <c:pt idx="15">
                  <c:v>18124</c:v>
                </c:pt>
                <c:pt idx="16">
                  <c:v>15210</c:v>
                </c:pt>
                <c:pt idx="17">
                  <c:v>13175</c:v>
                </c:pt>
                <c:pt idx="18">
                  <c:v>10401</c:v>
                </c:pt>
                <c:pt idx="19">
                  <c:v>7819</c:v>
                </c:pt>
                <c:pt idx="20">
                  <c:v>5715</c:v>
                </c:pt>
              </c:numCache>
            </c:numRef>
          </c:val>
          <c:extLst>
            <c:ext xmlns:c16="http://schemas.microsoft.com/office/drawing/2014/chart" uri="{C3380CC4-5D6E-409C-BE32-E72D297353CC}">
              <c16:uniqueId val="{00000001-FEEC-4791-BBF7-62F17A0982CF}"/>
            </c:ext>
          </c:extLst>
        </c:ser>
        <c:dLbls>
          <c:showLegendKey val="0"/>
          <c:showVal val="0"/>
          <c:showCatName val="0"/>
          <c:showSerName val="0"/>
          <c:showPercent val="0"/>
          <c:showBubbleSize val="0"/>
        </c:dLbls>
        <c:gapWidth val="219"/>
        <c:overlap val="-27"/>
        <c:axId val="2016805424"/>
        <c:axId val="2016810224"/>
      </c:barChart>
      <c:catAx>
        <c:axId val="2016805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2016810224"/>
        <c:crosses val="autoZero"/>
        <c:auto val="1"/>
        <c:lblAlgn val="ctr"/>
        <c:lblOffset val="100"/>
        <c:noMultiLvlLbl val="0"/>
      </c:catAx>
      <c:valAx>
        <c:axId val="2016810224"/>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2016805424"/>
        <c:crosses val="autoZero"/>
        <c:crossBetween val="between"/>
      </c:valAx>
      <c:valAx>
        <c:axId val="2016803504"/>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2016805904"/>
        <c:crosses val="max"/>
        <c:crossBetween val="between"/>
      </c:valAx>
      <c:catAx>
        <c:axId val="2016805904"/>
        <c:scaling>
          <c:orientation val="minMax"/>
        </c:scaling>
        <c:delete val="1"/>
        <c:axPos val="b"/>
        <c:numFmt formatCode="General" sourceLinked="1"/>
        <c:majorTickMark val="out"/>
        <c:minorTickMark val="none"/>
        <c:tickLblPos val="nextTo"/>
        <c:crossAx val="201680350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65738" y="0"/>
            <a:ext cx="4029075" cy="350838"/>
          </a:xfrm>
          <a:prstGeom prst="rect">
            <a:avLst/>
          </a:prstGeom>
        </p:spPr>
        <p:txBody>
          <a:bodyPr vert="horz" lIns="91440" tIns="45720" rIns="91440" bIns="45720" rtlCol="0"/>
          <a:lstStyle>
            <a:lvl1pPr algn="r">
              <a:defRPr sz="1200"/>
            </a:lvl1pPr>
          </a:lstStyle>
          <a:p>
            <a:fld id="{F172FBBD-DE3E-4249-B6F0-FF9AE6A6A371}" type="datetimeFigureOut">
              <a:rPr lang="en-US" smtClean="0"/>
              <a:t>5/16/2025</a:t>
            </a:fld>
            <a:endParaRPr lang="en-US"/>
          </a:p>
        </p:txBody>
      </p:sp>
      <p:sp>
        <p:nvSpPr>
          <p:cNvPr id="4" name="Slide Image Placeholder 3"/>
          <p:cNvSpPr>
            <a:spLocks noGrp="1" noRot="1" noChangeAspect="1"/>
          </p:cNvSpPr>
          <p:nvPr>
            <p:ph type="sldImg" idx="2"/>
          </p:nvPr>
        </p:nvSpPr>
        <p:spPr>
          <a:xfrm>
            <a:off x="2820988" y="876300"/>
            <a:ext cx="3654425" cy="23653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30275" y="3373438"/>
            <a:ext cx="7435850" cy="276066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9563"/>
            <a:ext cx="4029075" cy="3508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65738" y="6659563"/>
            <a:ext cx="4029075" cy="350837"/>
          </a:xfrm>
          <a:prstGeom prst="rect">
            <a:avLst/>
          </a:prstGeom>
        </p:spPr>
        <p:txBody>
          <a:bodyPr vert="horz" lIns="91440" tIns="45720" rIns="91440" bIns="45720" rtlCol="0" anchor="b"/>
          <a:lstStyle>
            <a:lvl1pPr algn="r">
              <a:defRPr sz="1200"/>
            </a:lvl1pPr>
          </a:lstStyle>
          <a:p>
            <a:fld id="{BAA60FFF-D8FC-43A5-BCC8-BF398376DCC1}" type="slidenum">
              <a:rPr lang="en-US" smtClean="0"/>
              <a:t>‹#›</a:t>
            </a:fld>
            <a:endParaRPr lang="en-US"/>
          </a:p>
        </p:txBody>
      </p:sp>
    </p:spTree>
    <p:extLst>
      <p:ext uri="{BB962C8B-B14F-4D97-AF65-F5344CB8AC3E}">
        <p14:creationId xmlns:p14="http://schemas.microsoft.com/office/powerpoint/2010/main" val="574831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94D07-67C7-2CC7-1A0E-BDEC29FDCF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8B5057-F88A-CA5F-CB3C-C2BF541637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633EBB-6A45-34BB-02DD-4C1F4BB7D7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630A9B-6319-1922-207B-62A69E8D2E12}"/>
              </a:ext>
            </a:extLst>
          </p:cNvPr>
          <p:cNvSpPr>
            <a:spLocks noGrp="1"/>
          </p:cNvSpPr>
          <p:nvPr>
            <p:ph type="sldNum" sz="quarter" idx="5"/>
          </p:nvPr>
        </p:nvSpPr>
        <p:spPr/>
        <p:txBody>
          <a:bodyPr/>
          <a:lstStyle/>
          <a:p>
            <a:fld id="{BAA60FFF-D8FC-43A5-BCC8-BF398376DCC1}" type="slidenum">
              <a:rPr lang="en-US" smtClean="0"/>
              <a:t>3</a:t>
            </a:fld>
            <a:endParaRPr lang="en-US"/>
          </a:p>
        </p:txBody>
      </p:sp>
    </p:spTree>
    <p:extLst>
      <p:ext uri="{BB962C8B-B14F-4D97-AF65-F5344CB8AC3E}">
        <p14:creationId xmlns:p14="http://schemas.microsoft.com/office/powerpoint/2010/main" val="3911447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09944-3BAA-D8FD-E671-927C732B2F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35B12B-A908-2C60-016B-FEFEFF09AB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AB118D-D318-0590-9B15-390AE0827E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5D78F6-BD14-E82C-374F-6C73EC53A68F}"/>
              </a:ext>
            </a:extLst>
          </p:cNvPr>
          <p:cNvSpPr>
            <a:spLocks noGrp="1"/>
          </p:cNvSpPr>
          <p:nvPr>
            <p:ph type="sldNum" sz="quarter" idx="5"/>
          </p:nvPr>
        </p:nvSpPr>
        <p:spPr/>
        <p:txBody>
          <a:bodyPr/>
          <a:lstStyle/>
          <a:p>
            <a:fld id="{BAA60FFF-D8FC-43A5-BCC8-BF398376DCC1}" type="slidenum">
              <a:rPr lang="en-US" smtClean="0"/>
              <a:t>7</a:t>
            </a:fld>
            <a:endParaRPr lang="en-US"/>
          </a:p>
        </p:txBody>
      </p:sp>
    </p:spTree>
    <p:extLst>
      <p:ext uri="{BB962C8B-B14F-4D97-AF65-F5344CB8AC3E}">
        <p14:creationId xmlns:p14="http://schemas.microsoft.com/office/powerpoint/2010/main" val="3156903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E3DD3-1AB0-3C40-1DB9-AFB5F0A33A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15803A-C3BE-8759-120C-E8C045CE2A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525B55-26F0-F5BD-0486-FE2C29D05C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93664A-EF67-BA23-67A5-3FB356B67302}"/>
              </a:ext>
            </a:extLst>
          </p:cNvPr>
          <p:cNvSpPr>
            <a:spLocks noGrp="1"/>
          </p:cNvSpPr>
          <p:nvPr>
            <p:ph type="sldNum" sz="quarter" idx="5"/>
          </p:nvPr>
        </p:nvSpPr>
        <p:spPr/>
        <p:txBody>
          <a:bodyPr/>
          <a:lstStyle/>
          <a:p>
            <a:fld id="{BAA60FFF-D8FC-43A5-BCC8-BF398376DCC1}" type="slidenum">
              <a:rPr lang="en-US" smtClean="0"/>
              <a:t>11</a:t>
            </a:fld>
            <a:endParaRPr lang="en-US"/>
          </a:p>
        </p:txBody>
      </p:sp>
    </p:spTree>
    <p:extLst>
      <p:ext uri="{BB962C8B-B14F-4D97-AF65-F5344CB8AC3E}">
        <p14:creationId xmlns:p14="http://schemas.microsoft.com/office/powerpoint/2010/main" val="3796497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60FFF-D8FC-43A5-BCC8-BF398376DCC1}" type="slidenum">
              <a:rPr lang="en-US" smtClean="0"/>
              <a:t>15</a:t>
            </a:fld>
            <a:endParaRPr lang="en-US"/>
          </a:p>
        </p:txBody>
      </p:sp>
    </p:spTree>
    <p:extLst>
      <p:ext uri="{BB962C8B-B14F-4D97-AF65-F5344CB8AC3E}">
        <p14:creationId xmlns:p14="http://schemas.microsoft.com/office/powerpoint/2010/main" val="100858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60FFF-D8FC-43A5-BCC8-BF398376DCC1}" type="slidenum">
              <a:rPr lang="en-US" smtClean="0"/>
              <a:t>19</a:t>
            </a:fld>
            <a:endParaRPr lang="en-US"/>
          </a:p>
        </p:txBody>
      </p:sp>
    </p:spTree>
    <p:extLst>
      <p:ext uri="{BB962C8B-B14F-4D97-AF65-F5344CB8AC3E}">
        <p14:creationId xmlns:p14="http://schemas.microsoft.com/office/powerpoint/2010/main" val="4199545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60FFF-D8FC-43A5-BCC8-BF398376DCC1}" type="slidenum">
              <a:rPr lang="en-US" smtClean="0"/>
              <a:t>23</a:t>
            </a:fld>
            <a:endParaRPr lang="en-US"/>
          </a:p>
        </p:txBody>
      </p:sp>
    </p:spTree>
    <p:extLst>
      <p:ext uri="{BB962C8B-B14F-4D97-AF65-F5344CB8AC3E}">
        <p14:creationId xmlns:p14="http://schemas.microsoft.com/office/powerpoint/2010/main" val="635428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60FFF-D8FC-43A5-BCC8-BF398376DCC1}" type="slidenum">
              <a:rPr lang="en-US" smtClean="0"/>
              <a:t>27</a:t>
            </a:fld>
            <a:endParaRPr lang="en-US"/>
          </a:p>
        </p:txBody>
      </p:sp>
    </p:spTree>
    <p:extLst>
      <p:ext uri="{BB962C8B-B14F-4D97-AF65-F5344CB8AC3E}">
        <p14:creationId xmlns:p14="http://schemas.microsoft.com/office/powerpoint/2010/main" val="3364596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60FFF-D8FC-43A5-BCC8-BF398376DCC1}" type="slidenum">
              <a:rPr lang="en-US" smtClean="0"/>
              <a:t>31</a:t>
            </a:fld>
            <a:endParaRPr lang="en-US"/>
          </a:p>
        </p:txBody>
      </p:sp>
    </p:spTree>
    <p:extLst>
      <p:ext uri="{BB962C8B-B14F-4D97-AF65-F5344CB8AC3E}">
        <p14:creationId xmlns:p14="http://schemas.microsoft.com/office/powerpoint/2010/main" val="3746398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60FFF-D8FC-43A5-BCC8-BF398376DCC1}" type="slidenum">
              <a:rPr lang="en-US" smtClean="0"/>
              <a:t>35</a:t>
            </a:fld>
            <a:endParaRPr lang="en-US"/>
          </a:p>
        </p:txBody>
      </p:sp>
    </p:spTree>
    <p:extLst>
      <p:ext uri="{BB962C8B-B14F-4D97-AF65-F5344CB8AC3E}">
        <p14:creationId xmlns:p14="http://schemas.microsoft.com/office/powerpoint/2010/main" val="13340288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165860" y="3118104"/>
            <a:ext cx="13213080" cy="2112264"/>
          </a:xfrm>
          <a:prstGeom prst="rect">
            <a:avLst/>
          </a:prstGeom>
        </p:spPr>
        <p:txBody>
          <a:bodyPr wrap="square" lIns="0" tIns="0" rIns="0" bIns="0">
            <a:spAutoFit/>
          </a:bodyPr>
          <a:lstStyle>
            <a:lvl1pPr>
              <a:defRPr sz="5000" b="0" i="0">
                <a:solidFill>
                  <a:schemeClr val="bg1"/>
                </a:solidFill>
                <a:latin typeface="Open Sans Condensed"/>
                <a:cs typeface="Open Sans Condensed"/>
              </a:defRPr>
            </a:lvl1pPr>
          </a:lstStyle>
          <a:p>
            <a:endParaRPr/>
          </a:p>
        </p:txBody>
      </p:sp>
      <p:sp>
        <p:nvSpPr>
          <p:cNvPr id="3" name="Holder 3"/>
          <p:cNvSpPr>
            <a:spLocks noGrp="1"/>
          </p:cNvSpPr>
          <p:nvPr>
            <p:ph type="subTitle" idx="4"/>
          </p:nvPr>
        </p:nvSpPr>
        <p:spPr>
          <a:xfrm>
            <a:off x="2331720" y="5632704"/>
            <a:ext cx="10881360" cy="25146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10021824" y="9573306"/>
            <a:ext cx="4974336" cy="215444"/>
          </a:xfrm>
          <a:prstGeom prst="rect">
            <a:avLst/>
          </a:prstGeom>
        </p:spPr>
        <p:txBody>
          <a:bodyPr lIns="0" tIns="0" rIns="0" bIns="0"/>
          <a:lstStyle>
            <a:lvl1pPr algn="ctr">
              <a:defRPr sz="1400">
                <a:solidFill>
                  <a:srgbClr val="005670"/>
                </a:solidFill>
                <a:latin typeface="+mn-lt"/>
              </a:defRPr>
            </a:lvl1pPr>
          </a:lstStyle>
          <a:p>
            <a:pPr algn="r"/>
            <a:r>
              <a:rPr lang="en-US" dirty="0"/>
              <a:t>2025 Franklin Street</a:t>
            </a:r>
          </a:p>
        </p:txBody>
      </p:sp>
      <p:sp>
        <p:nvSpPr>
          <p:cNvPr id="5" name="Holder 5"/>
          <p:cNvSpPr>
            <a:spLocks noGrp="1"/>
          </p:cNvSpPr>
          <p:nvPr>
            <p:ph type="dt" sz="half" idx="6"/>
          </p:nvPr>
        </p:nvSpPr>
        <p:spPr>
          <a:xfrm>
            <a:off x="457200" y="9583579"/>
            <a:ext cx="3575304" cy="215444"/>
          </a:xfrm>
          <a:prstGeom prst="rect">
            <a:avLst/>
          </a:prstGeom>
        </p:spPr>
        <p:txBody>
          <a:bodyPr lIns="0" tIns="0" rIns="0" bIns="0"/>
          <a:lstStyle>
            <a:lvl1pPr algn="l">
              <a:defRPr sz="1400">
                <a:solidFill>
                  <a:srgbClr val="005670"/>
                </a:solidFill>
                <a:latin typeface="+mn-lt"/>
              </a:defRPr>
            </a:lvl1pPr>
          </a:lstStyle>
          <a:p>
            <a:r>
              <a:rPr lang="en-US" dirty="0"/>
              <a:t>Franklin Street Data &amp; Research</a:t>
            </a:r>
          </a:p>
        </p:txBody>
      </p:sp>
      <p:pic>
        <p:nvPicPr>
          <p:cNvPr id="8" name="Graphic 7" descr="Badge Copyright outline">
            <a:extLst>
              <a:ext uri="{FF2B5EF4-FFF2-40B4-BE49-F238E27FC236}">
                <a16:creationId xmlns:a16="http://schemas.microsoft.com/office/drawing/2014/main" id="{9C0516CB-CA08-1D9F-9E50-A6A0CCA5AC4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258800" y="9542529"/>
            <a:ext cx="276999" cy="276999"/>
          </a:xfrm>
          <a:prstGeom prst="rect">
            <a:avLst/>
          </a:prstGeom>
        </p:spPr>
      </p:pic>
      <p:pic>
        <p:nvPicPr>
          <p:cNvPr id="10" name="Picture 9" descr="A blue text on a black background&#10;&#10;Description automatically generated">
            <a:extLst>
              <a:ext uri="{FF2B5EF4-FFF2-40B4-BE49-F238E27FC236}">
                <a16:creationId xmlns:a16="http://schemas.microsoft.com/office/drawing/2014/main" id="{5F8D02E0-FDA9-499C-353F-6A3E83192E1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508992" y="203720"/>
            <a:ext cx="2491740" cy="558280"/>
          </a:xfrm>
          <a:prstGeom prst="rect">
            <a:avLst/>
          </a:prstGeom>
        </p:spPr>
      </p:pic>
      <p:sp>
        <p:nvSpPr>
          <p:cNvPr id="11" name="Holder 5">
            <a:extLst>
              <a:ext uri="{FF2B5EF4-FFF2-40B4-BE49-F238E27FC236}">
                <a16:creationId xmlns:a16="http://schemas.microsoft.com/office/drawing/2014/main" id="{06DE41FC-6553-2E56-4CC3-6E15BF8CACEF}"/>
              </a:ext>
            </a:extLst>
          </p:cNvPr>
          <p:cNvSpPr txBox="1">
            <a:spLocks/>
          </p:cNvSpPr>
          <p:nvPr userDrawn="1"/>
        </p:nvSpPr>
        <p:spPr>
          <a:xfrm>
            <a:off x="544068" y="359750"/>
            <a:ext cx="3575304" cy="246221"/>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dirty="0"/>
              <a:t>SUBJECT | MARKET AREA | Q4-2023</a:t>
            </a:r>
          </a:p>
        </p:txBody>
      </p:sp>
      <p:cxnSp>
        <p:nvCxnSpPr>
          <p:cNvPr id="13" name="Straight Connector 12">
            <a:extLst>
              <a:ext uri="{FF2B5EF4-FFF2-40B4-BE49-F238E27FC236}">
                <a16:creationId xmlns:a16="http://schemas.microsoft.com/office/drawing/2014/main" id="{3DFF7178-8193-B675-8400-74201E074FC6}"/>
              </a:ext>
            </a:extLst>
          </p:cNvPr>
          <p:cNvCxnSpPr/>
          <p:nvPr userDrawn="1"/>
        </p:nvCxnSpPr>
        <p:spPr>
          <a:xfrm>
            <a:off x="457200" y="9525000"/>
            <a:ext cx="14543532" cy="0"/>
          </a:xfrm>
          <a:prstGeom prst="line">
            <a:avLst/>
          </a:prstGeom>
          <a:ln>
            <a:solidFill>
              <a:srgbClr val="00567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5544799" cy="10058399"/>
          </a:xfrm>
          <a:prstGeom prst="rect">
            <a:avLst/>
          </a:prstGeom>
        </p:spPr>
      </p:pic>
      <p:pic>
        <p:nvPicPr>
          <p:cNvPr id="17" name="bg object 17"/>
          <p:cNvPicPr/>
          <p:nvPr/>
        </p:nvPicPr>
        <p:blipFill>
          <a:blip r:embed="rId3" cstate="print"/>
          <a:stretch>
            <a:fillRect/>
          </a:stretch>
        </p:blipFill>
        <p:spPr>
          <a:xfrm>
            <a:off x="12663049" y="298443"/>
            <a:ext cx="2657474" cy="361949"/>
          </a:xfrm>
          <a:prstGeom prst="rect">
            <a:avLst/>
          </a:prstGeom>
        </p:spPr>
      </p:pic>
      <p:sp>
        <p:nvSpPr>
          <p:cNvPr id="18" name="bg object 18"/>
          <p:cNvSpPr/>
          <p:nvPr/>
        </p:nvSpPr>
        <p:spPr>
          <a:xfrm>
            <a:off x="0" y="3957539"/>
            <a:ext cx="15544800" cy="2143760"/>
          </a:xfrm>
          <a:custGeom>
            <a:avLst/>
            <a:gdLst/>
            <a:ahLst/>
            <a:cxnLst/>
            <a:rect l="l" t="t" r="r" b="b"/>
            <a:pathLst>
              <a:path w="15544800" h="2143760">
                <a:moveTo>
                  <a:pt x="0" y="0"/>
                </a:moveTo>
                <a:lnTo>
                  <a:pt x="15544800" y="0"/>
                </a:lnTo>
                <a:lnTo>
                  <a:pt x="15544800" y="2143321"/>
                </a:lnTo>
                <a:lnTo>
                  <a:pt x="0" y="2143321"/>
                </a:lnTo>
                <a:lnTo>
                  <a:pt x="0" y="0"/>
                </a:lnTo>
                <a:close/>
              </a:path>
            </a:pathLst>
          </a:custGeom>
          <a:solidFill>
            <a:srgbClr val="00546F">
              <a:alpha val="78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5000" b="0" i="0">
                <a:solidFill>
                  <a:schemeClr val="bg1"/>
                </a:solidFill>
                <a:latin typeface="Open Sans Condensed"/>
                <a:cs typeface="Open Sans Condensed"/>
              </a:defRPr>
            </a:lvl1pPr>
          </a:lstStyle>
          <a:p>
            <a:endParaRPr dirty="0"/>
          </a:p>
        </p:txBody>
      </p:sp>
      <p:sp>
        <p:nvSpPr>
          <p:cNvPr id="3" name="Holder 3"/>
          <p:cNvSpPr>
            <a:spLocks noGrp="1"/>
          </p:cNvSpPr>
          <p:nvPr>
            <p:ph type="ftr" sz="quarter" idx="5"/>
          </p:nvPr>
        </p:nvSpPr>
        <p:spPr>
          <a:xfrm>
            <a:off x="5285232" y="9354312"/>
            <a:ext cx="4974336" cy="502920"/>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777240" y="9354312"/>
            <a:ext cx="3575304" cy="5029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5/16/2025</a:t>
            </a:fld>
            <a:endParaRPr lang="en-US"/>
          </a:p>
        </p:txBody>
      </p:sp>
      <p:sp>
        <p:nvSpPr>
          <p:cNvPr id="5" name="Holder 5"/>
          <p:cNvSpPr>
            <a:spLocks noGrp="1"/>
          </p:cNvSpPr>
          <p:nvPr>
            <p:ph type="sldNum" sz="quarter" idx="7"/>
          </p:nvPr>
        </p:nvSpPr>
        <p:spPr>
          <a:xfrm>
            <a:off x="11192256" y="9354312"/>
            <a:ext cx="3575304" cy="50292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862442" y="4057637"/>
            <a:ext cx="11743690" cy="1797050"/>
          </a:xfrm>
          <a:prstGeom prst="rect">
            <a:avLst/>
          </a:prstGeom>
        </p:spPr>
        <p:txBody>
          <a:bodyPr wrap="square" lIns="0" tIns="0" rIns="0" bIns="0">
            <a:spAutoFit/>
          </a:bodyPr>
          <a:lstStyle>
            <a:lvl1pPr>
              <a:defRPr sz="5000" b="0" i="0">
                <a:solidFill>
                  <a:schemeClr val="bg1"/>
                </a:solidFill>
                <a:latin typeface="Open Sans Condensed"/>
                <a:cs typeface="Open Sans Condensed"/>
              </a:defRPr>
            </a:lvl1pPr>
          </a:lstStyle>
          <a:p>
            <a:endParaRPr/>
          </a:p>
        </p:txBody>
      </p:sp>
      <p:sp>
        <p:nvSpPr>
          <p:cNvPr id="7" name="Holder 4">
            <a:extLst>
              <a:ext uri="{FF2B5EF4-FFF2-40B4-BE49-F238E27FC236}">
                <a16:creationId xmlns:a16="http://schemas.microsoft.com/office/drawing/2014/main" id="{8F44C53D-5C1A-2A33-05D6-707D967EE685}"/>
              </a:ext>
            </a:extLst>
          </p:cNvPr>
          <p:cNvSpPr>
            <a:spLocks noGrp="1"/>
          </p:cNvSpPr>
          <p:nvPr>
            <p:ph type="ftr" sz="quarter" idx="3"/>
          </p:nvPr>
        </p:nvSpPr>
        <p:spPr>
          <a:xfrm>
            <a:off x="10021824" y="9573306"/>
            <a:ext cx="4974336" cy="215444"/>
          </a:xfrm>
          <a:prstGeom prst="rect">
            <a:avLst/>
          </a:prstGeom>
        </p:spPr>
        <p:txBody>
          <a:bodyPr lIns="0" tIns="0" rIns="0" bIns="0"/>
          <a:lstStyle>
            <a:lvl1pPr algn="ctr">
              <a:defRPr sz="1400">
                <a:solidFill>
                  <a:schemeClr val="tx1">
                    <a:lumMod val="65000"/>
                    <a:lumOff val="35000"/>
                  </a:schemeClr>
                </a:solidFill>
                <a:latin typeface="+mn-lt"/>
              </a:defRPr>
            </a:lvl1pPr>
          </a:lstStyle>
          <a:p>
            <a:pPr algn="r"/>
            <a:r>
              <a:rPr lang="en-US" dirty="0"/>
              <a:t>2025 Franklin Street</a:t>
            </a:r>
          </a:p>
        </p:txBody>
      </p:sp>
      <p:sp>
        <p:nvSpPr>
          <p:cNvPr id="8" name="Holder 5">
            <a:extLst>
              <a:ext uri="{FF2B5EF4-FFF2-40B4-BE49-F238E27FC236}">
                <a16:creationId xmlns:a16="http://schemas.microsoft.com/office/drawing/2014/main" id="{A3D3635A-C614-F6D8-43AF-6373A92053C9}"/>
              </a:ext>
            </a:extLst>
          </p:cNvPr>
          <p:cNvSpPr>
            <a:spLocks noGrp="1"/>
          </p:cNvSpPr>
          <p:nvPr>
            <p:ph type="dt" sz="half" idx="2"/>
          </p:nvPr>
        </p:nvSpPr>
        <p:spPr>
          <a:xfrm>
            <a:off x="457200" y="9583579"/>
            <a:ext cx="3575304" cy="215444"/>
          </a:xfrm>
          <a:prstGeom prst="rect">
            <a:avLst/>
          </a:prstGeom>
        </p:spPr>
        <p:txBody>
          <a:bodyPr lIns="0" tIns="0" rIns="0" bIns="0"/>
          <a:lstStyle>
            <a:lvl1pPr algn="l">
              <a:defRPr sz="1400">
                <a:solidFill>
                  <a:schemeClr val="tx1">
                    <a:lumMod val="65000"/>
                    <a:lumOff val="35000"/>
                  </a:schemeClr>
                </a:solidFill>
                <a:latin typeface="+mn-lt"/>
              </a:defRPr>
            </a:lvl1pPr>
          </a:lstStyle>
          <a:p>
            <a:r>
              <a:rPr lang="en-US"/>
              <a:t>Franklin Street Data &amp; Research</a:t>
            </a:r>
            <a:endParaRPr lang="en-US" dirty="0"/>
          </a:p>
        </p:txBody>
      </p:sp>
      <p:pic>
        <p:nvPicPr>
          <p:cNvPr id="9" name="Graphic 8" descr="Badge Copyright outline">
            <a:extLst>
              <a:ext uri="{FF2B5EF4-FFF2-40B4-BE49-F238E27FC236}">
                <a16:creationId xmlns:a16="http://schemas.microsoft.com/office/drawing/2014/main" id="{4AD47D20-438D-4B00-EF9E-1553C21E237B}"/>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258800" y="9542529"/>
            <a:ext cx="276999" cy="276999"/>
          </a:xfrm>
          <a:prstGeom prst="rect">
            <a:avLst/>
          </a:prstGeom>
        </p:spPr>
      </p:pic>
      <p:pic>
        <p:nvPicPr>
          <p:cNvPr id="10" name="Picture 9" descr="A blue text on a black background&#10;&#10;Description automatically generated">
            <a:extLst>
              <a:ext uri="{FF2B5EF4-FFF2-40B4-BE49-F238E27FC236}">
                <a16:creationId xmlns:a16="http://schemas.microsoft.com/office/drawing/2014/main" id="{190074F2-89BA-2539-3B72-47B657C6C4E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2508992" y="203720"/>
            <a:ext cx="2491740" cy="558280"/>
          </a:xfrm>
          <a:prstGeom prst="rect">
            <a:avLst/>
          </a:prstGeom>
        </p:spPr>
      </p:pic>
      <p:sp>
        <p:nvSpPr>
          <p:cNvPr id="11" name="Holder 5">
            <a:extLst>
              <a:ext uri="{FF2B5EF4-FFF2-40B4-BE49-F238E27FC236}">
                <a16:creationId xmlns:a16="http://schemas.microsoft.com/office/drawing/2014/main" id="{523F0380-6C88-0452-50EC-9384882E139A}"/>
              </a:ext>
            </a:extLst>
          </p:cNvPr>
          <p:cNvSpPr txBox="1">
            <a:spLocks/>
          </p:cNvSpPr>
          <p:nvPr userDrawn="1"/>
        </p:nvSpPr>
        <p:spPr>
          <a:xfrm>
            <a:off x="544068" y="359750"/>
            <a:ext cx="3575304" cy="246221"/>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dirty="0"/>
              <a:t>SUBJECT | MARKET AREA | Q4-2023</a:t>
            </a:r>
          </a:p>
        </p:txBody>
      </p:sp>
      <p:cxnSp>
        <p:nvCxnSpPr>
          <p:cNvPr id="12" name="Straight Connector 11">
            <a:extLst>
              <a:ext uri="{FF2B5EF4-FFF2-40B4-BE49-F238E27FC236}">
                <a16:creationId xmlns:a16="http://schemas.microsoft.com/office/drawing/2014/main" id="{B00B7ABE-68FF-8DBE-3151-43E9F9E816DA}"/>
              </a:ext>
            </a:extLst>
          </p:cNvPr>
          <p:cNvCxnSpPr/>
          <p:nvPr userDrawn="1"/>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4" r:id="rId2"/>
    <p:sldLayoutId id="2147483665" r:id="rId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chart" Target="../charts/chart17.xm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chart" Target="../charts/chart16.xml"/><Relationship Id="rId5" Type="http://schemas.openxmlformats.org/officeDocument/2006/relationships/image" Target="../media/image15.png"/><Relationship Id="rId10" Type="http://schemas.openxmlformats.org/officeDocument/2006/relationships/chart" Target="../charts/chart15.xml"/><Relationship Id="rId4" Type="http://schemas.openxmlformats.org/officeDocument/2006/relationships/image" Target="../media/image14.png"/><Relationship Id="rId9" Type="http://schemas.openxmlformats.org/officeDocument/2006/relationships/image" Target="../media/image2.svg"/></Relationships>
</file>

<file path=ppt/slides/_rels/slide11.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image" Target="../media/image12.png"/><Relationship Id="rId7" Type="http://schemas.openxmlformats.org/officeDocument/2006/relationships/chart" Target="../charts/chart18.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chart" Target="../charts/chart21.xml"/><Relationship Id="rId4" Type="http://schemas.openxmlformats.org/officeDocument/2006/relationships/image" Target="../media/image13.png"/><Relationship Id="rId9" Type="http://schemas.openxmlformats.org/officeDocument/2006/relationships/chart" Target="../charts/chart20.xml"/></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hyperlink" Target="https://franklinst.com/" TargetMode="Externa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hyperlink" Target="mailto:Kelly.Antini@FranklinSt.com" TargetMode="External"/><Relationship Id="rId5"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sv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chart" Target="../charts/chart24.xm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chart" Target="../charts/chart23.xml"/><Relationship Id="rId5" Type="http://schemas.openxmlformats.org/officeDocument/2006/relationships/image" Target="../media/image15.png"/><Relationship Id="rId10" Type="http://schemas.openxmlformats.org/officeDocument/2006/relationships/chart" Target="../charts/chart22.xml"/><Relationship Id="rId4" Type="http://schemas.openxmlformats.org/officeDocument/2006/relationships/image" Target="../media/image14.png"/><Relationship Id="rId9" Type="http://schemas.openxmlformats.org/officeDocument/2006/relationships/image" Target="../media/image2.svg"/></Relationships>
</file>

<file path=ppt/slides/_rels/slide15.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image" Target="../media/image12.png"/><Relationship Id="rId7" Type="http://schemas.openxmlformats.org/officeDocument/2006/relationships/chart" Target="../charts/chart25.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chart" Target="../charts/chart28.xml"/><Relationship Id="rId4" Type="http://schemas.openxmlformats.org/officeDocument/2006/relationships/image" Target="../media/image13.png"/><Relationship Id="rId9" Type="http://schemas.openxmlformats.org/officeDocument/2006/relationships/chart" Target="../charts/chart27.xml"/></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hyperlink" Target="https://franklinst.com/" TargetMode="Externa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hyperlink" Target="mailto:Kelly.Antini@FranklinSt.com" TargetMode="External"/><Relationship Id="rId4" Type="http://schemas.openxmlformats.org/officeDocument/2006/relationships/image" Target="../media/image18.png"/><Relationship Id="rId9"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chart" Target="../charts/chart31.xm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chart" Target="../charts/chart30.xml"/><Relationship Id="rId5" Type="http://schemas.openxmlformats.org/officeDocument/2006/relationships/image" Target="../media/image15.png"/><Relationship Id="rId10" Type="http://schemas.openxmlformats.org/officeDocument/2006/relationships/chart" Target="../charts/chart29.xml"/><Relationship Id="rId4" Type="http://schemas.openxmlformats.org/officeDocument/2006/relationships/image" Target="../media/image14.png"/><Relationship Id="rId9" Type="http://schemas.openxmlformats.org/officeDocument/2006/relationships/image" Target="../media/image2.svg"/></Relationships>
</file>

<file path=ppt/slides/_rels/slide19.xml.rels><?xml version="1.0" encoding="UTF-8" standalone="yes"?>
<Relationships xmlns="http://schemas.openxmlformats.org/package/2006/relationships"><Relationship Id="rId8" Type="http://schemas.openxmlformats.org/officeDocument/2006/relationships/chart" Target="../charts/chart33.xml"/><Relationship Id="rId3" Type="http://schemas.openxmlformats.org/officeDocument/2006/relationships/image" Target="../media/image12.png"/><Relationship Id="rId7" Type="http://schemas.openxmlformats.org/officeDocument/2006/relationships/chart" Target="../charts/chart32.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chart" Target="../charts/chart35.xml"/><Relationship Id="rId4" Type="http://schemas.openxmlformats.org/officeDocument/2006/relationships/image" Target="../media/image13.png"/><Relationship Id="rId9" Type="http://schemas.openxmlformats.org/officeDocument/2006/relationships/chart" Target="../charts/chart34.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chart" Target="../charts/chart3.xm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chart" Target="../charts/chart2.xml"/><Relationship Id="rId5" Type="http://schemas.openxmlformats.org/officeDocument/2006/relationships/image" Target="../media/image15.png"/><Relationship Id="rId10" Type="http://schemas.openxmlformats.org/officeDocument/2006/relationships/chart" Target="../charts/chart1.xml"/><Relationship Id="rId4" Type="http://schemas.openxmlformats.org/officeDocument/2006/relationships/image" Target="../media/image14.png"/><Relationship Id="rId9" Type="http://schemas.openxmlformats.org/officeDocument/2006/relationships/image" Target="../media/image2.svg"/></Relationships>
</file>

<file path=ppt/slides/_rels/slide20.xml.rels><?xml version="1.0" encoding="UTF-8" standalone="yes"?>
<Relationships xmlns="http://schemas.openxmlformats.org/package/2006/relationships"><Relationship Id="rId8" Type="http://schemas.openxmlformats.org/officeDocument/2006/relationships/hyperlink" Target="https://franklinst.com/" TargetMode="External"/><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hemeOverride" Target="../theme/themeOverride36.xml"/><Relationship Id="rId6" Type="http://schemas.openxmlformats.org/officeDocument/2006/relationships/image" Target="../media/image18.png"/><Relationship Id="rId5" Type="http://schemas.openxmlformats.org/officeDocument/2006/relationships/hyperlink" Target="mailto:Kelly.Antini@FranklinSt.com" TargetMode="External"/><Relationship Id="rId10" Type="http://schemas.openxmlformats.org/officeDocument/2006/relationships/image" Target="../media/image2.svg"/><Relationship Id="rId4" Type="http://schemas.openxmlformats.org/officeDocument/2006/relationships/image" Target="../media/image13.png"/><Relationship Id="rId9"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hemeOverride" Target="../theme/themeOverride3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chart" Target="../charts/chart38.xm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chart" Target="../charts/chart37.xml"/><Relationship Id="rId5" Type="http://schemas.openxmlformats.org/officeDocument/2006/relationships/image" Target="../media/image15.png"/><Relationship Id="rId10" Type="http://schemas.openxmlformats.org/officeDocument/2006/relationships/chart" Target="../charts/chart36.xml"/><Relationship Id="rId4" Type="http://schemas.openxmlformats.org/officeDocument/2006/relationships/image" Target="../media/image14.png"/><Relationship Id="rId9" Type="http://schemas.openxmlformats.org/officeDocument/2006/relationships/image" Target="../media/image2.svg"/></Relationships>
</file>

<file path=ppt/slides/_rels/slide23.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image" Target="../media/image12.png"/><Relationship Id="rId7" Type="http://schemas.openxmlformats.org/officeDocument/2006/relationships/chart" Target="../charts/chart39.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chart" Target="../charts/chart42.xml"/><Relationship Id="rId4" Type="http://schemas.openxmlformats.org/officeDocument/2006/relationships/image" Target="../media/image13.png"/><Relationship Id="rId9" Type="http://schemas.openxmlformats.org/officeDocument/2006/relationships/chart" Target="../charts/chart41.xml"/></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hyperlink" Target="https://franklinst.com/" TargetMode="Externa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18.png"/><Relationship Id="rId4" Type="http://schemas.openxmlformats.org/officeDocument/2006/relationships/hyperlink" Target="mailto:Kelly.Antini@FranklinSt.com" TargetMode="External"/><Relationship Id="rId9" Type="http://schemas.openxmlformats.org/officeDocument/2006/relationships/image" Target="../media/image2.sv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chart" Target="../charts/chart45.xm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chart" Target="../charts/chart44.xml"/><Relationship Id="rId5" Type="http://schemas.openxmlformats.org/officeDocument/2006/relationships/image" Target="../media/image15.png"/><Relationship Id="rId10" Type="http://schemas.openxmlformats.org/officeDocument/2006/relationships/chart" Target="../charts/chart43.xml"/><Relationship Id="rId4" Type="http://schemas.openxmlformats.org/officeDocument/2006/relationships/image" Target="../media/image14.png"/><Relationship Id="rId9" Type="http://schemas.openxmlformats.org/officeDocument/2006/relationships/image" Target="../media/image2.svg"/></Relationships>
</file>

<file path=ppt/slides/_rels/slide27.xml.rels><?xml version="1.0" encoding="UTF-8" standalone="yes"?>
<Relationships xmlns="http://schemas.openxmlformats.org/package/2006/relationships"><Relationship Id="rId8" Type="http://schemas.openxmlformats.org/officeDocument/2006/relationships/chart" Target="../charts/chart47.xml"/><Relationship Id="rId3" Type="http://schemas.openxmlformats.org/officeDocument/2006/relationships/image" Target="../media/image12.png"/><Relationship Id="rId7" Type="http://schemas.openxmlformats.org/officeDocument/2006/relationships/chart" Target="../charts/chart46.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chart" Target="../charts/chart49.xml"/><Relationship Id="rId4" Type="http://schemas.openxmlformats.org/officeDocument/2006/relationships/image" Target="../media/image13.png"/><Relationship Id="rId9" Type="http://schemas.openxmlformats.org/officeDocument/2006/relationships/chart" Target="../charts/chart48.xml"/></Relationships>
</file>

<file path=ppt/slides/_rels/slide2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hyperlink" Target="https://franklinst.com/" TargetMode="Externa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18.png"/><Relationship Id="rId4" Type="http://schemas.openxmlformats.org/officeDocument/2006/relationships/hyperlink" Target="mailto:Kelly.Antini@FranklinSt.com" TargetMode="External"/><Relationship Id="rId9" Type="http://schemas.openxmlformats.org/officeDocument/2006/relationships/image" Target="../media/image2.sv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image" Target="../media/image12.png"/><Relationship Id="rId7" Type="http://schemas.openxmlformats.org/officeDocument/2006/relationships/chart" Target="../charts/chart4.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chart" Target="../charts/chart7.xml"/><Relationship Id="rId4" Type="http://schemas.openxmlformats.org/officeDocument/2006/relationships/image" Target="../media/image13.png"/><Relationship Id="rId9" Type="http://schemas.openxmlformats.org/officeDocument/2006/relationships/chart" Target="../charts/chart6.xml"/></Relationships>
</file>

<file path=ppt/slides/_rels/slide3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chart" Target="../charts/chart52.xm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chart" Target="../charts/chart51.xml"/><Relationship Id="rId5" Type="http://schemas.openxmlformats.org/officeDocument/2006/relationships/image" Target="../media/image15.png"/><Relationship Id="rId10" Type="http://schemas.openxmlformats.org/officeDocument/2006/relationships/chart" Target="../charts/chart50.xml"/><Relationship Id="rId4" Type="http://schemas.openxmlformats.org/officeDocument/2006/relationships/image" Target="../media/image14.png"/><Relationship Id="rId9" Type="http://schemas.openxmlformats.org/officeDocument/2006/relationships/image" Target="../media/image2.svg"/></Relationships>
</file>

<file path=ppt/slides/_rels/slide31.xml.rels><?xml version="1.0" encoding="UTF-8" standalone="yes"?>
<Relationships xmlns="http://schemas.openxmlformats.org/package/2006/relationships"><Relationship Id="rId8" Type="http://schemas.openxmlformats.org/officeDocument/2006/relationships/chart" Target="../charts/chart54.xml"/><Relationship Id="rId3" Type="http://schemas.openxmlformats.org/officeDocument/2006/relationships/image" Target="../media/image12.png"/><Relationship Id="rId7" Type="http://schemas.openxmlformats.org/officeDocument/2006/relationships/chart" Target="../charts/chart53.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chart" Target="../charts/chart56.xml"/><Relationship Id="rId4" Type="http://schemas.openxmlformats.org/officeDocument/2006/relationships/image" Target="../media/image13.png"/><Relationship Id="rId9" Type="http://schemas.openxmlformats.org/officeDocument/2006/relationships/chart" Target="../charts/chart55.xml"/></Relationships>
</file>

<file path=ppt/slides/_rels/slide3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hyperlink" Target="https://franklinst.com/" TargetMode="Externa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hyperlink" Target="mailto:Kelly.Antini@FranklinSt.com" TargetMode="External"/><Relationship Id="rId4" Type="http://schemas.openxmlformats.org/officeDocument/2006/relationships/image" Target="../media/image18.png"/><Relationship Id="rId9" Type="http://schemas.openxmlformats.org/officeDocument/2006/relationships/image" Target="../media/image2.sv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chart" Target="../charts/chart59.xm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chart" Target="../charts/chart58.xml"/><Relationship Id="rId5" Type="http://schemas.openxmlformats.org/officeDocument/2006/relationships/image" Target="../media/image15.png"/><Relationship Id="rId10" Type="http://schemas.openxmlformats.org/officeDocument/2006/relationships/chart" Target="../charts/chart57.xml"/><Relationship Id="rId4" Type="http://schemas.openxmlformats.org/officeDocument/2006/relationships/image" Target="../media/image14.png"/><Relationship Id="rId9" Type="http://schemas.openxmlformats.org/officeDocument/2006/relationships/image" Target="../media/image2.svg"/></Relationships>
</file>

<file path=ppt/slides/_rels/slide35.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image" Target="../media/image12.png"/><Relationship Id="rId7" Type="http://schemas.openxmlformats.org/officeDocument/2006/relationships/chart" Target="../charts/chart60.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chart" Target="../charts/chart63.xml"/><Relationship Id="rId4" Type="http://schemas.openxmlformats.org/officeDocument/2006/relationships/image" Target="../media/image13.png"/><Relationship Id="rId9" Type="http://schemas.openxmlformats.org/officeDocument/2006/relationships/chart" Target="../charts/chart62.xml"/></Relationships>
</file>

<file path=ppt/slides/_rels/slide3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hyperlink" Target="https://franklinst.com/" TargetMode="Externa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hyperlink" Target="mailto:Kelly.Antini@FranklinSt.com" TargetMode="External"/><Relationship Id="rId4" Type="http://schemas.openxmlformats.org/officeDocument/2006/relationships/image" Target="../media/image18.png"/><Relationship Id="rId9" Type="http://schemas.openxmlformats.org/officeDocument/2006/relationships/image" Target="../media/image2.sv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hyperlink" Target="https://franklinst.com/" TargetMode="Externa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hyperlink" Target="mailto:Kelly.Antini@FranklinSt.com" TargetMode="External"/><Relationship Id="rId4" Type="http://schemas.openxmlformats.org/officeDocument/2006/relationships/image" Target="../media/image18.png"/><Relationship Id="rId9"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chart" Target="../charts/chart10.xm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chart" Target="../charts/chart9.xml"/><Relationship Id="rId5" Type="http://schemas.openxmlformats.org/officeDocument/2006/relationships/image" Target="../media/image15.png"/><Relationship Id="rId10" Type="http://schemas.openxmlformats.org/officeDocument/2006/relationships/chart" Target="../charts/chart8.xml"/><Relationship Id="rId4" Type="http://schemas.openxmlformats.org/officeDocument/2006/relationships/image" Target="../media/image14.png"/><Relationship Id="rId9" Type="http://schemas.openxmlformats.org/officeDocument/2006/relationships/image" Target="../media/image2.svg"/></Relationships>
</file>

<file path=ppt/slides/_rels/slide7.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image" Target="../media/image12.png"/><Relationship Id="rId7" Type="http://schemas.openxmlformats.org/officeDocument/2006/relationships/chart" Target="../charts/chart1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chart" Target="../charts/chart14.xml"/><Relationship Id="rId4" Type="http://schemas.openxmlformats.org/officeDocument/2006/relationships/image" Target="../media/image13.png"/><Relationship Id="rId9" Type="http://schemas.openxmlformats.org/officeDocument/2006/relationships/chart" Target="../charts/chart13.xml"/></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hyperlink" Target="https://franklinst.com/" TargetMode="Externa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hyperlink" Target="mailto:Kelly.Antini@FranklinSt.com" TargetMode="External"/><Relationship Id="rId5"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a:extLst>
            <a:ext uri="{FF2B5EF4-FFF2-40B4-BE49-F238E27FC236}">
              <a16:creationId xmlns:a16="http://schemas.microsoft.com/office/drawing/2014/main" id="{85C56B11-6C31-E433-C35A-FC33D264CAD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E4749F2-D695-77FD-38E8-7630F897084C}"/>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786"/>
            <a:ext cx="15544800" cy="10057614"/>
          </a:xfrm>
          <a:prstGeom prst="rect">
            <a:avLst/>
          </a:prstGeom>
        </p:spPr>
      </p:pic>
      <p:pic>
        <p:nvPicPr>
          <p:cNvPr id="9" name="Picture 8" descr="A blue background with white dots&#10;&#10;Description automatically generated">
            <a:extLst>
              <a:ext uri="{FF2B5EF4-FFF2-40B4-BE49-F238E27FC236}">
                <a16:creationId xmlns:a16="http://schemas.microsoft.com/office/drawing/2014/main" id="{4FF90268-3BED-82DF-07E4-480F03E69AB7}"/>
              </a:ext>
            </a:extLst>
          </p:cNvPr>
          <p:cNvPicPr>
            <a:picLocks noChangeAspect="1"/>
          </p:cNvPicPr>
          <p:nvPr/>
        </p:nvPicPr>
        <p:blipFill rotWithShape="1">
          <a:blip r:embed="rId5" cstate="print">
            <a:alphaModFix amt="79000"/>
            <a:extLst>
              <a:ext uri="{28A0092B-C50C-407E-A947-70E740481C1C}">
                <a14:useLocalDpi xmlns:a14="http://schemas.microsoft.com/office/drawing/2010/main" val="0"/>
              </a:ext>
            </a:extLst>
          </a:blip>
          <a:srcRect l="-193" t="1" r="-1" b="-104"/>
          <a:stretch/>
        </p:blipFill>
        <p:spPr>
          <a:xfrm rot="2748722">
            <a:off x="-3243911" y="395130"/>
            <a:ext cx="15469036" cy="11728315"/>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EA5A17EF-CC5A-D378-A1C5-ED7F38CE82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432" y="1524000"/>
            <a:ext cx="3581400" cy="483591"/>
          </a:xfrm>
          <a:prstGeom prst="rect">
            <a:avLst/>
          </a:prstGeom>
        </p:spPr>
      </p:pic>
      <p:sp>
        <p:nvSpPr>
          <p:cNvPr id="2" name="Isosceles Triangle 1">
            <a:extLst>
              <a:ext uri="{FF2B5EF4-FFF2-40B4-BE49-F238E27FC236}">
                <a16:creationId xmlns:a16="http://schemas.microsoft.com/office/drawing/2014/main" id="{00FA57DE-FFD6-CE7C-4078-E4D7450318EF}"/>
              </a:ext>
            </a:extLst>
          </p:cNvPr>
          <p:cNvSpPr/>
          <p:nvPr/>
        </p:nvSpPr>
        <p:spPr>
          <a:xfrm>
            <a:off x="10591800" y="6714841"/>
            <a:ext cx="7772400" cy="3370302"/>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525CA60-1905-115D-7D95-3442375651C5}"/>
              </a:ext>
            </a:extLst>
          </p:cNvPr>
          <p:cNvSpPr txBox="1"/>
          <p:nvPr/>
        </p:nvSpPr>
        <p:spPr>
          <a:xfrm>
            <a:off x="457200" y="4398770"/>
            <a:ext cx="12379111" cy="5078313"/>
          </a:xfrm>
          <a:prstGeom prst="rect">
            <a:avLst/>
          </a:prstGeom>
          <a:noFill/>
        </p:spPr>
        <p:txBody>
          <a:bodyPr wrap="square">
            <a:spAutoFit/>
          </a:bodyPr>
          <a:lstStyle/>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DALLAS</a:t>
            </a:r>
          </a:p>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a:t>
            </a:r>
          </a:p>
          <a:p>
            <a:pPr marL="274320" algn="l">
              <a:tabLst>
                <a:tab pos="4563745" algn="l"/>
              </a:tabLst>
            </a:pPr>
            <a:r>
              <a:rPr lang="en-US" sz="4800" spc="-150" dirty="0">
                <a:solidFill>
                  <a:schemeClr val="bg1"/>
                </a:solidFill>
                <a:latin typeface="Open Sans" pitchFamily="2" charset="0"/>
                <a:ea typeface="Open Sans" pitchFamily="2" charset="0"/>
                <a:cs typeface="Open Sans" pitchFamily="2" charset="0"/>
              </a:rPr>
              <a:t>Q1 2025</a:t>
            </a:r>
          </a:p>
        </p:txBody>
      </p:sp>
      <p:sp>
        <p:nvSpPr>
          <p:cNvPr id="4" name="Holder 5">
            <a:extLst>
              <a:ext uri="{FF2B5EF4-FFF2-40B4-BE49-F238E27FC236}">
                <a16:creationId xmlns:a16="http://schemas.microsoft.com/office/drawing/2014/main" id="{406C4F53-909A-F7F7-676E-841286877501}"/>
              </a:ext>
            </a:extLst>
          </p:cNvPr>
          <p:cNvSpPr txBox="1">
            <a:spLocks/>
          </p:cNvSpPr>
          <p:nvPr/>
        </p:nvSpPr>
        <p:spPr>
          <a:xfrm>
            <a:off x="12478916" y="9570181"/>
            <a:ext cx="2560039"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Franklin Street Data &amp; Research</a:t>
            </a:r>
          </a:p>
        </p:txBody>
      </p:sp>
      <p:cxnSp>
        <p:nvCxnSpPr>
          <p:cNvPr id="8" name="Straight Connector 7">
            <a:extLst>
              <a:ext uri="{FF2B5EF4-FFF2-40B4-BE49-F238E27FC236}">
                <a16:creationId xmlns:a16="http://schemas.microsoft.com/office/drawing/2014/main" id="{2A218A12-077A-F9FE-E648-4EE3FBDAAC9C}"/>
              </a:ext>
            </a:extLst>
          </p:cNvPr>
          <p:cNvCxnSpPr>
            <a:cxnSpLocks/>
          </p:cNvCxnSpPr>
          <p:nvPr/>
        </p:nvCxnSpPr>
        <p:spPr>
          <a:xfrm>
            <a:off x="5261609" y="0"/>
            <a:ext cx="3276600" cy="304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4478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AFF5C-7C3A-3E53-EEC1-2814B7D22A50}"/>
            </a:ext>
          </a:extLst>
        </p:cNvPr>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0D088FDD-31D1-9719-FB1A-A3E246415A4A}"/>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151F57F-55ED-5CDE-50D9-E646B057AF46}"/>
              </a:ext>
            </a:extLst>
          </p:cNvPr>
          <p:cNvSpPr txBox="1">
            <a:spLocks/>
          </p:cNvSpPr>
          <p:nvPr/>
        </p:nvSpPr>
        <p:spPr>
          <a:xfrm>
            <a:off x="533400" y="259377"/>
            <a:ext cx="43434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 | AUSTIN | Q1 2025</a:t>
            </a:r>
          </a:p>
        </p:txBody>
      </p:sp>
      <p:cxnSp>
        <p:nvCxnSpPr>
          <p:cNvPr id="7" name="Straight Connector 6">
            <a:extLst>
              <a:ext uri="{FF2B5EF4-FFF2-40B4-BE49-F238E27FC236}">
                <a16:creationId xmlns:a16="http://schemas.microsoft.com/office/drawing/2014/main" id="{7F954E95-D65A-89AC-5BC5-0041E0548FCA}"/>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object 17">
            <a:extLst>
              <a:ext uri="{FF2B5EF4-FFF2-40B4-BE49-F238E27FC236}">
                <a16:creationId xmlns:a16="http://schemas.microsoft.com/office/drawing/2014/main" id="{8C993B51-301F-046E-7379-2EC8D41B8694}"/>
              </a:ext>
            </a:extLst>
          </p:cNvPr>
          <p:cNvSpPr txBox="1"/>
          <p:nvPr/>
        </p:nvSpPr>
        <p:spPr>
          <a:xfrm>
            <a:off x="838200" y="800029"/>
            <a:ext cx="13911272" cy="1638910"/>
          </a:xfrm>
          <a:prstGeom prst="rect">
            <a:avLst/>
          </a:prstGeom>
        </p:spPr>
        <p:txBody>
          <a:bodyPr vert="horz" wrap="square" lIns="0" tIns="38100" rIns="0" bIns="0" rtlCol="0">
            <a:spAutoFit/>
          </a:bodyPr>
          <a:lstStyle/>
          <a:p>
            <a:pPr>
              <a:spcBef>
                <a:spcPts val="300"/>
              </a:spcBef>
            </a:pPr>
            <a:r>
              <a:rPr sz="2000" b="1" i="1" spc="-10" dirty="0">
                <a:solidFill>
                  <a:srgbClr val="00939D"/>
                </a:solidFill>
                <a:latin typeface="Open Sans" panose="020B0606030504020204" pitchFamily="34" charset="0"/>
                <a:ea typeface="Open Sans" panose="020B0606030504020204" pitchFamily="34" charset="0"/>
                <a:cs typeface="Open Sans" panose="020B0606030504020204" pitchFamily="34" charset="0"/>
              </a:rPr>
              <a:t>Outlook</a:t>
            </a:r>
            <a:endParaRPr lang="en-US" sz="2000" b="1" i="1" spc="-10" dirty="0">
              <a:solidFill>
                <a:srgbClr val="00939D"/>
              </a:solidFill>
              <a:latin typeface="Open Sans" panose="020B0606030504020204" pitchFamily="34" charset="0"/>
              <a:ea typeface="Open Sans" panose="020B0606030504020204" pitchFamily="34" charset="0"/>
              <a:cs typeface="Open Sans" panose="020B0606030504020204" pitchFamily="34" charset="0"/>
            </a:endParaRPr>
          </a:p>
          <a:p>
            <a:r>
              <a:rPr lang="en-US" sz="1400" dirty="0">
                <a:latin typeface="Open Sans" panose="020B0606030504020204" pitchFamily="34" charset="0"/>
                <a:ea typeface="Open Sans" panose="020B0606030504020204" pitchFamily="34" charset="0"/>
                <a:cs typeface="Open Sans" panose="020B0606030504020204" pitchFamily="34" charset="0"/>
              </a:rPr>
              <a:t>Austin’s multifamily market appears to be shifting momentum in 2025, with new delivery volumes starting to slow down. According to CoStar, the first quarter of the year marked a significant shift, with net absorption outpacing new supply for the first time in over three years. This improvement was supported by one of the strongest first quarters in Austin’s history, with nearly 4,800 units absorbed—ranking fourth highest nationally, per CoStar. Despite this progress, Austin still holds the highest vacancy rate among major U.S. markets, a lingering consequence of years of supply outstripping demand. While 2024’s record-setting pace of absorption may not be repeated, demand is expected to remain strong. The market is currently on track for approximately 15,000 units of absorption this year—Austin’s third-highest annual total ever and the highest in the nation relative to inventory size.</a:t>
            </a:r>
          </a:p>
        </p:txBody>
      </p:sp>
      <p:pic>
        <p:nvPicPr>
          <p:cNvPr id="11" name="Picture 10" descr="A black and white logo&#10;&#10;Description automatically generated">
            <a:extLst>
              <a:ext uri="{FF2B5EF4-FFF2-40B4-BE49-F238E27FC236}">
                <a16:creationId xmlns:a16="http://schemas.microsoft.com/office/drawing/2014/main" id="{5006A0C3-887E-9BB3-7D0A-4E384930BE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2546" y="197822"/>
            <a:ext cx="2148854" cy="290156"/>
          </a:xfrm>
          <a:prstGeom prst="rect">
            <a:avLst/>
          </a:prstGeom>
        </p:spPr>
      </p:pic>
      <p:sp>
        <p:nvSpPr>
          <p:cNvPr id="34" name="TextBox 33">
            <a:extLst>
              <a:ext uri="{FF2B5EF4-FFF2-40B4-BE49-F238E27FC236}">
                <a16:creationId xmlns:a16="http://schemas.microsoft.com/office/drawing/2014/main" id="{4CF37BAE-2D54-6844-9758-C16AEA465808}"/>
              </a:ext>
            </a:extLst>
          </p:cNvPr>
          <p:cNvSpPr txBox="1"/>
          <p:nvPr/>
        </p:nvSpPr>
        <p:spPr>
          <a:xfrm>
            <a:off x="857250" y="6140497"/>
            <a:ext cx="2836913"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Under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Construction</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6D07269C-15F3-052A-F1AE-4E77E01196F0}"/>
              </a:ext>
            </a:extLst>
          </p:cNvPr>
          <p:cNvSpPr txBox="1"/>
          <p:nvPr/>
        </p:nvSpPr>
        <p:spPr>
          <a:xfrm>
            <a:off x="8125563" y="2645995"/>
            <a:ext cx="6688074" cy="400110"/>
          </a:xfrm>
          <a:prstGeom prst="rect">
            <a:avLst/>
          </a:prstGeom>
          <a:noFill/>
        </p:spPr>
        <p:txBody>
          <a:bodyPr wrap="square">
            <a:spAutoFit/>
          </a:bodyPr>
          <a:lstStyle/>
          <a:p>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Absorption</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&amp;</a:t>
            </a:r>
            <a:r>
              <a:rPr lang="en-US" sz="2000" b="1" i="1" spc="-5"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Deliveries</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3933F18D-5A62-417C-C7AB-86F12226DD78}"/>
              </a:ext>
            </a:extLst>
          </p:cNvPr>
          <p:cNvSpPr txBox="1"/>
          <p:nvPr/>
        </p:nvSpPr>
        <p:spPr>
          <a:xfrm>
            <a:off x="8125562" y="6142191"/>
            <a:ext cx="7068611"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Sales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Volume</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F04A1136-4F1F-F6BE-E7FD-1A7D87B4491F}"/>
              </a:ext>
            </a:extLst>
          </p:cNvPr>
          <p:cNvSpPr txBox="1"/>
          <p:nvPr/>
        </p:nvSpPr>
        <p:spPr>
          <a:xfrm>
            <a:off x="1899266" y="2862798"/>
            <a:ext cx="1187040"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a:t>
            </a:r>
          </a:p>
        </p:txBody>
      </p:sp>
      <p:cxnSp>
        <p:nvCxnSpPr>
          <p:cNvPr id="21" name="Straight Connector 20">
            <a:extLst>
              <a:ext uri="{FF2B5EF4-FFF2-40B4-BE49-F238E27FC236}">
                <a16:creationId xmlns:a16="http://schemas.microsoft.com/office/drawing/2014/main" id="{3AB8EDA1-2E33-20C8-4C74-9B0B4F84703E}"/>
              </a:ext>
            </a:extLst>
          </p:cNvPr>
          <p:cNvCxnSpPr>
            <a:cxnSpLocks/>
            <a:endCxn id="51" idx="4"/>
          </p:cNvCxnSpPr>
          <p:nvPr/>
        </p:nvCxnSpPr>
        <p:spPr>
          <a:xfrm>
            <a:off x="3447547" y="2967739"/>
            <a:ext cx="9649" cy="2732141"/>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D4CBEA98-B521-750F-F239-2C897711CF15}"/>
              </a:ext>
            </a:extLst>
          </p:cNvPr>
          <p:cNvSpPr/>
          <p:nvPr/>
        </p:nvSpPr>
        <p:spPr>
          <a:xfrm>
            <a:off x="3225871" y="2967739"/>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84F89C49-5025-092B-F7F6-202F1646C960}"/>
              </a:ext>
            </a:extLst>
          </p:cNvPr>
          <p:cNvSpPr/>
          <p:nvPr/>
        </p:nvSpPr>
        <p:spPr>
          <a:xfrm>
            <a:off x="3226065" y="3715461"/>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78B75AA8-6964-CB0D-FB1B-57E747939718}"/>
              </a:ext>
            </a:extLst>
          </p:cNvPr>
          <p:cNvSpPr/>
          <p:nvPr/>
        </p:nvSpPr>
        <p:spPr>
          <a:xfrm>
            <a:off x="3226189" y="5299770"/>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 name="Straight Arrow Connector 51">
            <a:extLst>
              <a:ext uri="{FF2B5EF4-FFF2-40B4-BE49-F238E27FC236}">
                <a16:creationId xmlns:a16="http://schemas.microsoft.com/office/drawing/2014/main" id="{99B62C7B-BF1E-7E92-C047-13BD7B0BBF2A}"/>
              </a:ext>
            </a:extLst>
          </p:cNvPr>
          <p:cNvCxnSpPr>
            <a:cxnSpLocks/>
          </p:cNvCxnSpPr>
          <p:nvPr/>
        </p:nvCxnSpPr>
        <p:spPr>
          <a:xfrm flipV="1">
            <a:off x="3457196" y="5345114"/>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AEAA2DAE-2C48-F03E-24C7-047473673A9D}"/>
              </a:ext>
            </a:extLst>
          </p:cNvPr>
          <p:cNvSpPr/>
          <p:nvPr/>
        </p:nvSpPr>
        <p:spPr>
          <a:xfrm>
            <a:off x="3226065" y="4532836"/>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Arrow Connector 58">
            <a:extLst>
              <a:ext uri="{FF2B5EF4-FFF2-40B4-BE49-F238E27FC236}">
                <a16:creationId xmlns:a16="http://schemas.microsoft.com/office/drawing/2014/main" id="{B8FC3DA5-50BC-DF9F-35DE-8C0D2D37D371}"/>
              </a:ext>
            </a:extLst>
          </p:cNvPr>
          <p:cNvCxnSpPr>
            <a:cxnSpLocks/>
          </p:cNvCxnSpPr>
          <p:nvPr/>
        </p:nvCxnSpPr>
        <p:spPr>
          <a:xfrm rot="10800000" flipV="1">
            <a:off x="3457072" y="4583736"/>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15B0CF0F-D40D-F7CF-7195-F0DE124DDE4C}"/>
              </a:ext>
            </a:extLst>
          </p:cNvPr>
          <p:cNvSpPr txBox="1"/>
          <p:nvPr/>
        </p:nvSpPr>
        <p:spPr>
          <a:xfrm>
            <a:off x="2033969" y="3654188"/>
            <a:ext cx="1061667"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21K</a:t>
            </a:r>
          </a:p>
        </p:txBody>
      </p:sp>
      <p:sp>
        <p:nvSpPr>
          <p:cNvPr id="71" name="TextBox 70">
            <a:extLst>
              <a:ext uri="{FF2B5EF4-FFF2-40B4-BE49-F238E27FC236}">
                <a16:creationId xmlns:a16="http://schemas.microsoft.com/office/drawing/2014/main" id="{6CC3FF7C-FF48-E96F-7FD2-D338C1674C65}"/>
              </a:ext>
            </a:extLst>
          </p:cNvPr>
          <p:cNvSpPr txBox="1"/>
          <p:nvPr/>
        </p:nvSpPr>
        <p:spPr>
          <a:xfrm>
            <a:off x="1830141" y="4418980"/>
            <a:ext cx="1270676"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$1,592</a:t>
            </a:r>
          </a:p>
        </p:txBody>
      </p:sp>
      <p:sp>
        <p:nvSpPr>
          <p:cNvPr id="72" name="TextBox 71">
            <a:extLst>
              <a:ext uri="{FF2B5EF4-FFF2-40B4-BE49-F238E27FC236}">
                <a16:creationId xmlns:a16="http://schemas.microsoft.com/office/drawing/2014/main" id="{1AA22D12-8EC3-BF57-6D72-FCA85D99EE2D}"/>
              </a:ext>
            </a:extLst>
          </p:cNvPr>
          <p:cNvSpPr txBox="1"/>
          <p:nvPr/>
        </p:nvSpPr>
        <p:spPr>
          <a:xfrm>
            <a:off x="1926054" y="5206460"/>
            <a:ext cx="1171452"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21K</a:t>
            </a:r>
          </a:p>
        </p:txBody>
      </p:sp>
      <p:sp>
        <p:nvSpPr>
          <p:cNvPr id="73" name="TextBox 72">
            <a:extLst>
              <a:ext uri="{FF2B5EF4-FFF2-40B4-BE49-F238E27FC236}">
                <a16:creationId xmlns:a16="http://schemas.microsoft.com/office/drawing/2014/main" id="{11F42693-BAE0-0199-AFD1-56A499586D97}"/>
              </a:ext>
            </a:extLst>
          </p:cNvPr>
          <p:cNvSpPr txBox="1"/>
          <p:nvPr/>
        </p:nvSpPr>
        <p:spPr>
          <a:xfrm>
            <a:off x="2658391" y="2430494"/>
            <a:ext cx="1560038" cy="400110"/>
          </a:xfrm>
          <a:prstGeom prst="rect">
            <a:avLst/>
          </a:prstGeom>
          <a:noFill/>
        </p:spPr>
        <p:txBody>
          <a:bodyPr wrap="square">
            <a:spAutoFit/>
          </a:bodyPr>
          <a:lstStyle/>
          <a:p>
            <a:r>
              <a:rPr lang="en-US" sz="2000" b="1" i="1" dirty="0">
                <a:solidFill>
                  <a:srgbClr val="00939D"/>
                </a:solidFill>
                <a:latin typeface="Open Sans" panose="020B0606030504020204" pitchFamily="34" charset="0"/>
                <a:ea typeface="Open Sans" panose="020B0606030504020204" pitchFamily="34" charset="0"/>
                <a:cs typeface="Open Sans" panose="020B0606030504020204" pitchFamily="34" charset="0"/>
              </a:rPr>
              <a:t>YOY Trends</a:t>
            </a:r>
            <a:endParaRPr lang="en-US" sz="2000" i="1" dirty="0">
              <a:solidFill>
                <a:srgbClr val="00939D"/>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Arrow Connector 4">
            <a:extLst>
              <a:ext uri="{FF2B5EF4-FFF2-40B4-BE49-F238E27FC236}">
                <a16:creationId xmlns:a16="http://schemas.microsoft.com/office/drawing/2014/main" id="{69BBEDBF-5870-FD83-A5D4-DCBFC6774AE2}"/>
              </a:ext>
            </a:extLst>
          </p:cNvPr>
          <p:cNvCxnSpPr>
            <a:cxnSpLocks/>
          </p:cNvCxnSpPr>
          <p:nvPr/>
        </p:nvCxnSpPr>
        <p:spPr>
          <a:xfrm rot="10800000">
            <a:off x="3448310" y="3756016"/>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BD497FC-6D4E-7542-8BC3-B73C87E83D24}"/>
              </a:ext>
            </a:extLst>
          </p:cNvPr>
          <p:cNvPicPr>
            <a:picLocks noChangeAspect="1"/>
          </p:cNvPicPr>
          <p:nvPr/>
        </p:nvPicPr>
        <p:blipFill rotWithShape="1">
          <a:blip r:embed="rId4"/>
          <a:srcRect l="30849" t="19572" r="38455" b="51253"/>
          <a:stretch/>
        </p:blipFill>
        <p:spPr>
          <a:xfrm>
            <a:off x="1172607" y="2867582"/>
            <a:ext cx="462014" cy="548640"/>
          </a:xfrm>
          <a:prstGeom prst="rect">
            <a:avLst/>
          </a:prstGeom>
        </p:spPr>
      </p:pic>
      <p:pic>
        <p:nvPicPr>
          <p:cNvPr id="17" name="Picture 16">
            <a:extLst>
              <a:ext uri="{FF2B5EF4-FFF2-40B4-BE49-F238E27FC236}">
                <a16:creationId xmlns:a16="http://schemas.microsoft.com/office/drawing/2014/main" id="{98A3213A-5A84-414B-82D1-5F58C8610B5D}"/>
              </a:ext>
            </a:extLst>
          </p:cNvPr>
          <p:cNvPicPr preferRelativeResize="0">
            <a:picLocks/>
          </p:cNvPicPr>
          <p:nvPr/>
        </p:nvPicPr>
        <p:blipFill rotWithShape="1">
          <a:blip r:embed="rId5"/>
          <a:srcRect l="34911" t="22095" r="42067" b="48731"/>
          <a:stretch/>
        </p:blipFill>
        <p:spPr>
          <a:xfrm>
            <a:off x="1286125" y="4465029"/>
            <a:ext cx="336528" cy="522444"/>
          </a:xfrm>
          <a:prstGeom prst="rect">
            <a:avLst/>
          </a:prstGeom>
        </p:spPr>
      </p:pic>
      <p:pic>
        <p:nvPicPr>
          <p:cNvPr id="18" name="Picture 17">
            <a:extLst>
              <a:ext uri="{FF2B5EF4-FFF2-40B4-BE49-F238E27FC236}">
                <a16:creationId xmlns:a16="http://schemas.microsoft.com/office/drawing/2014/main" id="{4FDAC69B-13E9-E947-AEBF-014119DA3FBC}"/>
              </a:ext>
            </a:extLst>
          </p:cNvPr>
          <p:cNvPicPr>
            <a:picLocks noChangeAspect="1"/>
          </p:cNvPicPr>
          <p:nvPr/>
        </p:nvPicPr>
        <p:blipFill rotWithShape="1">
          <a:blip r:embed="rId6"/>
          <a:srcRect l="33838" t="27476" r="39150" b="47613"/>
          <a:stretch/>
        </p:blipFill>
        <p:spPr>
          <a:xfrm>
            <a:off x="1223382" y="5125325"/>
            <a:ext cx="462014" cy="631646"/>
          </a:xfrm>
          <a:prstGeom prst="rect">
            <a:avLst/>
          </a:prstGeom>
        </p:spPr>
      </p:pic>
      <p:pic>
        <p:nvPicPr>
          <p:cNvPr id="19" name="Picture 18">
            <a:extLst>
              <a:ext uri="{FF2B5EF4-FFF2-40B4-BE49-F238E27FC236}">
                <a16:creationId xmlns:a16="http://schemas.microsoft.com/office/drawing/2014/main" id="{B48930A3-BBF3-B6EC-0138-D472DEFAB40F}"/>
              </a:ext>
            </a:extLst>
          </p:cNvPr>
          <p:cNvPicPr>
            <a:picLocks noChangeAspect="1"/>
          </p:cNvPicPr>
          <p:nvPr/>
        </p:nvPicPr>
        <p:blipFill rotWithShape="1">
          <a:blip r:embed="rId7"/>
          <a:srcRect l="30241" t="26329" r="29318" b="44123"/>
          <a:stretch/>
        </p:blipFill>
        <p:spPr>
          <a:xfrm>
            <a:off x="1117802" y="3619370"/>
            <a:ext cx="560106" cy="511293"/>
          </a:xfrm>
          <a:prstGeom prst="rect">
            <a:avLst/>
          </a:prstGeom>
        </p:spPr>
      </p:pic>
      <p:sp>
        <p:nvSpPr>
          <p:cNvPr id="20" name="TextBox 19">
            <a:extLst>
              <a:ext uri="{FF2B5EF4-FFF2-40B4-BE49-F238E27FC236}">
                <a16:creationId xmlns:a16="http://schemas.microsoft.com/office/drawing/2014/main" id="{B1AABA21-1F15-9046-C63F-1F2AAFD4FF43}"/>
              </a:ext>
            </a:extLst>
          </p:cNvPr>
          <p:cNvSpPr txBox="1"/>
          <p:nvPr/>
        </p:nvSpPr>
        <p:spPr>
          <a:xfrm>
            <a:off x="3872203" y="2966782"/>
            <a:ext cx="1564645"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Vacancy Rate</a:t>
            </a:r>
          </a:p>
        </p:txBody>
      </p:sp>
      <p:sp>
        <p:nvSpPr>
          <p:cNvPr id="22" name="TextBox 21">
            <a:extLst>
              <a:ext uri="{FF2B5EF4-FFF2-40B4-BE49-F238E27FC236}">
                <a16:creationId xmlns:a16="http://schemas.microsoft.com/office/drawing/2014/main" id="{0E579A82-533E-8626-F8B7-6958DC9F7BF2}"/>
              </a:ext>
            </a:extLst>
          </p:cNvPr>
          <p:cNvSpPr txBox="1"/>
          <p:nvPr/>
        </p:nvSpPr>
        <p:spPr>
          <a:xfrm>
            <a:off x="3872202" y="3730850"/>
            <a:ext cx="2819399"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Under Construction Units</a:t>
            </a:r>
          </a:p>
        </p:txBody>
      </p:sp>
      <p:sp>
        <p:nvSpPr>
          <p:cNvPr id="23" name="TextBox 22">
            <a:extLst>
              <a:ext uri="{FF2B5EF4-FFF2-40B4-BE49-F238E27FC236}">
                <a16:creationId xmlns:a16="http://schemas.microsoft.com/office/drawing/2014/main" id="{E1769E1D-550D-7193-77E2-61833608B495}"/>
              </a:ext>
            </a:extLst>
          </p:cNvPr>
          <p:cNvSpPr txBox="1"/>
          <p:nvPr/>
        </p:nvSpPr>
        <p:spPr>
          <a:xfrm>
            <a:off x="3872203" y="4551402"/>
            <a:ext cx="1990616" cy="366848"/>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Market Rent/Unit</a:t>
            </a:r>
          </a:p>
        </p:txBody>
      </p:sp>
      <p:sp>
        <p:nvSpPr>
          <p:cNvPr id="24" name="TextBox 23">
            <a:extLst>
              <a:ext uri="{FF2B5EF4-FFF2-40B4-BE49-F238E27FC236}">
                <a16:creationId xmlns:a16="http://schemas.microsoft.com/office/drawing/2014/main" id="{CC664ED9-13D2-F20F-9BE6-1139F5CBA636}"/>
              </a:ext>
            </a:extLst>
          </p:cNvPr>
          <p:cNvSpPr txBox="1"/>
          <p:nvPr/>
        </p:nvSpPr>
        <p:spPr>
          <a:xfrm>
            <a:off x="3872203" y="5317209"/>
            <a:ext cx="2819400"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12 MO Net Absorption Units</a:t>
            </a:r>
          </a:p>
        </p:txBody>
      </p:sp>
      <p:sp>
        <p:nvSpPr>
          <p:cNvPr id="15" name="Holder 5">
            <a:extLst>
              <a:ext uri="{FF2B5EF4-FFF2-40B4-BE49-F238E27FC236}">
                <a16:creationId xmlns:a16="http://schemas.microsoft.com/office/drawing/2014/main" id="{72732EE8-EB05-03B7-C2F9-F413ADD6D50A}"/>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25" name="Holder 4">
            <a:extLst>
              <a:ext uri="{FF2B5EF4-FFF2-40B4-BE49-F238E27FC236}">
                <a16:creationId xmlns:a16="http://schemas.microsoft.com/office/drawing/2014/main" id="{94F098F5-E4FE-4422-4A23-412C77752E85}"/>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27" name="Graphic 26" descr="Badge Copyright outline">
            <a:extLst>
              <a:ext uri="{FF2B5EF4-FFF2-40B4-BE49-F238E27FC236}">
                <a16:creationId xmlns:a16="http://schemas.microsoft.com/office/drawing/2014/main" id="{F169402B-CF57-D0A9-174C-A74B11AAE27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cxnSp>
        <p:nvCxnSpPr>
          <p:cNvPr id="2" name="Straight Arrow Connector 1">
            <a:extLst>
              <a:ext uri="{FF2B5EF4-FFF2-40B4-BE49-F238E27FC236}">
                <a16:creationId xmlns:a16="http://schemas.microsoft.com/office/drawing/2014/main" id="{90C594EB-A2FA-E048-2037-649A16012875}"/>
              </a:ext>
            </a:extLst>
          </p:cNvPr>
          <p:cNvCxnSpPr>
            <a:cxnSpLocks/>
          </p:cNvCxnSpPr>
          <p:nvPr/>
        </p:nvCxnSpPr>
        <p:spPr>
          <a:xfrm flipV="1">
            <a:off x="3452561" y="3017002"/>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9" name="Chart 28">
            <a:extLst>
              <a:ext uri="{FF2B5EF4-FFF2-40B4-BE49-F238E27FC236}">
                <a16:creationId xmlns:a16="http://schemas.microsoft.com/office/drawing/2014/main" id="{E00004B0-018D-1688-302E-AE0CC12F187E}"/>
              </a:ext>
            </a:extLst>
          </p:cNvPr>
          <p:cNvGraphicFramePr>
            <a:graphicFrameLocks/>
          </p:cNvGraphicFramePr>
          <p:nvPr>
            <p:extLst>
              <p:ext uri="{D42A27DB-BD31-4B8C-83A1-F6EECF244321}">
                <p14:modId xmlns:p14="http://schemas.microsoft.com/office/powerpoint/2010/main" val="2805386620"/>
              </p:ext>
            </p:extLst>
          </p:nvPr>
        </p:nvGraphicFramePr>
        <p:xfrm>
          <a:off x="7419238" y="2966782"/>
          <a:ext cx="6949440" cy="304495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0" name="Chart 29">
            <a:extLst>
              <a:ext uri="{FF2B5EF4-FFF2-40B4-BE49-F238E27FC236}">
                <a16:creationId xmlns:a16="http://schemas.microsoft.com/office/drawing/2014/main" id="{3B0545F8-79AD-AB84-DEB9-3FDF24B5FCB3}"/>
              </a:ext>
            </a:extLst>
          </p:cNvPr>
          <p:cNvGraphicFramePr>
            <a:graphicFrameLocks/>
          </p:cNvGraphicFramePr>
          <p:nvPr>
            <p:extLst>
              <p:ext uri="{D42A27DB-BD31-4B8C-83A1-F6EECF244321}">
                <p14:modId xmlns:p14="http://schemas.microsoft.com/office/powerpoint/2010/main" val="3822000402"/>
              </p:ext>
            </p:extLst>
          </p:nvPr>
        </p:nvGraphicFramePr>
        <p:xfrm>
          <a:off x="222690" y="6492417"/>
          <a:ext cx="6949440" cy="304495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31" name="Chart 30">
            <a:extLst>
              <a:ext uri="{FF2B5EF4-FFF2-40B4-BE49-F238E27FC236}">
                <a16:creationId xmlns:a16="http://schemas.microsoft.com/office/drawing/2014/main" id="{2B358A74-2742-82F9-96A0-7393DAF36A2F}"/>
              </a:ext>
            </a:extLst>
          </p:cNvPr>
          <p:cNvGraphicFramePr>
            <a:graphicFrameLocks/>
          </p:cNvGraphicFramePr>
          <p:nvPr>
            <p:extLst>
              <p:ext uri="{D42A27DB-BD31-4B8C-83A1-F6EECF244321}">
                <p14:modId xmlns:p14="http://schemas.microsoft.com/office/powerpoint/2010/main" val="2844810352"/>
              </p:ext>
            </p:extLst>
          </p:nvPr>
        </p:nvGraphicFramePr>
        <p:xfrm>
          <a:off x="7419238" y="6492417"/>
          <a:ext cx="7067550" cy="304495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217304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F017E-498F-39F3-AC47-67F1C2D14349}"/>
            </a:ext>
          </a:extLst>
        </p:cNvPr>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075E30B1-935D-2841-ACCA-F5FBE623AC32}"/>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60CFBCAC-502C-096D-AA4F-A1CF0DC64AE0}"/>
              </a:ext>
            </a:extLst>
          </p:cNvPr>
          <p:cNvSpPr txBox="1">
            <a:spLocks/>
          </p:cNvSpPr>
          <p:nvPr/>
        </p:nvSpPr>
        <p:spPr>
          <a:xfrm>
            <a:off x="533400" y="259377"/>
            <a:ext cx="44196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 | AUSTIN | Q1 2025</a:t>
            </a:r>
          </a:p>
        </p:txBody>
      </p:sp>
      <p:cxnSp>
        <p:nvCxnSpPr>
          <p:cNvPr id="7" name="Straight Connector 6">
            <a:extLst>
              <a:ext uri="{FF2B5EF4-FFF2-40B4-BE49-F238E27FC236}">
                <a16:creationId xmlns:a16="http://schemas.microsoft.com/office/drawing/2014/main" id="{4696301F-9E8E-FECB-E73F-0D9A57CE4C8A}"/>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F3BD4D64-E309-23CE-0C6C-F610CF129E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7306" y="194190"/>
            <a:ext cx="2148854" cy="290156"/>
          </a:xfrm>
          <a:prstGeom prst="rect">
            <a:avLst/>
          </a:prstGeom>
        </p:spPr>
      </p:pic>
      <p:sp>
        <p:nvSpPr>
          <p:cNvPr id="8" name="TextBox 7">
            <a:extLst>
              <a:ext uri="{FF2B5EF4-FFF2-40B4-BE49-F238E27FC236}">
                <a16:creationId xmlns:a16="http://schemas.microsoft.com/office/drawing/2014/main" id="{D06216B1-3A74-F5CC-B38F-184173A34CE0}"/>
              </a:ext>
            </a:extLst>
          </p:cNvPr>
          <p:cNvSpPr txBox="1"/>
          <p:nvPr/>
        </p:nvSpPr>
        <p:spPr>
          <a:xfrm>
            <a:off x="762000" y="1295400"/>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Market Asking Rent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EE441210-51A0-E513-9707-1555A892B3DE}"/>
              </a:ext>
            </a:extLst>
          </p:cNvPr>
          <p:cNvSpPr txBox="1"/>
          <p:nvPr/>
        </p:nvSpPr>
        <p:spPr>
          <a:xfrm>
            <a:off x="8107680" y="129569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Job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865F6FB2-A7AC-3DF5-CB92-BACAE9C76BCD}"/>
              </a:ext>
            </a:extLst>
          </p:cNvPr>
          <p:cNvSpPr txBox="1"/>
          <p:nvPr/>
        </p:nvSpPr>
        <p:spPr>
          <a:xfrm>
            <a:off x="76200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Population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3B6A1EFB-68D0-43C6-DF42-B8FFC45B51FA}"/>
              </a:ext>
            </a:extLst>
          </p:cNvPr>
          <p:cNvSpPr txBox="1"/>
          <p:nvPr/>
        </p:nvSpPr>
        <p:spPr>
          <a:xfrm>
            <a:off x="810768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Median Household Income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Holder 5">
            <a:extLst>
              <a:ext uri="{FF2B5EF4-FFF2-40B4-BE49-F238E27FC236}">
                <a16:creationId xmlns:a16="http://schemas.microsoft.com/office/drawing/2014/main" id="{B39EC617-87B9-9D8D-31F9-5B96FA77DA70}"/>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5" name="Holder 4">
            <a:extLst>
              <a:ext uri="{FF2B5EF4-FFF2-40B4-BE49-F238E27FC236}">
                <a16:creationId xmlns:a16="http://schemas.microsoft.com/office/drawing/2014/main" id="{BF4BD4B1-19E5-FD65-3A33-2A8E6B2A74A5}"/>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5" name="Graphic 14" descr="Badge Copyright outline">
            <a:extLst>
              <a:ext uri="{FF2B5EF4-FFF2-40B4-BE49-F238E27FC236}">
                <a16:creationId xmlns:a16="http://schemas.microsoft.com/office/drawing/2014/main" id="{B6540560-B418-A049-E985-10BF2670054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437264" y="9610698"/>
            <a:ext cx="276999" cy="276999"/>
          </a:xfrm>
          <a:prstGeom prst="rect">
            <a:avLst/>
          </a:prstGeom>
        </p:spPr>
      </p:pic>
      <p:graphicFrame>
        <p:nvGraphicFramePr>
          <p:cNvPr id="3" name="Chart 2">
            <a:extLst>
              <a:ext uri="{FF2B5EF4-FFF2-40B4-BE49-F238E27FC236}">
                <a16:creationId xmlns:a16="http://schemas.microsoft.com/office/drawing/2014/main" id="{36FD3E2B-4E92-65DA-18D3-B27116B5D5DA}"/>
              </a:ext>
            </a:extLst>
          </p:cNvPr>
          <p:cNvGraphicFramePr>
            <a:graphicFrameLocks/>
          </p:cNvGraphicFramePr>
          <p:nvPr>
            <p:extLst>
              <p:ext uri="{D42A27DB-BD31-4B8C-83A1-F6EECF244321}">
                <p14:modId xmlns:p14="http://schemas.microsoft.com/office/powerpoint/2010/main" val="4137738702"/>
              </p:ext>
            </p:extLst>
          </p:nvPr>
        </p:nvGraphicFramePr>
        <p:xfrm>
          <a:off x="152400" y="1665526"/>
          <a:ext cx="6949440" cy="30449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 name="Chart 9">
            <a:extLst>
              <a:ext uri="{FF2B5EF4-FFF2-40B4-BE49-F238E27FC236}">
                <a16:creationId xmlns:a16="http://schemas.microsoft.com/office/drawing/2014/main" id="{55D3E0C3-A75B-86A4-A632-C543EA95A5DA}"/>
              </a:ext>
            </a:extLst>
          </p:cNvPr>
          <p:cNvGraphicFramePr>
            <a:graphicFrameLocks/>
          </p:cNvGraphicFramePr>
          <p:nvPr>
            <p:extLst>
              <p:ext uri="{D42A27DB-BD31-4B8C-83A1-F6EECF244321}">
                <p14:modId xmlns:p14="http://schemas.microsoft.com/office/powerpoint/2010/main" val="1194512622"/>
              </p:ext>
            </p:extLst>
          </p:nvPr>
        </p:nvGraphicFramePr>
        <p:xfrm>
          <a:off x="7437121" y="1665587"/>
          <a:ext cx="6949440" cy="30449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6" name="Chart 15">
            <a:extLst>
              <a:ext uri="{FF2B5EF4-FFF2-40B4-BE49-F238E27FC236}">
                <a16:creationId xmlns:a16="http://schemas.microsoft.com/office/drawing/2014/main" id="{B38E8743-6C2C-F62C-A96E-879C8F96BF9D}"/>
              </a:ext>
            </a:extLst>
          </p:cNvPr>
          <p:cNvGraphicFramePr>
            <a:graphicFrameLocks/>
          </p:cNvGraphicFramePr>
          <p:nvPr>
            <p:extLst>
              <p:ext uri="{D42A27DB-BD31-4B8C-83A1-F6EECF244321}">
                <p14:modId xmlns:p14="http://schemas.microsoft.com/office/powerpoint/2010/main" val="1222743059"/>
              </p:ext>
            </p:extLst>
          </p:nvPr>
        </p:nvGraphicFramePr>
        <p:xfrm>
          <a:off x="228600" y="6090315"/>
          <a:ext cx="6949440" cy="30449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1" name="Chart 20">
            <a:extLst>
              <a:ext uri="{FF2B5EF4-FFF2-40B4-BE49-F238E27FC236}">
                <a16:creationId xmlns:a16="http://schemas.microsoft.com/office/drawing/2014/main" id="{442911F5-13B8-C97D-64ED-6B0FE484A69B}"/>
              </a:ext>
            </a:extLst>
          </p:cNvPr>
          <p:cNvGraphicFramePr>
            <a:graphicFrameLocks/>
          </p:cNvGraphicFramePr>
          <p:nvPr>
            <p:extLst>
              <p:ext uri="{D42A27DB-BD31-4B8C-83A1-F6EECF244321}">
                <p14:modId xmlns:p14="http://schemas.microsoft.com/office/powerpoint/2010/main" val="1949629512"/>
              </p:ext>
            </p:extLst>
          </p:nvPr>
        </p:nvGraphicFramePr>
        <p:xfrm>
          <a:off x="7437121" y="6090315"/>
          <a:ext cx="7086600" cy="3044952"/>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2822124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17D8D-4B64-A553-4A8E-41E75372603E}"/>
            </a:ext>
          </a:extLst>
        </p:cNvPr>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4627CC4-BF6D-5FE0-40C2-2D0A94671253}"/>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D62A39A7-4661-11EC-B673-AED4EE12AD76}"/>
              </a:ext>
            </a:extLst>
          </p:cNvPr>
          <p:cNvSpPr txBox="1">
            <a:spLocks/>
          </p:cNvSpPr>
          <p:nvPr/>
        </p:nvSpPr>
        <p:spPr>
          <a:xfrm>
            <a:off x="533400" y="259377"/>
            <a:ext cx="43434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 | AUSTIN | Q1 2025</a:t>
            </a:r>
          </a:p>
        </p:txBody>
      </p:sp>
      <p:cxnSp>
        <p:nvCxnSpPr>
          <p:cNvPr id="7" name="Straight Connector 6">
            <a:extLst>
              <a:ext uri="{FF2B5EF4-FFF2-40B4-BE49-F238E27FC236}">
                <a16:creationId xmlns:a16="http://schemas.microsoft.com/office/drawing/2014/main" id="{68EA07B3-9118-A249-102E-70EC70D9F2D2}"/>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AADDD03F-DE6B-3C16-D766-244015C489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7306" y="196891"/>
            <a:ext cx="2148854" cy="290156"/>
          </a:xfrm>
          <a:prstGeom prst="rect">
            <a:avLst/>
          </a:prstGeom>
        </p:spPr>
      </p:pic>
      <p:sp>
        <p:nvSpPr>
          <p:cNvPr id="22" name="object 17">
            <a:extLst>
              <a:ext uri="{FF2B5EF4-FFF2-40B4-BE49-F238E27FC236}">
                <a16:creationId xmlns:a16="http://schemas.microsoft.com/office/drawing/2014/main" id="{C635EF1C-58D6-6B27-31EE-D551747CDAB3}"/>
              </a:ext>
            </a:extLst>
          </p:cNvPr>
          <p:cNvSpPr txBox="1"/>
          <p:nvPr/>
        </p:nvSpPr>
        <p:spPr>
          <a:xfrm>
            <a:off x="710563" y="1882981"/>
            <a:ext cx="2522220" cy="443711"/>
          </a:xfrm>
          <a:prstGeom prst="rect">
            <a:avLst/>
          </a:prstGeom>
        </p:spPr>
        <p:txBody>
          <a:bodyPr vert="horz" wrap="square" lIns="0" tIns="12700" rIns="0" bIns="0" rtlCol="0">
            <a:spAutoFit/>
          </a:bodyPr>
          <a:lstStyle/>
          <a:p>
            <a:pPr marL="12700">
              <a:lnSpc>
                <a:spcPct val="100000"/>
              </a:lnSpc>
              <a:spcBef>
                <a:spcPts val="100"/>
              </a:spcBef>
            </a:pPr>
            <a:r>
              <a:rPr lang="en-US" sz="2800" b="1" i="1"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Our Team</a:t>
            </a:r>
            <a:endParaRPr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descr="A blue background with white dots&#10;&#10;Description automatically generated">
            <a:extLst>
              <a:ext uri="{FF2B5EF4-FFF2-40B4-BE49-F238E27FC236}">
                <a16:creationId xmlns:a16="http://schemas.microsoft.com/office/drawing/2014/main" id="{38C87AD8-EA4E-B89F-062A-8B34295806CE}"/>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7772400" y="2819401"/>
            <a:ext cx="7772400" cy="3733800"/>
          </a:xfrm>
          <a:prstGeom prst="rect">
            <a:avLst/>
          </a:prstGeom>
        </p:spPr>
      </p:pic>
      <p:pic>
        <p:nvPicPr>
          <p:cNvPr id="27" name="Picture 26">
            <a:extLst>
              <a:ext uri="{FF2B5EF4-FFF2-40B4-BE49-F238E27FC236}">
                <a16:creationId xmlns:a16="http://schemas.microsoft.com/office/drawing/2014/main" id="{BD5DFA06-C15F-5EF9-8D48-2E43679503C7}"/>
              </a:ext>
            </a:extLst>
          </p:cNvPr>
          <p:cNvPicPr>
            <a:picLocks noGrp="1" noRot="1" noChangeAspect="1" noMove="1" noResize="1" noEditPoints="1" noAdjustHandles="1" noChangeArrowheads="1" noChangeShapeType="1" noCrop="1"/>
          </p:cNvPicPr>
          <p:nvPr/>
        </p:nvPicPr>
        <p:blipFill>
          <a:blip r:embed="rId5"/>
          <a:stretch>
            <a:fillRect/>
          </a:stretch>
        </p:blipFill>
        <p:spPr>
          <a:xfrm>
            <a:off x="8782053" y="2013695"/>
            <a:ext cx="5770115" cy="5544887"/>
          </a:xfrm>
          <a:prstGeom prst="rect">
            <a:avLst/>
          </a:prstGeom>
        </p:spPr>
      </p:pic>
      <p:sp>
        <p:nvSpPr>
          <p:cNvPr id="44" name="object 11">
            <a:extLst>
              <a:ext uri="{FF2B5EF4-FFF2-40B4-BE49-F238E27FC236}">
                <a16:creationId xmlns:a16="http://schemas.microsoft.com/office/drawing/2014/main" id="{FFA7C7F3-E5E1-0C3B-227E-1606ADA615C2}"/>
              </a:ext>
            </a:extLst>
          </p:cNvPr>
          <p:cNvSpPr txBox="1"/>
          <p:nvPr/>
        </p:nvSpPr>
        <p:spPr>
          <a:xfrm>
            <a:off x="710563" y="4305939"/>
            <a:ext cx="2620369" cy="1009315"/>
          </a:xfrm>
          <a:prstGeom prst="rect">
            <a:avLst/>
          </a:prstGeom>
        </p:spPr>
        <p:txBody>
          <a:bodyPr vert="horz" wrap="square" lIns="0" tIns="12700" rIns="0" bIns="0" rtlCol="0">
            <a:spAutoFit/>
          </a:bodyPr>
          <a:lstStyle/>
          <a:p>
            <a:pPr marL="12700" marR="5080">
              <a:lnSpc>
                <a:spcPct val="116100"/>
              </a:lnSpc>
              <a:spcBef>
                <a:spcPts val="10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KELLY ANTINI </a:t>
            </a:r>
          </a:p>
          <a:p>
            <a:pPr marL="12700" marR="5080">
              <a:lnSpc>
                <a:spcPct val="116100"/>
              </a:lnSpc>
              <a:spcBef>
                <a:spcPts val="100"/>
              </a:spcBef>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Research Analyst</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Kelly.Antini@FranklinSt.com</a:t>
            </a: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45" name="object 13">
            <a:extLst>
              <a:ext uri="{FF2B5EF4-FFF2-40B4-BE49-F238E27FC236}">
                <a16:creationId xmlns:a16="http://schemas.microsoft.com/office/drawing/2014/main" id="{E4858B97-59BB-26A5-34D9-27E422D4D9E1}"/>
              </a:ext>
            </a:extLst>
          </p:cNvPr>
          <p:cNvSpPr txBox="1"/>
          <p:nvPr/>
        </p:nvSpPr>
        <p:spPr>
          <a:xfrm>
            <a:off x="710563" y="5810307"/>
            <a:ext cx="2374265" cy="1031116"/>
          </a:xfrm>
          <a:prstGeom prst="rect">
            <a:avLst/>
          </a:prstGeom>
        </p:spPr>
        <p:txBody>
          <a:bodyPr vert="horz" wrap="square" lIns="0" tIns="46990" rIns="0" bIns="0" rtlCol="0">
            <a:spAutoFit/>
          </a:bodyPr>
          <a:lstStyle/>
          <a:p>
            <a:pPr marL="12700" marR="5080">
              <a:lnSpc>
                <a:spcPct val="116100"/>
              </a:lnSpc>
              <a:spcBef>
                <a:spcPts val="37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ALEX RAMOS</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Business Data Analyst </a:t>
            </a:r>
            <a:r>
              <a:rPr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Alex.Ramos@FranklinSt.com</a:t>
            </a:r>
            <a:endPar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5" name="TextBox 4">
            <a:extLst>
              <a:ext uri="{FF2B5EF4-FFF2-40B4-BE49-F238E27FC236}">
                <a16:creationId xmlns:a16="http://schemas.microsoft.com/office/drawing/2014/main" id="{9EC5E281-A95A-3E54-7A5E-CBD13080E1FC}"/>
              </a:ext>
            </a:extLst>
          </p:cNvPr>
          <p:cNvSpPr txBox="1"/>
          <p:nvPr/>
        </p:nvSpPr>
        <p:spPr>
          <a:xfrm>
            <a:off x="584054" y="2484946"/>
            <a:ext cx="3115454" cy="1325940"/>
          </a:xfrm>
          <a:prstGeom prst="rect">
            <a:avLst/>
          </a:prstGeom>
          <a:noFill/>
        </p:spPr>
        <p:txBody>
          <a:bodyPr wrap="square">
            <a:spAutoFit/>
          </a:bodyPr>
          <a:lstStyle/>
          <a:p>
            <a:pPr marL="12700" marR="1250315">
              <a:lnSpc>
                <a:spcPct val="116100"/>
              </a:lnSpc>
            </a:pPr>
            <a:r>
              <a:rPr lang="en-US" sz="1400" b="1" spc="-70" dirty="0">
                <a:solidFill>
                  <a:srgbClr val="005670"/>
                </a:solidFill>
                <a:latin typeface="Open Sans" panose="020B0606030504020204" pitchFamily="34" charset="0"/>
                <a:ea typeface="Open Sans" panose="020B0606030504020204" pitchFamily="34" charset="0"/>
                <a:cs typeface="Open Sans" panose="020B0606030504020204" pitchFamily="34" charset="0"/>
              </a:rPr>
              <a:t>PATRICK STRAKE</a:t>
            </a:r>
          </a:p>
          <a:p>
            <a:pPr marL="12700" marR="1250315">
              <a:lnSpc>
                <a:spcPct val="116100"/>
              </a:lnSpc>
            </a:pP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Senior Director</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Multifamily Investment Sales</a:t>
            </a:r>
            <a:endPar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u="sng"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Patrick.Strake@FranklinSt.com</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t>
            </a: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737.270.9785</a:t>
            </a:r>
          </a:p>
        </p:txBody>
      </p:sp>
      <p:sp>
        <p:nvSpPr>
          <p:cNvPr id="18" name="TextBox 17">
            <a:extLst>
              <a:ext uri="{FF2B5EF4-FFF2-40B4-BE49-F238E27FC236}">
                <a16:creationId xmlns:a16="http://schemas.microsoft.com/office/drawing/2014/main" id="{B61404CB-287C-1233-9BF2-BD0E6DA1AF52}"/>
              </a:ext>
            </a:extLst>
          </p:cNvPr>
          <p:cNvSpPr txBox="1">
            <a:spLocks/>
          </p:cNvSpPr>
          <p:nvPr/>
        </p:nvSpPr>
        <p:spPr>
          <a:xfrm>
            <a:off x="11322366" y="6178117"/>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Southeast Austin</a:t>
            </a:r>
          </a:p>
        </p:txBody>
      </p:sp>
      <p:sp>
        <p:nvSpPr>
          <p:cNvPr id="4" name="TextBox 3">
            <a:extLst>
              <a:ext uri="{FF2B5EF4-FFF2-40B4-BE49-F238E27FC236}">
                <a16:creationId xmlns:a16="http://schemas.microsoft.com/office/drawing/2014/main" id="{F4CCD41C-BEB1-B75B-2482-DFAAB9FD45F2}"/>
              </a:ext>
            </a:extLst>
          </p:cNvPr>
          <p:cNvSpPr txBox="1"/>
          <p:nvPr/>
        </p:nvSpPr>
        <p:spPr>
          <a:xfrm>
            <a:off x="710563" y="7378675"/>
            <a:ext cx="2032637" cy="246221"/>
          </a:xfrm>
          <a:prstGeom prst="rect">
            <a:avLst/>
          </a:prstGeom>
          <a:noFill/>
        </p:spPr>
        <p:txBody>
          <a:bodyPr wrap="square" rtlCol="0">
            <a:spAutoFit/>
          </a:bodyPr>
          <a:lstStyle/>
          <a:p>
            <a:r>
              <a:rPr lang="en-US" sz="1000" i="1" dirty="0">
                <a:latin typeface="Open Sans" pitchFamily="2" charset="0"/>
                <a:ea typeface="Open Sans" pitchFamily="2" charset="0"/>
                <a:cs typeface="Open Sans" pitchFamily="2" charset="0"/>
              </a:rPr>
              <a:t>Source: CoStar</a:t>
            </a:r>
          </a:p>
        </p:txBody>
      </p:sp>
      <p:sp>
        <p:nvSpPr>
          <p:cNvPr id="8" name="TextBox 7">
            <a:extLst>
              <a:ext uri="{FF2B5EF4-FFF2-40B4-BE49-F238E27FC236}">
                <a16:creationId xmlns:a16="http://schemas.microsoft.com/office/drawing/2014/main" id="{F2B25EF1-927B-0E9F-6EF7-18FE694C8332}"/>
              </a:ext>
            </a:extLst>
          </p:cNvPr>
          <p:cNvSpPr txBox="1"/>
          <p:nvPr/>
        </p:nvSpPr>
        <p:spPr>
          <a:xfrm>
            <a:off x="2171700" y="8677930"/>
            <a:ext cx="11201400" cy="830997"/>
          </a:xfrm>
          <a:prstGeom prst="rect">
            <a:avLst/>
          </a:prstGeom>
          <a:noFill/>
        </p:spPr>
        <p:txBody>
          <a:bodyPr wrap="square" rtlCol="0">
            <a:spAutoFit/>
          </a:bodyPr>
          <a:lstStyle/>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Disclaimer:</a:t>
            </a:r>
            <a:endParaRPr lang="en-US" sz="80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endParaRPr>
          </a:p>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Franklin Street, together with its subsidiaries or affiliates, reserves all rights contained in this report. This report is gathered from purported reliable multiple third-party and independent sources for the purposes of providing information to the public as a whole. It is not intended to reflect, nor does it represent, any warranties, representations or accuracies within any data or information and may, in fact, contain errors or incomplete information. Any views expressed in this report are subject to change with or without notice. Any advice provided to clients by Franklin Street may reflect different opinions based upon the unique and independent client circumstances to a given transaction or service. Franklin Street does not suggest, and expressly disclaims, reliance on investment or other business decisions made solely upon the information contained in this report.</a:t>
            </a:r>
          </a:p>
          <a:p>
            <a:pPr algn="ctr"/>
            <a:r>
              <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https://franklinst.com/</a:t>
            </a:r>
            <a:endPar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Holder 5">
            <a:extLst>
              <a:ext uri="{FF2B5EF4-FFF2-40B4-BE49-F238E27FC236}">
                <a16:creationId xmlns:a16="http://schemas.microsoft.com/office/drawing/2014/main" id="{3148AF85-3036-D7D2-4B67-17735D18A35B}"/>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3" name="Holder 4">
            <a:extLst>
              <a:ext uri="{FF2B5EF4-FFF2-40B4-BE49-F238E27FC236}">
                <a16:creationId xmlns:a16="http://schemas.microsoft.com/office/drawing/2014/main" id="{5DD52026-61BF-17D6-63A5-A9422F743D9B}"/>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4" name="Graphic 13" descr="Badge Copyright outline">
            <a:extLst>
              <a:ext uri="{FF2B5EF4-FFF2-40B4-BE49-F238E27FC236}">
                <a16:creationId xmlns:a16="http://schemas.microsoft.com/office/drawing/2014/main" id="{074752C5-6438-E4DA-67BE-6B1A35F94DE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sp>
        <p:nvSpPr>
          <p:cNvPr id="28" name="TextBox 27">
            <a:extLst>
              <a:ext uri="{FF2B5EF4-FFF2-40B4-BE49-F238E27FC236}">
                <a16:creationId xmlns:a16="http://schemas.microsoft.com/office/drawing/2014/main" id="{C86E0DDE-7DD3-3A74-0ABD-730516F2DEC7}"/>
              </a:ext>
            </a:extLst>
          </p:cNvPr>
          <p:cNvSpPr txBox="1">
            <a:spLocks/>
          </p:cNvSpPr>
          <p:nvPr/>
        </p:nvSpPr>
        <p:spPr>
          <a:xfrm>
            <a:off x="9827984" y="5682374"/>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South Austin</a:t>
            </a:r>
          </a:p>
        </p:txBody>
      </p:sp>
      <p:sp>
        <p:nvSpPr>
          <p:cNvPr id="29" name="TextBox 28">
            <a:extLst>
              <a:ext uri="{FF2B5EF4-FFF2-40B4-BE49-F238E27FC236}">
                <a16:creationId xmlns:a16="http://schemas.microsoft.com/office/drawing/2014/main" id="{9CF0A9CF-AEB8-FDBC-2E08-64C968E9114F}"/>
              </a:ext>
            </a:extLst>
          </p:cNvPr>
          <p:cNvSpPr txBox="1">
            <a:spLocks/>
          </p:cNvSpPr>
          <p:nvPr/>
        </p:nvSpPr>
        <p:spPr>
          <a:xfrm>
            <a:off x="10439400" y="4825172"/>
            <a:ext cx="1765932"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South Central </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Austin</a:t>
            </a:r>
          </a:p>
        </p:txBody>
      </p:sp>
      <p:sp>
        <p:nvSpPr>
          <p:cNvPr id="30" name="TextBox 29">
            <a:extLst>
              <a:ext uri="{FF2B5EF4-FFF2-40B4-BE49-F238E27FC236}">
                <a16:creationId xmlns:a16="http://schemas.microsoft.com/office/drawing/2014/main" id="{05D7127C-48FA-7088-0900-CDCEB4354DBB}"/>
              </a:ext>
            </a:extLst>
          </p:cNvPr>
          <p:cNvSpPr txBox="1">
            <a:spLocks/>
          </p:cNvSpPr>
          <p:nvPr/>
        </p:nvSpPr>
        <p:spPr>
          <a:xfrm>
            <a:off x="11449053" y="5125083"/>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Riverside</a:t>
            </a:r>
          </a:p>
        </p:txBody>
      </p:sp>
      <p:sp>
        <p:nvSpPr>
          <p:cNvPr id="31" name="TextBox 30">
            <a:extLst>
              <a:ext uri="{FF2B5EF4-FFF2-40B4-BE49-F238E27FC236}">
                <a16:creationId xmlns:a16="http://schemas.microsoft.com/office/drawing/2014/main" id="{773006D0-232B-47B7-911A-28B207F0E95C}"/>
              </a:ext>
            </a:extLst>
          </p:cNvPr>
          <p:cNvSpPr txBox="1">
            <a:spLocks/>
          </p:cNvSpPr>
          <p:nvPr/>
        </p:nvSpPr>
        <p:spPr>
          <a:xfrm>
            <a:off x="11671332" y="4364694"/>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East Austin</a:t>
            </a:r>
          </a:p>
        </p:txBody>
      </p:sp>
      <p:sp>
        <p:nvSpPr>
          <p:cNvPr id="32" name="TextBox 31">
            <a:extLst>
              <a:ext uri="{FF2B5EF4-FFF2-40B4-BE49-F238E27FC236}">
                <a16:creationId xmlns:a16="http://schemas.microsoft.com/office/drawing/2014/main" id="{CC6E3AC9-7BDE-C657-77BA-A539F700FDF2}"/>
              </a:ext>
            </a:extLst>
          </p:cNvPr>
          <p:cNvSpPr txBox="1">
            <a:spLocks/>
          </p:cNvSpPr>
          <p:nvPr/>
        </p:nvSpPr>
        <p:spPr>
          <a:xfrm>
            <a:off x="12692797" y="4028940"/>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Northeast Austin</a:t>
            </a:r>
          </a:p>
        </p:txBody>
      </p:sp>
      <p:sp>
        <p:nvSpPr>
          <p:cNvPr id="33" name="TextBox 32">
            <a:extLst>
              <a:ext uri="{FF2B5EF4-FFF2-40B4-BE49-F238E27FC236}">
                <a16:creationId xmlns:a16="http://schemas.microsoft.com/office/drawing/2014/main" id="{AC563E2A-FD99-44B6-2949-F07FA49AF69D}"/>
              </a:ext>
            </a:extLst>
          </p:cNvPr>
          <p:cNvSpPr txBox="1">
            <a:spLocks/>
          </p:cNvSpPr>
          <p:nvPr/>
        </p:nvSpPr>
        <p:spPr>
          <a:xfrm>
            <a:off x="11201400" y="3686952"/>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Midtown</a:t>
            </a:r>
          </a:p>
        </p:txBody>
      </p:sp>
      <p:sp>
        <p:nvSpPr>
          <p:cNvPr id="34" name="TextBox 33">
            <a:extLst>
              <a:ext uri="{FF2B5EF4-FFF2-40B4-BE49-F238E27FC236}">
                <a16:creationId xmlns:a16="http://schemas.microsoft.com/office/drawing/2014/main" id="{09BC1B6D-4051-53F6-8B58-EA952E85F4F5}"/>
              </a:ext>
            </a:extLst>
          </p:cNvPr>
          <p:cNvSpPr txBox="1">
            <a:spLocks/>
          </p:cNvSpPr>
          <p:nvPr/>
        </p:nvSpPr>
        <p:spPr>
          <a:xfrm>
            <a:off x="11593916" y="2813883"/>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North Austin</a:t>
            </a:r>
          </a:p>
        </p:txBody>
      </p:sp>
      <p:sp>
        <p:nvSpPr>
          <p:cNvPr id="35" name="TextBox 34">
            <a:extLst>
              <a:ext uri="{FF2B5EF4-FFF2-40B4-BE49-F238E27FC236}">
                <a16:creationId xmlns:a16="http://schemas.microsoft.com/office/drawing/2014/main" id="{A6D6CB48-6195-E536-BA92-99787B52BE30}"/>
              </a:ext>
            </a:extLst>
          </p:cNvPr>
          <p:cNvSpPr txBox="1">
            <a:spLocks/>
          </p:cNvSpPr>
          <p:nvPr/>
        </p:nvSpPr>
        <p:spPr>
          <a:xfrm>
            <a:off x="9343727" y="4353545"/>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Southwest Austin</a:t>
            </a:r>
          </a:p>
        </p:txBody>
      </p:sp>
      <p:sp>
        <p:nvSpPr>
          <p:cNvPr id="37" name="TextBox 36">
            <a:extLst>
              <a:ext uri="{FF2B5EF4-FFF2-40B4-BE49-F238E27FC236}">
                <a16:creationId xmlns:a16="http://schemas.microsoft.com/office/drawing/2014/main" id="{E674DC17-06AA-9994-75A0-BE26B7CC8181}"/>
              </a:ext>
            </a:extLst>
          </p:cNvPr>
          <p:cNvSpPr txBox="1">
            <a:spLocks/>
          </p:cNvSpPr>
          <p:nvPr/>
        </p:nvSpPr>
        <p:spPr>
          <a:xfrm>
            <a:off x="9892668" y="2806926"/>
            <a:ext cx="1765932" cy="276999"/>
          </a:xfrm>
          <a:prstGeom prst="rect">
            <a:avLst/>
          </a:prstGeom>
          <a:noFill/>
        </p:spPr>
        <p:txBody>
          <a:bodyPr wrap="square" rtlCol="0">
            <a:spAutoFit/>
          </a:bodyPr>
          <a:lstStyle/>
          <a:p>
            <a:r>
              <a:rPr lang="en-US" sz="1200" i="1">
                <a:solidFill>
                  <a:srgbClr val="3F4443"/>
                </a:solidFill>
                <a:latin typeface="Open Sans" panose="020B0606030504020204" pitchFamily="34" charset="0"/>
                <a:ea typeface="Open Sans" panose="020B0606030504020204" pitchFamily="34" charset="0"/>
                <a:cs typeface="Open Sans" panose="020B0606030504020204" pitchFamily="34" charset="0"/>
              </a:rPr>
              <a:t>Northwest </a:t>
            </a:r>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Austin</a:t>
            </a:r>
          </a:p>
        </p:txBody>
      </p:sp>
    </p:spTree>
    <p:extLst>
      <p:ext uri="{BB962C8B-B14F-4D97-AF65-F5344CB8AC3E}">
        <p14:creationId xmlns:p14="http://schemas.microsoft.com/office/powerpoint/2010/main" val="705263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56A114-688E-41C3-CE34-2E8B13EACA54}"/>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786"/>
            <a:ext cx="15544800" cy="10057614"/>
          </a:xfrm>
          <a:prstGeom prst="rect">
            <a:avLst/>
          </a:prstGeom>
        </p:spPr>
      </p:pic>
      <p:pic>
        <p:nvPicPr>
          <p:cNvPr id="9" name="Picture 8" descr="A blue background with white dots&#10;&#10;Description automatically generated">
            <a:extLst>
              <a:ext uri="{FF2B5EF4-FFF2-40B4-BE49-F238E27FC236}">
                <a16:creationId xmlns:a16="http://schemas.microsoft.com/office/drawing/2014/main" id="{A5DEB2AE-34B3-3CA8-D882-A3647BB0D107}"/>
              </a:ext>
            </a:extLst>
          </p:cNvPr>
          <p:cNvPicPr>
            <a:picLocks noChangeAspect="1"/>
          </p:cNvPicPr>
          <p:nvPr/>
        </p:nvPicPr>
        <p:blipFill rotWithShape="1">
          <a:blip r:embed="rId5" cstate="print">
            <a:alphaModFix amt="79000"/>
            <a:extLst>
              <a:ext uri="{28A0092B-C50C-407E-A947-70E740481C1C}">
                <a14:useLocalDpi xmlns:a14="http://schemas.microsoft.com/office/drawing/2010/main" val="0"/>
              </a:ext>
            </a:extLst>
          </a:blip>
          <a:srcRect l="-193" t="1" r="-1" b="-104"/>
          <a:stretch/>
        </p:blipFill>
        <p:spPr>
          <a:xfrm rot="2748722">
            <a:off x="-3243911" y="395130"/>
            <a:ext cx="15469036" cy="11728315"/>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B2B04918-2CA3-DA69-6ADF-A3090E229F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432" y="1524000"/>
            <a:ext cx="3581400" cy="483591"/>
          </a:xfrm>
          <a:prstGeom prst="rect">
            <a:avLst/>
          </a:prstGeom>
        </p:spPr>
      </p:pic>
      <p:sp>
        <p:nvSpPr>
          <p:cNvPr id="2" name="Isosceles Triangle 1">
            <a:extLst>
              <a:ext uri="{FF2B5EF4-FFF2-40B4-BE49-F238E27FC236}">
                <a16:creationId xmlns:a16="http://schemas.microsoft.com/office/drawing/2014/main" id="{60B82A0E-F2F1-2A1D-6166-6A40232DDCFD}"/>
              </a:ext>
            </a:extLst>
          </p:cNvPr>
          <p:cNvSpPr/>
          <p:nvPr/>
        </p:nvSpPr>
        <p:spPr>
          <a:xfrm>
            <a:off x="10591800" y="6714841"/>
            <a:ext cx="7772400" cy="3370302"/>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28158D5-7766-983F-4AC5-707D31E92C98}"/>
              </a:ext>
            </a:extLst>
          </p:cNvPr>
          <p:cNvSpPr txBox="1"/>
          <p:nvPr/>
        </p:nvSpPr>
        <p:spPr>
          <a:xfrm>
            <a:off x="457200" y="4398770"/>
            <a:ext cx="12379111" cy="5078313"/>
          </a:xfrm>
          <a:prstGeom prst="rect">
            <a:avLst/>
          </a:prstGeom>
          <a:noFill/>
        </p:spPr>
        <p:txBody>
          <a:bodyPr wrap="square">
            <a:spAutoFit/>
          </a:bodyPr>
          <a:lstStyle/>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NASHVILLE</a:t>
            </a:r>
          </a:p>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a:t>
            </a:r>
          </a:p>
          <a:p>
            <a:pPr marL="274320" algn="l">
              <a:tabLst>
                <a:tab pos="4563745" algn="l"/>
              </a:tabLst>
            </a:pPr>
            <a:r>
              <a:rPr lang="en-US" sz="4800" spc="-150" dirty="0">
                <a:solidFill>
                  <a:schemeClr val="bg1"/>
                </a:solidFill>
                <a:latin typeface="Open Sans" pitchFamily="2" charset="0"/>
                <a:ea typeface="Open Sans" pitchFamily="2" charset="0"/>
                <a:cs typeface="Open Sans" pitchFamily="2" charset="0"/>
              </a:rPr>
              <a:t>Q1 2025</a:t>
            </a:r>
          </a:p>
        </p:txBody>
      </p:sp>
      <p:sp>
        <p:nvSpPr>
          <p:cNvPr id="4" name="Holder 5">
            <a:extLst>
              <a:ext uri="{FF2B5EF4-FFF2-40B4-BE49-F238E27FC236}">
                <a16:creationId xmlns:a16="http://schemas.microsoft.com/office/drawing/2014/main" id="{E6B2DFE5-A0F8-F11F-91D3-76972152B157}"/>
              </a:ext>
            </a:extLst>
          </p:cNvPr>
          <p:cNvSpPr txBox="1">
            <a:spLocks/>
          </p:cNvSpPr>
          <p:nvPr/>
        </p:nvSpPr>
        <p:spPr>
          <a:xfrm>
            <a:off x="12478916" y="9570181"/>
            <a:ext cx="2560039"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Franklin Street Data &amp; Research</a:t>
            </a:r>
          </a:p>
        </p:txBody>
      </p:sp>
      <p:cxnSp>
        <p:nvCxnSpPr>
          <p:cNvPr id="8" name="Straight Connector 7">
            <a:extLst>
              <a:ext uri="{FF2B5EF4-FFF2-40B4-BE49-F238E27FC236}">
                <a16:creationId xmlns:a16="http://schemas.microsoft.com/office/drawing/2014/main" id="{3A3A6D4D-740C-4835-541E-22D0DB75A7CC}"/>
              </a:ext>
            </a:extLst>
          </p:cNvPr>
          <p:cNvCxnSpPr>
            <a:cxnSpLocks/>
          </p:cNvCxnSpPr>
          <p:nvPr/>
        </p:nvCxnSpPr>
        <p:spPr>
          <a:xfrm>
            <a:off x="5261609" y="0"/>
            <a:ext cx="3276600" cy="304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9766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3434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 | NASHVILLE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object 17">
            <a:extLst>
              <a:ext uri="{FF2B5EF4-FFF2-40B4-BE49-F238E27FC236}">
                <a16:creationId xmlns:a16="http://schemas.microsoft.com/office/drawing/2014/main" id="{23CBA492-7EE9-DF69-7D48-4219988841F8}"/>
              </a:ext>
            </a:extLst>
          </p:cNvPr>
          <p:cNvSpPr txBox="1"/>
          <p:nvPr/>
        </p:nvSpPr>
        <p:spPr>
          <a:xfrm>
            <a:off x="685800" y="800029"/>
            <a:ext cx="14310360" cy="1638910"/>
          </a:xfrm>
          <a:prstGeom prst="rect">
            <a:avLst/>
          </a:prstGeom>
        </p:spPr>
        <p:txBody>
          <a:bodyPr vert="horz" wrap="square" lIns="0" tIns="38100" rIns="0" bIns="0" rtlCol="0">
            <a:spAutoFit/>
          </a:bodyPr>
          <a:lstStyle/>
          <a:p>
            <a:pPr>
              <a:spcBef>
                <a:spcPts val="300"/>
              </a:spcBef>
            </a:pPr>
            <a:r>
              <a:rPr sz="2000" b="1" i="1" spc="-10" dirty="0">
                <a:solidFill>
                  <a:srgbClr val="00939D"/>
                </a:solidFill>
                <a:latin typeface="Open Sans" panose="020B0606030504020204" pitchFamily="34" charset="0"/>
                <a:ea typeface="Open Sans" panose="020B0606030504020204" pitchFamily="34" charset="0"/>
                <a:cs typeface="Open Sans" panose="020B0606030504020204" pitchFamily="34" charset="0"/>
              </a:rPr>
              <a:t>Outlook</a:t>
            </a:r>
            <a:endParaRPr lang="en-US" sz="2000" b="1" i="1" spc="-10" dirty="0">
              <a:solidFill>
                <a:srgbClr val="00939D"/>
              </a:solidFill>
              <a:latin typeface="Open Sans" panose="020B0606030504020204" pitchFamily="34" charset="0"/>
              <a:ea typeface="Open Sans" panose="020B0606030504020204" pitchFamily="34" charset="0"/>
              <a:cs typeface="Open Sans" panose="020B0606030504020204" pitchFamily="34" charset="0"/>
            </a:endParaRPr>
          </a:p>
          <a:p>
            <a:pPr>
              <a:buNone/>
            </a:pPr>
            <a:r>
              <a:rPr lang="en-US" sz="1400" dirty="0">
                <a:latin typeface="Open Sans" panose="020B0606030504020204" pitchFamily="34" charset="0"/>
                <a:ea typeface="Open Sans" panose="020B0606030504020204" pitchFamily="34" charset="0"/>
                <a:cs typeface="Open Sans" panose="020B0606030504020204" pitchFamily="34" charset="0"/>
              </a:rPr>
              <a:t>The Nashville multifamily market demonstrated strong resilience in Q1 2025, following a record-setting 2024 in which net absorption nearly reached 11,000 units. While occupancy has softened slightly to 90%—with a modest dip still expected—the sharp 41% drop in new deliveries from 2024 levels should help stabilize conditions. Asking rents averaged $</a:t>
            </a:r>
            <a:r>
              <a:rPr lang="en-US" sz="1400">
                <a:latin typeface="Open Sans" panose="020B0606030504020204" pitchFamily="34" charset="0"/>
                <a:ea typeface="Open Sans" panose="020B0606030504020204" pitchFamily="34" charset="0"/>
                <a:cs typeface="Open Sans" panose="020B0606030504020204" pitchFamily="34" charset="0"/>
              </a:rPr>
              <a:t>1,710 and </a:t>
            </a:r>
            <a:r>
              <a:rPr lang="en-US" sz="1400" dirty="0">
                <a:latin typeface="Open Sans" panose="020B0606030504020204" pitchFamily="34" charset="0"/>
                <a:ea typeface="Open Sans" panose="020B0606030504020204" pitchFamily="34" charset="0"/>
                <a:cs typeface="Open Sans" panose="020B0606030504020204" pitchFamily="34" charset="0"/>
              </a:rPr>
              <a:t>are projected to grow by a modest 2.1% in 2025. Renter demand remained concentrated in key submarkets such as Downtown and Southeast Nashville, which led in net absorption. Economically, Nashville continues to outperform with a low unemployment rate of 2.9%, reinforcing the market’s long-term fundamentals. Investment volume topped $1 billion in 2024, though the average price per unit fell roughly 25%, opening doors for value-driven investors. With a reduced construction pipeline and solid economic footing, the market is positioned to absorb lingering vacancies and support steady rent growth through the remainder of the year.</a:t>
            </a:r>
          </a:p>
        </p:txBody>
      </p: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2546" y="197822"/>
            <a:ext cx="2148854" cy="290156"/>
          </a:xfrm>
          <a:prstGeom prst="rect">
            <a:avLst/>
          </a:prstGeom>
        </p:spPr>
      </p:pic>
      <p:sp>
        <p:nvSpPr>
          <p:cNvPr id="34" name="TextBox 33">
            <a:extLst>
              <a:ext uri="{FF2B5EF4-FFF2-40B4-BE49-F238E27FC236}">
                <a16:creationId xmlns:a16="http://schemas.microsoft.com/office/drawing/2014/main" id="{AEC1497F-5C46-E91A-8E10-6291F94C1B2C}"/>
              </a:ext>
            </a:extLst>
          </p:cNvPr>
          <p:cNvSpPr txBox="1"/>
          <p:nvPr/>
        </p:nvSpPr>
        <p:spPr>
          <a:xfrm>
            <a:off x="857250" y="6140497"/>
            <a:ext cx="2836913"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Under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Construction</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B36520AA-F5D9-61FD-E25A-EDCBD3B937A8}"/>
              </a:ext>
            </a:extLst>
          </p:cNvPr>
          <p:cNvSpPr txBox="1"/>
          <p:nvPr/>
        </p:nvSpPr>
        <p:spPr>
          <a:xfrm>
            <a:off x="8125563" y="2645995"/>
            <a:ext cx="6688074" cy="400110"/>
          </a:xfrm>
          <a:prstGeom prst="rect">
            <a:avLst/>
          </a:prstGeom>
          <a:noFill/>
        </p:spPr>
        <p:txBody>
          <a:bodyPr wrap="square">
            <a:spAutoFit/>
          </a:bodyPr>
          <a:lstStyle/>
          <a:p>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Absorption</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&amp;</a:t>
            </a:r>
            <a:r>
              <a:rPr lang="en-US" sz="2000" b="1" i="1" spc="-5"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Deliveries</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FF3FA50E-DA9A-9100-8F4D-D1D43698F8D5}"/>
              </a:ext>
            </a:extLst>
          </p:cNvPr>
          <p:cNvSpPr txBox="1"/>
          <p:nvPr/>
        </p:nvSpPr>
        <p:spPr>
          <a:xfrm>
            <a:off x="8125562" y="6142191"/>
            <a:ext cx="7068611"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Sales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Volume</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1B555F39-0E90-9363-A13E-F333767766A4}"/>
              </a:ext>
            </a:extLst>
          </p:cNvPr>
          <p:cNvSpPr txBox="1"/>
          <p:nvPr/>
        </p:nvSpPr>
        <p:spPr>
          <a:xfrm>
            <a:off x="1899266" y="2862798"/>
            <a:ext cx="1187040"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11.4%</a:t>
            </a:r>
          </a:p>
        </p:txBody>
      </p:sp>
      <p:cxnSp>
        <p:nvCxnSpPr>
          <p:cNvPr id="21" name="Straight Connector 20">
            <a:extLst>
              <a:ext uri="{FF2B5EF4-FFF2-40B4-BE49-F238E27FC236}">
                <a16:creationId xmlns:a16="http://schemas.microsoft.com/office/drawing/2014/main" id="{BE39787C-BB4D-819A-F4AF-3C6E5F045C11}"/>
              </a:ext>
            </a:extLst>
          </p:cNvPr>
          <p:cNvCxnSpPr>
            <a:cxnSpLocks/>
            <a:endCxn id="51" idx="4"/>
          </p:cNvCxnSpPr>
          <p:nvPr/>
        </p:nvCxnSpPr>
        <p:spPr>
          <a:xfrm>
            <a:off x="3456878" y="2967739"/>
            <a:ext cx="9649" cy="2732141"/>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8FF4F28-B36D-D62F-6B99-9332A55D068A}"/>
              </a:ext>
            </a:extLst>
          </p:cNvPr>
          <p:cNvSpPr/>
          <p:nvPr/>
        </p:nvSpPr>
        <p:spPr>
          <a:xfrm>
            <a:off x="3225871" y="2967739"/>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75C5D79A-DC97-B03A-F8C6-FDFDB5453C70}"/>
              </a:ext>
            </a:extLst>
          </p:cNvPr>
          <p:cNvSpPr/>
          <p:nvPr/>
        </p:nvSpPr>
        <p:spPr>
          <a:xfrm>
            <a:off x="3235396" y="3715461"/>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4830D1E5-E4B0-E881-1221-F1DF2E437C58}"/>
              </a:ext>
            </a:extLst>
          </p:cNvPr>
          <p:cNvSpPr/>
          <p:nvPr/>
        </p:nvSpPr>
        <p:spPr>
          <a:xfrm>
            <a:off x="3235520" y="5299770"/>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 name="Straight Arrow Connector 51">
            <a:extLst>
              <a:ext uri="{FF2B5EF4-FFF2-40B4-BE49-F238E27FC236}">
                <a16:creationId xmlns:a16="http://schemas.microsoft.com/office/drawing/2014/main" id="{8D00DE23-633B-D743-14AB-F5A644AE2556}"/>
              </a:ext>
            </a:extLst>
          </p:cNvPr>
          <p:cNvCxnSpPr>
            <a:cxnSpLocks/>
          </p:cNvCxnSpPr>
          <p:nvPr/>
        </p:nvCxnSpPr>
        <p:spPr>
          <a:xfrm flipV="1">
            <a:off x="3457196" y="5345114"/>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367B9733-9305-7C2F-5621-1791B9CE4FCA}"/>
              </a:ext>
            </a:extLst>
          </p:cNvPr>
          <p:cNvSpPr/>
          <p:nvPr/>
        </p:nvSpPr>
        <p:spPr>
          <a:xfrm>
            <a:off x="3231079" y="4532836"/>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Arrow Connector 58">
            <a:extLst>
              <a:ext uri="{FF2B5EF4-FFF2-40B4-BE49-F238E27FC236}">
                <a16:creationId xmlns:a16="http://schemas.microsoft.com/office/drawing/2014/main" id="{85137F13-DEA8-20AC-26C4-4B2958FC8C0F}"/>
              </a:ext>
            </a:extLst>
          </p:cNvPr>
          <p:cNvCxnSpPr>
            <a:cxnSpLocks/>
          </p:cNvCxnSpPr>
          <p:nvPr/>
        </p:nvCxnSpPr>
        <p:spPr>
          <a:xfrm rot="10800000" flipV="1">
            <a:off x="3457072" y="4583736"/>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545C55CE-973A-9D07-72F4-07AFE668ED65}"/>
              </a:ext>
            </a:extLst>
          </p:cNvPr>
          <p:cNvSpPr txBox="1"/>
          <p:nvPr/>
        </p:nvSpPr>
        <p:spPr>
          <a:xfrm>
            <a:off x="2033969" y="3654188"/>
            <a:ext cx="1061667"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14.7K</a:t>
            </a:r>
          </a:p>
        </p:txBody>
      </p:sp>
      <p:sp>
        <p:nvSpPr>
          <p:cNvPr id="71" name="TextBox 70">
            <a:extLst>
              <a:ext uri="{FF2B5EF4-FFF2-40B4-BE49-F238E27FC236}">
                <a16:creationId xmlns:a16="http://schemas.microsoft.com/office/drawing/2014/main" id="{A1D9DA59-E709-5091-1300-6C60CBE70CF4}"/>
              </a:ext>
            </a:extLst>
          </p:cNvPr>
          <p:cNvSpPr txBox="1"/>
          <p:nvPr/>
        </p:nvSpPr>
        <p:spPr>
          <a:xfrm>
            <a:off x="1830141" y="4418980"/>
            <a:ext cx="1270676"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$1,711</a:t>
            </a:r>
          </a:p>
        </p:txBody>
      </p:sp>
      <p:sp>
        <p:nvSpPr>
          <p:cNvPr id="72" name="TextBox 71">
            <a:extLst>
              <a:ext uri="{FF2B5EF4-FFF2-40B4-BE49-F238E27FC236}">
                <a16:creationId xmlns:a16="http://schemas.microsoft.com/office/drawing/2014/main" id="{C21B232E-AD09-E8C5-598B-9D17E46A0E68}"/>
              </a:ext>
            </a:extLst>
          </p:cNvPr>
          <p:cNvSpPr txBox="1"/>
          <p:nvPr/>
        </p:nvSpPr>
        <p:spPr>
          <a:xfrm>
            <a:off x="1926054" y="5206460"/>
            <a:ext cx="1171452"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10K</a:t>
            </a:r>
          </a:p>
        </p:txBody>
      </p:sp>
      <p:sp>
        <p:nvSpPr>
          <p:cNvPr id="73" name="TextBox 72">
            <a:extLst>
              <a:ext uri="{FF2B5EF4-FFF2-40B4-BE49-F238E27FC236}">
                <a16:creationId xmlns:a16="http://schemas.microsoft.com/office/drawing/2014/main" id="{3EF0EDBD-62E7-4841-1D57-1701DB08158A}"/>
              </a:ext>
            </a:extLst>
          </p:cNvPr>
          <p:cNvSpPr txBox="1"/>
          <p:nvPr/>
        </p:nvSpPr>
        <p:spPr>
          <a:xfrm>
            <a:off x="2658391" y="2430494"/>
            <a:ext cx="1560038" cy="400110"/>
          </a:xfrm>
          <a:prstGeom prst="rect">
            <a:avLst/>
          </a:prstGeom>
          <a:noFill/>
        </p:spPr>
        <p:txBody>
          <a:bodyPr wrap="square">
            <a:spAutoFit/>
          </a:bodyPr>
          <a:lstStyle/>
          <a:p>
            <a:r>
              <a:rPr lang="en-US" sz="2000" b="1" i="1" dirty="0">
                <a:solidFill>
                  <a:srgbClr val="00939D"/>
                </a:solidFill>
                <a:latin typeface="Open Sans" panose="020B0606030504020204" pitchFamily="34" charset="0"/>
                <a:ea typeface="Open Sans" panose="020B0606030504020204" pitchFamily="34" charset="0"/>
                <a:cs typeface="Open Sans" panose="020B0606030504020204" pitchFamily="34" charset="0"/>
              </a:rPr>
              <a:t>YOY Trends</a:t>
            </a:r>
            <a:endParaRPr lang="en-US" sz="2000" i="1" dirty="0">
              <a:solidFill>
                <a:srgbClr val="00939D"/>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Arrow Connector 4">
            <a:extLst>
              <a:ext uri="{FF2B5EF4-FFF2-40B4-BE49-F238E27FC236}">
                <a16:creationId xmlns:a16="http://schemas.microsoft.com/office/drawing/2014/main" id="{CE3E6F22-0AE9-76E4-2388-84EAB559BE36}"/>
              </a:ext>
            </a:extLst>
          </p:cNvPr>
          <p:cNvCxnSpPr>
            <a:cxnSpLocks/>
          </p:cNvCxnSpPr>
          <p:nvPr/>
        </p:nvCxnSpPr>
        <p:spPr>
          <a:xfrm rot="10800000" flipV="1">
            <a:off x="3461958" y="3756016"/>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C98369F-A96F-321D-126B-9EAE59F2862F}"/>
              </a:ext>
            </a:extLst>
          </p:cNvPr>
          <p:cNvPicPr>
            <a:picLocks noChangeAspect="1"/>
          </p:cNvPicPr>
          <p:nvPr/>
        </p:nvPicPr>
        <p:blipFill rotWithShape="1">
          <a:blip r:embed="rId4"/>
          <a:srcRect l="30849" t="19572" r="38455" b="51253"/>
          <a:stretch/>
        </p:blipFill>
        <p:spPr>
          <a:xfrm>
            <a:off x="1172607" y="2867582"/>
            <a:ext cx="462014" cy="548640"/>
          </a:xfrm>
          <a:prstGeom prst="rect">
            <a:avLst/>
          </a:prstGeom>
        </p:spPr>
      </p:pic>
      <p:pic>
        <p:nvPicPr>
          <p:cNvPr id="17" name="Picture 16">
            <a:extLst>
              <a:ext uri="{FF2B5EF4-FFF2-40B4-BE49-F238E27FC236}">
                <a16:creationId xmlns:a16="http://schemas.microsoft.com/office/drawing/2014/main" id="{51BF9B38-1924-40AB-7507-DC99BCCD337F}"/>
              </a:ext>
            </a:extLst>
          </p:cNvPr>
          <p:cNvPicPr preferRelativeResize="0">
            <a:picLocks/>
          </p:cNvPicPr>
          <p:nvPr/>
        </p:nvPicPr>
        <p:blipFill rotWithShape="1">
          <a:blip r:embed="rId5"/>
          <a:srcRect l="34911" t="22095" r="42067" b="48731"/>
          <a:stretch/>
        </p:blipFill>
        <p:spPr>
          <a:xfrm>
            <a:off x="1286125" y="4465029"/>
            <a:ext cx="336528" cy="522444"/>
          </a:xfrm>
          <a:prstGeom prst="rect">
            <a:avLst/>
          </a:prstGeom>
        </p:spPr>
      </p:pic>
      <p:pic>
        <p:nvPicPr>
          <p:cNvPr id="18" name="Picture 17">
            <a:extLst>
              <a:ext uri="{FF2B5EF4-FFF2-40B4-BE49-F238E27FC236}">
                <a16:creationId xmlns:a16="http://schemas.microsoft.com/office/drawing/2014/main" id="{C224D73B-9EC5-A464-3210-46FE0F39C6E7}"/>
              </a:ext>
            </a:extLst>
          </p:cNvPr>
          <p:cNvPicPr>
            <a:picLocks noChangeAspect="1"/>
          </p:cNvPicPr>
          <p:nvPr/>
        </p:nvPicPr>
        <p:blipFill rotWithShape="1">
          <a:blip r:embed="rId6"/>
          <a:srcRect l="33838" t="27476" r="39150" b="47613"/>
          <a:stretch/>
        </p:blipFill>
        <p:spPr>
          <a:xfrm>
            <a:off x="1223382" y="5125325"/>
            <a:ext cx="462014" cy="631646"/>
          </a:xfrm>
          <a:prstGeom prst="rect">
            <a:avLst/>
          </a:prstGeom>
        </p:spPr>
      </p:pic>
      <p:pic>
        <p:nvPicPr>
          <p:cNvPr id="19" name="Picture 18">
            <a:extLst>
              <a:ext uri="{FF2B5EF4-FFF2-40B4-BE49-F238E27FC236}">
                <a16:creationId xmlns:a16="http://schemas.microsoft.com/office/drawing/2014/main" id="{929764B5-F691-E5DA-0E55-A3D3F2202DD1}"/>
              </a:ext>
            </a:extLst>
          </p:cNvPr>
          <p:cNvPicPr>
            <a:picLocks noChangeAspect="1"/>
          </p:cNvPicPr>
          <p:nvPr/>
        </p:nvPicPr>
        <p:blipFill rotWithShape="1">
          <a:blip r:embed="rId7"/>
          <a:srcRect l="30241" t="26329" r="29318" b="44123"/>
          <a:stretch/>
        </p:blipFill>
        <p:spPr>
          <a:xfrm>
            <a:off x="1117802" y="3619370"/>
            <a:ext cx="560106" cy="511293"/>
          </a:xfrm>
          <a:prstGeom prst="rect">
            <a:avLst/>
          </a:prstGeom>
        </p:spPr>
      </p:pic>
      <p:sp>
        <p:nvSpPr>
          <p:cNvPr id="20" name="TextBox 19">
            <a:extLst>
              <a:ext uri="{FF2B5EF4-FFF2-40B4-BE49-F238E27FC236}">
                <a16:creationId xmlns:a16="http://schemas.microsoft.com/office/drawing/2014/main" id="{A94325C7-ECA1-184B-F57D-5617D8C68FA4}"/>
              </a:ext>
            </a:extLst>
          </p:cNvPr>
          <p:cNvSpPr txBox="1"/>
          <p:nvPr/>
        </p:nvSpPr>
        <p:spPr>
          <a:xfrm>
            <a:off x="3872203" y="2966782"/>
            <a:ext cx="1564645"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Vacancy Rate</a:t>
            </a:r>
          </a:p>
        </p:txBody>
      </p:sp>
      <p:sp>
        <p:nvSpPr>
          <p:cNvPr id="22" name="TextBox 21">
            <a:extLst>
              <a:ext uri="{FF2B5EF4-FFF2-40B4-BE49-F238E27FC236}">
                <a16:creationId xmlns:a16="http://schemas.microsoft.com/office/drawing/2014/main" id="{76975EF1-ED7B-05AC-47F5-E280F4F43568}"/>
              </a:ext>
            </a:extLst>
          </p:cNvPr>
          <p:cNvSpPr txBox="1"/>
          <p:nvPr/>
        </p:nvSpPr>
        <p:spPr>
          <a:xfrm>
            <a:off x="3872202" y="3730850"/>
            <a:ext cx="2819399"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Under Construction Units</a:t>
            </a:r>
          </a:p>
        </p:txBody>
      </p:sp>
      <p:sp>
        <p:nvSpPr>
          <p:cNvPr id="23" name="TextBox 22">
            <a:extLst>
              <a:ext uri="{FF2B5EF4-FFF2-40B4-BE49-F238E27FC236}">
                <a16:creationId xmlns:a16="http://schemas.microsoft.com/office/drawing/2014/main" id="{5273620B-9A72-1F47-7775-681A790C3CCE}"/>
              </a:ext>
            </a:extLst>
          </p:cNvPr>
          <p:cNvSpPr txBox="1"/>
          <p:nvPr/>
        </p:nvSpPr>
        <p:spPr>
          <a:xfrm>
            <a:off x="3872203" y="4551402"/>
            <a:ext cx="1990616" cy="366848"/>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Market Rent/Unit</a:t>
            </a:r>
          </a:p>
        </p:txBody>
      </p:sp>
      <p:sp>
        <p:nvSpPr>
          <p:cNvPr id="24" name="TextBox 23">
            <a:extLst>
              <a:ext uri="{FF2B5EF4-FFF2-40B4-BE49-F238E27FC236}">
                <a16:creationId xmlns:a16="http://schemas.microsoft.com/office/drawing/2014/main" id="{0C0BB3CC-418E-F2E2-E046-A6360AF228F9}"/>
              </a:ext>
            </a:extLst>
          </p:cNvPr>
          <p:cNvSpPr txBox="1"/>
          <p:nvPr/>
        </p:nvSpPr>
        <p:spPr>
          <a:xfrm>
            <a:off x="3872203" y="5317209"/>
            <a:ext cx="2819400"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12 MO Net Absorption Units</a:t>
            </a:r>
          </a:p>
        </p:txBody>
      </p:sp>
      <p:sp>
        <p:nvSpPr>
          <p:cNvPr id="15" name="Holder 5">
            <a:extLst>
              <a:ext uri="{FF2B5EF4-FFF2-40B4-BE49-F238E27FC236}">
                <a16:creationId xmlns:a16="http://schemas.microsoft.com/office/drawing/2014/main" id="{AE7460E4-5E43-19B3-66ED-F8759673AC18}"/>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25" name="Holder 4">
            <a:extLst>
              <a:ext uri="{FF2B5EF4-FFF2-40B4-BE49-F238E27FC236}">
                <a16:creationId xmlns:a16="http://schemas.microsoft.com/office/drawing/2014/main" id="{7BC72A48-B1FE-20A9-B9A3-633FEB2A6BED}"/>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27" name="Graphic 26" descr="Badge Copyright outline">
            <a:extLst>
              <a:ext uri="{FF2B5EF4-FFF2-40B4-BE49-F238E27FC236}">
                <a16:creationId xmlns:a16="http://schemas.microsoft.com/office/drawing/2014/main" id="{8F237D4B-E560-722D-8500-98CF12EEF96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cxnSp>
        <p:nvCxnSpPr>
          <p:cNvPr id="2" name="Straight Arrow Connector 1">
            <a:extLst>
              <a:ext uri="{FF2B5EF4-FFF2-40B4-BE49-F238E27FC236}">
                <a16:creationId xmlns:a16="http://schemas.microsoft.com/office/drawing/2014/main" id="{74C1D79E-CA44-042D-92EB-114CC6598A30}"/>
              </a:ext>
            </a:extLst>
          </p:cNvPr>
          <p:cNvCxnSpPr>
            <a:cxnSpLocks/>
          </p:cNvCxnSpPr>
          <p:nvPr/>
        </p:nvCxnSpPr>
        <p:spPr>
          <a:xfrm>
            <a:off x="3452561" y="3017002"/>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 name="Chart 2">
            <a:extLst>
              <a:ext uri="{FF2B5EF4-FFF2-40B4-BE49-F238E27FC236}">
                <a16:creationId xmlns:a16="http://schemas.microsoft.com/office/drawing/2014/main" id="{A53D3ADF-2B28-D986-BA61-4F3523D9B502}"/>
              </a:ext>
            </a:extLst>
          </p:cNvPr>
          <p:cNvGraphicFramePr>
            <a:graphicFrameLocks/>
          </p:cNvGraphicFramePr>
          <p:nvPr>
            <p:extLst>
              <p:ext uri="{D42A27DB-BD31-4B8C-83A1-F6EECF244321}">
                <p14:modId xmlns:p14="http://schemas.microsoft.com/office/powerpoint/2010/main" val="2032446812"/>
              </p:ext>
            </p:extLst>
          </p:nvPr>
        </p:nvGraphicFramePr>
        <p:xfrm>
          <a:off x="7419238" y="3005700"/>
          <a:ext cx="6949440" cy="304495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2" name="Chart 11">
            <a:extLst>
              <a:ext uri="{FF2B5EF4-FFF2-40B4-BE49-F238E27FC236}">
                <a16:creationId xmlns:a16="http://schemas.microsoft.com/office/drawing/2014/main" id="{76A7FC78-E398-1202-BB6A-589144A88D9E}"/>
              </a:ext>
            </a:extLst>
          </p:cNvPr>
          <p:cNvGraphicFramePr>
            <a:graphicFrameLocks/>
          </p:cNvGraphicFramePr>
          <p:nvPr>
            <p:extLst>
              <p:ext uri="{D42A27DB-BD31-4B8C-83A1-F6EECF244321}">
                <p14:modId xmlns:p14="http://schemas.microsoft.com/office/powerpoint/2010/main" val="3604622671"/>
              </p:ext>
            </p:extLst>
          </p:nvPr>
        </p:nvGraphicFramePr>
        <p:xfrm>
          <a:off x="222690" y="6482590"/>
          <a:ext cx="6949440" cy="304495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C980B0-DFBE-6599-BC2F-CCD970522499}"/>
              </a:ext>
            </a:extLst>
          </p:cNvPr>
          <p:cNvGraphicFramePr>
            <a:graphicFrameLocks/>
          </p:cNvGraphicFramePr>
          <p:nvPr>
            <p:extLst>
              <p:ext uri="{D42A27DB-BD31-4B8C-83A1-F6EECF244321}">
                <p14:modId xmlns:p14="http://schemas.microsoft.com/office/powerpoint/2010/main" val="4137813359"/>
              </p:ext>
            </p:extLst>
          </p:nvPr>
        </p:nvGraphicFramePr>
        <p:xfrm>
          <a:off x="7419237" y="6485612"/>
          <a:ext cx="7068610" cy="304495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068744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4196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 | NASHVILLE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7306" y="194190"/>
            <a:ext cx="2148854" cy="290156"/>
          </a:xfrm>
          <a:prstGeom prst="rect">
            <a:avLst/>
          </a:prstGeom>
        </p:spPr>
      </p:pic>
      <p:sp>
        <p:nvSpPr>
          <p:cNvPr id="8" name="TextBox 7">
            <a:extLst>
              <a:ext uri="{FF2B5EF4-FFF2-40B4-BE49-F238E27FC236}">
                <a16:creationId xmlns:a16="http://schemas.microsoft.com/office/drawing/2014/main" id="{53D888CA-B2BB-D811-CE05-4E24A6AC37F7}"/>
              </a:ext>
            </a:extLst>
          </p:cNvPr>
          <p:cNvSpPr txBox="1"/>
          <p:nvPr/>
        </p:nvSpPr>
        <p:spPr>
          <a:xfrm>
            <a:off x="762000" y="1295400"/>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Market Asking Rent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83D7DC2E-F065-F851-F904-D9D130E8612C}"/>
              </a:ext>
            </a:extLst>
          </p:cNvPr>
          <p:cNvSpPr txBox="1"/>
          <p:nvPr/>
        </p:nvSpPr>
        <p:spPr>
          <a:xfrm>
            <a:off x="8107680" y="129569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Job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9493833F-8D71-2E1C-3FBC-35E986D1BBC0}"/>
              </a:ext>
            </a:extLst>
          </p:cNvPr>
          <p:cNvSpPr txBox="1"/>
          <p:nvPr/>
        </p:nvSpPr>
        <p:spPr>
          <a:xfrm>
            <a:off x="76200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Population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D8EB7CBD-96F8-0098-5114-A443E4DF8EAA}"/>
              </a:ext>
            </a:extLst>
          </p:cNvPr>
          <p:cNvSpPr txBox="1"/>
          <p:nvPr/>
        </p:nvSpPr>
        <p:spPr>
          <a:xfrm>
            <a:off x="810768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Median Household Income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Holder 5">
            <a:extLst>
              <a:ext uri="{FF2B5EF4-FFF2-40B4-BE49-F238E27FC236}">
                <a16:creationId xmlns:a16="http://schemas.microsoft.com/office/drawing/2014/main" id="{4499B1A2-E847-DCC9-ADF3-FF79A580532D}"/>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5" name="Holder 4">
            <a:extLst>
              <a:ext uri="{FF2B5EF4-FFF2-40B4-BE49-F238E27FC236}">
                <a16:creationId xmlns:a16="http://schemas.microsoft.com/office/drawing/2014/main" id="{BC1E3923-2831-5695-0BF3-53FF71680392}"/>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5" name="Graphic 14" descr="Badge Copyright outline">
            <a:extLst>
              <a:ext uri="{FF2B5EF4-FFF2-40B4-BE49-F238E27FC236}">
                <a16:creationId xmlns:a16="http://schemas.microsoft.com/office/drawing/2014/main" id="{A25CF2B2-B594-D310-C2CF-AF5E254153A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437264" y="9610698"/>
            <a:ext cx="276999" cy="276999"/>
          </a:xfrm>
          <a:prstGeom prst="rect">
            <a:avLst/>
          </a:prstGeom>
        </p:spPr>
      </p:pic>
      <p:graphicFrame>
        <p:nvGraphicFramePr>
          <p:cNvPr id="2" name="Chart 1">
            <a:extLst>
              <a:ext uri="{FF2B5EF4-FFF2-40B4-BE49-F238E27FC236}">
                <a16:creationId xmlns:a16="http://schemas.microsoft.com/office/drawing/2014/main" id="{EE802206-1E14-2289-69D6-0469FB87C0B6}"/>
              </a:ext>
            </a:extLst>
          </p:cNvPr>
          <p:cNvGraphicFramePr>
            <a:graphicFrameLocks/>
          </p:cNvGraphicFramePr>
          <p:nvPr>
            <p:extLst>
              <p:ext uri="{D42A27DB-BD31-4B8C-83A1-F6EECF244321}">
                <p14:modId xmlns:p14="http://schemas.microsoft.com/office/powerpoint/2010/main" val="3483013985"/>
              </p:ext>
            </p:extLst>
          </p:nvPr>
        </p:nvGraphicFramePr>
        <p:xfrm>
          <a:off x="228600" y="1695510"/>
          <a:ext cx="6949440" cy="30449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 name="Chart 2">
            <a:extLst>
              <a:ext uri="{FF2B5EF4-FFF2-40B4-BE49-F238E27FC236}">
                <a16:creationId xmlns:a16="http://schemas.microsoft.com/office/drawing/2014/main" id="{C1EE40EE-D513-EF0E-DCA0-AC90400B0DDC}"/>
              </a:ext>
            </a:extLst>
          </p:cNvPr>
          <p:cNvGraphicFramePr>
            <a:graphicFrameLocks/>
          </p:cNvGraphicFramePr>
          <p:nvPr>
            <p:extLst>
              <p:ext uri="{D42A27DB-BD31-4B8C-83A1-F6EECF244321}">
                <p14:modId xmlns:p14="http://schemas.microsoft.com/office/powerpoint/2010/main" val="2216431396"/>
              </p:ext>
            </p:extLst>
          </p:nvPr>
        </p:nvGraphicFramePr>
        <p:xfrm>
          <a:off x="7619999" y="1695510"/>
          <a:ext cx="6949440" cy="30449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0" name="Chart 9">
            <a:extLst>
              <a:ext uri="{FF2B5EF4-FFF2-40B4-BE49-F238E27FC236}">
                <a16:creationId xmlns:a16="http://schemas.microsoft.com/office/drawing/2014/main" id="{60E7D0BE-6A73-EDDC-73BC-109DCBF3D259}"/>
              </a:ext>
            </a:extLst>
          </p:cNvPr>
          <p:cNvGraphicFramePr>
            <a:graphicFrameLocks/>
          </p:cNvGraphicFramePr>
          <p:nvPr>
            <p:extLst>
              <p:ext uri="{D42A27DB-BD31-4B8C-83A1-F6EECF244321}">
                <p14:modId xmlns:p14="http://schemas.microsoft.com/office/powerpoint/2010/main" val="3440536554"/>
              </p:ext>
            </p:extLst>
          </p:nvPr>
        </p:nvGraphicFramePr>
        <p:xfrm>
          <a:off x="228600" y="6019800"/>
          <a:ext cx="6949440" cy="30449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6" name="Chart 15">
            <a:extLst>
              <a:ext uri="{FF2B5EF4-FFF2-40B4-BE49-F238E27FC236}">
                <a16:creationId xmlns:a16="http://schemas.microsoft.com/office/drawing/2014/main" id="{552BCB8B-C7CB-1759-3C2B-AB7C5B12989A}"/>
              </a:ext>
            </a:extLst>
          </p:cNvPr>
          <p:cNvGraphicFramePr>
            <a:graphicFrameLocks/>
          </p:cNvGraphicFramePr>
          <p:nvPr>
            <p:extLst>
              <p:ext uri="{D42A27DB-BD31-4B8C-83A1-F6EECF244321}">
                <p14:modId xmlns:p14="http://schemas.microsoft.com/office/powerpoint/2010/main" val="1859905537"/>
              </p:ext>
            </p:extLst>
          </p:nvPr>
        </p:nvGraphicFramePr>
        <p:xfrm>
          <a:off x="7619998" y="6038788"/>
          <a:ext cx="7086602" cy="3044952"/>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2026022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3434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 | NASHVILLE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7306" y="196891"/>
            <a:ext cx="2148854" cy="290156"/>
          </a:xfrm>
          <a:prstGeom prst="rect">
            <a:avLst/>
          </a:prstGeom>
        </p:spPr>
      </p:pic>
      <p:sp>
        <p:nvSpPr>
          <p:cNvPr id="22" name="object 17">
            <a:extLst>
              <a:ext uri="{FF2B5EF4-FFF2-40B4-BE49-F238E27FC236}">
                <a16:creationId xmlns:a16="http://schemas.microsoft.com/office/drawing/2014/main" id="{2997AC61-C32C-E7C2-9185-02004B65EA27}"/>
              </a:ext>
            </a:extLst>
          </p:cNvPr>
          <p:cNvSpPr txBox="1"/>
          <p:nvPr/>
        </p:nvSpPr>
        <p:spPr>
          <a:xfrm>
            <a:off x="710563" y="1882981"/>
            <a:ext cx="2522220" cy="443711"/>
          </a:xfrm>
          <a:prstGeom prst="rect">
            <a:avLst/>
          </a:prstGeom>
        </p:spPr>
        <p:txBody>
          <a:bodyPr vert="horz" wrap="square" lIns="0" tIns="12700" rIns="0" bIns="0" rtlCol="0">
            <a:spAutoFit/>
          </a:bodyPr>
          <a:lstStyle/>
          <a:p>
            <a:pPr marL="12700">
              <a:lnSpc>
                <a:spcPct val="100000"/>
              </a:lnSpc>
              <a:spcBef>
                <a:spcPts val="100"/>
              </a:spcBef>
            </a:pPr>
            <a:r>
              <a:rPr lang="en-US" sz="2800" b="1" i="1"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Our Team</a:t>
            </a:r>
            <a:endParaRPr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descr="A blue background with white dots&#10;&#10;Description automatically generated">
            <a:extLst>
              <a:ext uri="{FF2B5EF4-FFF2-40B4-BE49-F238E27FC236}">
                <a16:creationId xmlns:a16="http://schemas.microsoft.com/office/drawing/2014/main" id="{37E5A37C-F684-2928-5CDD-5ECB67A85B08}"/>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7772400" y="2819401"/>
            <a:ext cx="7772400" cy="3733800"/>
          </a:xfrm>
          <a:prstGeom prst="rect">
            <a:avLst/>
          </a:prstGeom>
        </p:spPr>
      </p:pic>
      <p:sp>
        <p:nvSpPr>
          <p:cNvPr id="44" name="object 11">
            <a:extLst>
              <a:ext uri="{FF2B5EF4-FFF2-40B4-BE49-F238E27FC236}">
                <a16:creationId xmlns:a16="http://schemas.microsoft.com/office/drawing/2014/main" id="{1E6BB771-F1F5-BF7E-BE1F-1B6A9BEDD48F}"/>
              </a:ext>
            </a:extLst>
          </p:cNvPr>
          <p:cNvSpPr txBox="1"/>
          <p:nvPr/>
        </p:nvSpPr>
        <p:spPr>
          <a:xfrm>
            <a:off x="710563" y="4305939"/>
            <a:ext cx="2620369" cy="1009315"/>
          </a:xfrm>
          <a:prstGeom prst="rect">
            <a:avLst/>
          </a:prstGeom>
        </p:spPr>
        <p:txBody>
          <a:bodyPr vert="horz" wrap="square" lIns="0" tIns="12700" rIns="0" bIns="0" rtlCol="0">
            <a:spAutoFit/>
          </a:bodyPr>
          <a:lstStyle/>
          <a:p>
            <a:pPr marL="12700" marR="5080">
              <a:lnSpc>
                <a:spcPct val="116100"/>
              </a:lnSpc>
              <a:spcBef>
                <a:spcPts val="10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KELLY ANTINI </a:t>
            </a:r>
          </a:p>
          <a:p>
            <a:pPr marL="12700" marR="5080">
              <a:lnSpc>
                <a:spcPct val="116100"/>
              </a:lnSpc>
              <a:spcBef>
                <a:spcPts val="100"/>
              </a:spcBef>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Research Analyst</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Kelly.Antini@FranklinSt.com</a:t>
            </a: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45" name="object 13">
            <a:extLst>
              <a:ext uri="{FF2B5EF4-FFF2-40B4-BE49-F238E27FC236}">
                <a16:creationId xmlns:a16="http://schemas.microsoft.com/office/drawing/2014/main" id="{137108B7-38F2-9733-6D17-1D224C598C5C}"/>
              </a:ext>
            </a:extLst>
          </p:cNvPr>
          <p:cNvSpPr txBox="1"/>
          <p:nvPr/>
        </p:nvSpPr>
        <p:spPr>
          <a:xfrm>
            <a:off x="710563" y="5810307"/>
            <a:ext cx="2374265" cy="1031116"/>
          </a:xfrm>
          <a:prstGeom prst="rect">
            <a:avLst/>
          </a:prstGeom>
        </p:spPr>
        <p:txBody>
          <a:bodyPr vert="horz" wrap="square" lIns="0" tIns="46990" rIns="0" bIns="0" rtlCol="0">
            <a:spAutoFit/>
          </a:bodyPr>
          <a:lstStyle/>
          <a:p>
            <a:pPr marL="12700" marR="5080">
              <a:lnSpc>
                <a:spcPct val="116100"/>
              </a:lnSpc>
              <a:spcBef>
                <a:spcPts val="37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ALEX RAMOS</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Business Data Analyst </a:t>
            </a:r>
            <a:r>
              <a:rPr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Alex.Ramos@FranklinSt.com</a:t>
            </a:r>
            <a:endPar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5" name="TextBox 4">
            <a:extLst>
              <a:ext uri="{FF2B5EF4-FFF2-40B4-BE49-F238E27FC236}">
                <a16:creationId xmlns:a16="http://schemas.microsoft.com/office/drawing/2014/main" id="{A8018F60-EBC0-DE38-06A8-32943D2E495B}"/>
              </a:ext>
            </a:extLst>
          </p:cNvPr>
          <p:cNvSpPr txBox="1"/>
          <p:nvPr/>
        </p:nvSpPr>
        <p:spPr>
          <a:xfrm>
            <a:off x="584054" y="2484946"/>
            <a:ext cx="3115454" cy="1325940"/>
          </a:xfrm>
          <a:prstGeom prst="rect">
            <a:avLst/>
          </a:prstGeom>
          <a:noFill/>
        </p:spPr>
        <p:txBody>
          <a:bodyPr wrap="square">
            <a:spAutoFit/>
          </a:bodyPr>
          <a:lstStyle/>
          <a:p>
            <a:pPr marL="12700" marR="1250315">
              <a:lnSpc>
                <a:spcPct val="116100"/>
              </a:lnSpc>
            </a:pPr>
            <a:r>
              <a:rPr lang="en-US" sz="1400" b="1" spc="-70" dirty="0">
                <a:solidFill>
                  <a:srgbClr val="005670"/>
                </a:solidFill>
                <a:latin typeface="Open Sans" panose="020B0606030504020204" pitchFamily="34" charset="0"/>
                <a:ea typeface="Open Sans" panose="020B0606030504020204" pitchFamily="34" charset="0"/>
                <a:cs typeface="Open Sans" panose="020B0606030504020204" pitchFamily="34" charset="0"/>
              </a:rPr>
              <a:t>JONATHAN HAWKS</a:t>
            </a:r>
          </a:p>
          <a:p>
            <a:pPr marL="12700" marR="1250315">
              <a:lnSpc>
                <a:spcPct val="116100"/>
              </a:lnSpc>
            </a:pP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Senior Director</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Multifamily Investment Sales</a:t>
            </a:r>
            <a:endPar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u="sng"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Jonathan.Hawks@FranklinSt.com</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t>
            </a: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706.372.4177</a:t>
            </a:r>
          </a:p>
        </p:txBody>
      </p:sp>
      <p:pic>
        <p:nvPicPr>
          <p:cNvPr id="10" name="Picture 9" descr="A map of different colored states&#10;&#10;Description automatically generated">
            <a:extLst>
              <a:ext uri="{FF2B5EF4-FFF2-40B4-BE49-F238E27FC236}">
                <a16:creationId xmlns:a16="http://schemas.microsoft.com/office/drawing/2014/main" id="{C1A7DC8E-801C-E2C4-F934-23211185D2B2}"/>
              </a:ext>
            </a:extLst>
          </p:cNvPr>
          <p:cNvPicPr>
            <a:picLocks noChangeAspect="1"/>
          </p:cNvPicPr>
          <p:nvPr/>
        </p:nvPicPr>
        <p:blipFill rotWithShape="1">
          <a:blip r:embed="rId6">
            <a:extLst>
              <a:ext uri="{28A0092B-C50C-407E-A947-70E740481C1C}">
                <a14:useLocalDpi xmlns:a14="http://schemas.microsoft.com/office/drawing/2010/main" val="0"/>
              </a:ext>
            </a:extLst>
          </a:blip>
          <a:srcRect l="39793" t="45147" r="21765" b="33663"/>
          <a:stretch/>
        </p:blipFill>
        <p:spPr>
          <a:xfrm>
            <a:off x="8750116" y="2469249"/>
            <a:ext cx="5781377" cy="4779969"/>
          </a:xfrm>
          <a:prstGeom prst="rect">
            <a:avLst/>
          </a:prstGeom>
          <a:ln>
            <a:noFill/>
          </a:ln>
          <a:effectLst>
            <a:outerShdw blurRad="190500" algn="tl" rotWithShape="0">
              <a:srgbClr val="000000">
                <a:alpha val="70000"/>
              </a:srgbClr>
            </a:outerShdw>
          </a:effectLst>
        </p:spPr>
      </p:pic>
      <p:sp>
        <p:nvSpPr>
          <p:cNvPr id="36" name="TextBox 35">
            <a:extLst>
              <a:ext uri="{FF2B5EF4-FFF2-40B4-BE49-F238E27FC236}">
                <a16:creationId xmlns:a16="http://schemas.microsoft.com/office/drawing/2014/main" id="{A3BF1CDC-B699-9747-9FC9-AF1E21C88B04}"/>
              </a:ext>
            </a:extLst>
          </p:cNvPr>
          <p:cNvSpPr txBox="1">
            <a:spLocks/>
          </p:cNvSpPr>
          <p:nvPr/>
        </p:nvSpPr>
        <p:spPr>
          <a:xfrm>
            <a:off x="10961734" y="3936637"/>
            <a:ext cx="1765932"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Downtown</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Nashville</a:t>
            </a:r>
          </a:p>
        </p:txBody>
      </p:sp>
      <p:sp>
        <p:nvSpPr>
          <p:cNvPr id="12" name="TextBox 11">
            <a:extLst>
              <a:ext uri="{FF2B5EF4-FFF2-40B4-BE49-F238E27FC236}">
                <a16:creationId xmlns:a16="http://schemas.microsoft.com/office/drawing/2014/main" id="{1A2E8032-339A-3D8A-9A3F-21F293F538DC}"/>
              </a:ext>
            </a:extLst>
          </p:cNvPr>
          <p:cNvSpPr txBox="1">
            <a:spLocks/>
          </p:cNvSpPr>
          <p:nvPr/>
        </p:nvSpPr>
        <p:spPr>
          <a:xfrm>
            <a:off x="11263936" y="4647640"/>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SE Nashville</a:t>
            </a:r>
          </a:p>
        </p:txBody>
      </p:sp>
      <p:sp>
        <p:nvSpPr>
          <p:cNvPr id="15" name="TextBox 14">
            <a:extLst>
              <a:ext uri="{FF2B5EF4-FFF2-40B4-BE49-F238E27FC236}">
                <a16:creationId xmlns:a16="http://schemas.microsoft.com/office/drawing/2014/main" id="{D29AB370-B58C-446A-9859-C9C9E2713D06}"/>
              </a:ext>
            </a:extLst>
          </p:cNvPr>
          <p:cNvSpPr txBox="1">
            <a:spLocks/>
          </p:cNvSpPr>
          <p:nvPr/>
        </p:nvSpPr>
        <p:spPr>
          <a:xfrm>
            <a:off x="9673718" y="5580404"/>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Williamson County</a:t>
            </a:r>
          </a:p>
        </p:txBody>
      </p:sp>
      <p:sp>
        <p:nvSpPr>
          <p:cNvPr id="16" name="TextBox 15">
            <a:extLst>
              <a:ext uri="{FF2B5EF4-FFF2-40B4-BE49-F238E27FC236}">
                <a16:creationId xmlns:a16="http://schemas.microsoft.com/office/drawing/2014/main" id="{EB1A7499-FB8F-43B4-8412-A29C0AEBCB24}"/>
              </a:ext>
            </a:extLst>
          </p:cNvPr>
          <p:cNvSpPr txBox="1">
            <a:spLocks/>
          </p:cNvSpPr>
          <p:nvPr/>
        </p:nvSpPr>
        <p:spPr>
          <a:xfrm>
            <a:off x="12948809" y="6278695"/>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Murfreesboro</a:t>
            </a:r>
          </a:p>
        </p:txBody>
      </p:sp>
      <p:sp>
        <p:nvSpPr>
          <p:cNvPr id="18" name="TextBox 17">
            <a:extLst>
              <a:ext uri="{FF2B5EF4-FFF2-40B4-BE49-F238E27FC236}">
                <a16:creationId xmlns:a16="http://schemas.microsoft.com/office/drawing/2014/main" id="{C3962AE3-C4A7-E0CC-92AF-7D128EE9E674}"/>
              </a:ext>
            </a:extLst>
          </p:cNvPr>
          <p:cNvSpPr txBox="1">
            <a:spLocks/>
          </p:cNvSpPr>
          <p:nvPr/>
        </p:nvSpPr>
        <p:spPr>
          <a:xfrm>
            <a:off x="10670834" y="3221375"/>
            <a:ext cx="1765932"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Madison/</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Rivergate</a:t>
            </a:r>
          </a:p>
        </p:txBody>
      </p:sp>
      <p:sp>
        <p:nvSpPr>
          <p:cNvPr id="19" name="TextBox 18">
            <a:extLst>
              <a:ext uri="{FF2B5EF4-FFF2-40B4-BE49-F238E27FC236}">
                <a16:creationId xmlns:a16="http://schemas.microsoft.com/office/drawing/2014/main" id="{9434289A-1487-3DD0-67F0-A530F65C8533}"/>
              </a:ext>
            </a:extLst>
          </p:cNvPr>
          <p:cNvSpPr txBox="1">
            <a:spLocks/>
          </p:cNvSpPr>
          <p:nvPr/>
        </p:nvSpPr>
        <p:spPr>
          <a:xfrm>
            <a:off x="13197571" y="4228122"/>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Wilson County</a:t>
            </a:r>
          </a:p>
        </p:txBody>
      </p:sp>
      <p:sp>
        <p:nvSpPr>
          <p:cNvPr id="21" name="TextBox 20">
            <a:extLst>
              <a:ext uri="{FF2B5EF4-FFF2-40B4-BE49-F238E27FC236}">
                <a16:creationId xmlns:a16="http://schemas.microsoft.com/office/drawing/2014/main" id="{F584B2FC-D96D-BD47-73B3-52CD35605761}"/>
              </a:ext>
            </a:extLst>
          </p:cNvPr>
          <p:cNvSpPr txBox="1">
            <a:spLocks/>
          </p:cNvSpPr>
          <p:nvPr/>
        </p:nvSpPr>
        <p:spPr>
          <a:xfrm>
            <a:off x="11863648" y="4013130"/>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Donelson</a:t>
            </a:r>
          </a:p>
        </p:txBody>
      </p:sp>
      <p:sp>
        <p:nvSpPr>
          <p:cNvPr id="23" name="TextBox 22">
            <a:extLst>
              <a:ext uri="{FF2B5EF4-FFF2-40B4-BE49-F238E27FC236}">
                <a16:creationId xmlns:a16="http://schemas.microsoft.com/office/drawing/2014/main" id="{4E655E11-51CC-7418-8B7D-DEB6A0AAC283}"/>
              </a:ext>
            </a:extLst>
          </p:cNvPr>
          <p:cNvSpPr txBox="1">
            <a:spLocks/>
          </p:cNvSpPr>
          <p:nvPr/>
        </p:nvSpPr>
        <p:spPr>
          <a:xfrm>
            <a:off x="12438170" y="2634352"/>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Sumner County</a:t>
            </a:r>
          </a:p>
        </p:txBody>
      </p:sp>
      <p:sp>
        <p:nvSpPr>
          <p:cNvPr id="24" name="TextBox 23">
            <a:extLst>
              <a:ext uri="{FF2B5EF4-FFF2-40B4-BE49-F238E27FC236}">
                <a16:creationId xmlns:a16="http://schemas.microsoft.com/office/drawing/2014/main" id="{26261E45-A8FC-D755-7B61-554746CF45D5}"/>
              </a:ext>
            </a:extLst>
          </p:cNvPr>
          <p:cNvSpPr txBox="1">
            <a:spLocks/>
          </p:cNvSpPr>
          <p:nvPr/>
        </p:nvSpPr>
        <p:spPr>
          <a:xfrm>
            <a:off x="9892354" y="4573636"/>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Bellevue</a:t>
            </a:r>
          </a:p>
        </p:txBody>
      </p:sp>
      <p:sp>
        <p:nvSpPr>
          <p:cNvPr id="25" name="TextBox 24">
            <a:extLst>
              <a:ext uri="{FF2B5EF4-FFF2-40B4-BE49-F238E27FC236}">
                <a16:creationId xmlns:a16="http://schemas.microsoft.com/office/drawing/2014/main" id="{A000C8AE-4F98-D0F6-7CE7-FB9042AFB7A0}"/>
              </a:ext>
            </a:extLst>
          </p:cNvPr>
          <p:cNvSpPr txBox="1">
            <a:spLocks/>
          </p:cNvSpPr>
          <p:nvPr/>
        </p:nvSpPr>
        <p:spPr>
          <a:xfrm>
            <a:off x="12322616" y="5208245"/>
            <a:ext cx="1765932"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Smyrna/</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La Vergne</a:t>
            </a:r>
          </a:p>
        </p:txBody>
      </p:sp>
      <p:sp>
        <p:nvSpPr>
          <p:cNvPr id="4" name="TextBox 3">
            <a:extLst>
              <a:ext uri="{FF2B5EF4-FFF2-40B4-BE49-F238E27FC236}">
                <a16:creationId xmlns:a16="http://schemas.microsoft.com/office/drawing/2014/main" id="{AC4AC10A-0A3B-6466-D861-B43A6B966C83}"/>
              </a:ext>
            </a:extLst>
          </p:cNvPr>
          <p:cNvSpPr txBox="1"/>
          <p:nvPr/>
        </p:nvSpPr>
        <p:spPr>
          <a:xfrm>
            <a:off x="710563" y="7378675"/>
            <a:ext cx="2032637" cy="246221"/>
          </a:xfrm>
          <a:prstGeom prst="rect">
            <a:avLst/>
          </a:prstGeom>
          <a:noFill/>
        </p:spPr>
        <p:txBody>
          <a:bodyPr wrap="square" rtlCol="0">
            <a:spAutoFit/>
          </a:bodyPr>
          <a:lstStyle/>
          <a:p>
            <a:r>
              <a:rPr lang="en-US" sz="1000" i="1" dirty="0">
                <a:latin typeface="Open Sans" pitchFamily="2" charset="0"/>
                <a:ea typeface="Open Sans" pitchFamily="2" charset="0"/>
                <a:cs typeface="Open Sans" pitchFamily="2" charset="0"/>
              </a:rPr>
              <a:t>Source: CoStar</a:t>
            </a:r>
          </a:p>
        </p:txBody>
      </p:sp>
      <p:sp>
        <p:nvSpPr>
          <p:cNvPr id="8" name="TextBox 7">
            <a:extLst>
              <a:ext uri="{FF2B5EF4-FFF2-40B4-BE49-F238E27FC236}">
                <a16:creationId xmlns:a16="http://schemas.microsoft.com/office/drawing/2014/main" id="{963CA741-B01A-7759-4491-D37046A5F927}"/>
              </a:ext>
            </a:extLst>
          </p:cNvPr>
          <p:cNvSpPr txBox="1"/>
          <p:nvPr/>
        </p:nvSpPr>
        <p:spPr>
          <a:xfrm>
            <a:off x="2171700" y="8677930"/>
            <a:ext cx="11201400" cy="830997"/>
          </a:xfrm>
          <a:prstGeom prst="rect">
            <a:avLst/>
          </a:prstGeom>
          <a:noFill/>
        </p:spPr>
        <p:txBody>
          <a:bodyPr wrap="square" rtlCol="0">
            <a:spAutoFit/>
          </a:bodyPr>
          <a:lstStyle/>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Disclaimer:</a:t>
            </a:r>
            <a:endParaRPr lang="en-US" sz="80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endParaRPr>
          </a:p>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Franklin Street, together with its subsidiaries or affiliates, reserves all rights contained in this report. This report is gathered from purported reliable multiple third-party and independent sources for the purposes of providing information to the public as a whole. It is not intended to reflect, nor does it represent, any warranties, representations or accuracies within any data or information and may, in fact, contain errors or incomplete information. Any views expressed in this report are subject to change with or without notice. Any advice provided to clients by Franklin Street may reflect different opinions based upon the unique and independent client circumstances to a given transaction or service. Franklin Street does not suggest, and expressly disclaims, reliance on investment or other business decisions made solely upon the information contained in this report.</a:t>
            </a:r>
          </a:p>
          <a:p>
            <a:pPr algn="ctr"/>
            <a:r>
              <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https://franklinst.com/</a:t>
            </a:r>
            <a:endPar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Holder 5">
            <a:extLst>
              <a:ext uri="{FF2B5EF4-FFF2-40B4-BE49-F238E27FC236}">
                <a16:creationId xmlns:a16="http://schemas.microsoft.com/office/drawing/2014/main" id="{7247D1F7-EBEF-80A0-9393-677EA0425CC4}"/>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3" name="Holder 4">
            <a:extLst>
              <a:ext uri="{FF2B5EF4-FFF2-40B4-BE49-F238E27FC236}">
                <a16:creationId xmlns:a16="http://schemas.microsoft.com/office/drawing/2014/main" id="{9B2F614A-3181-ECF2-DFE7-40419B6AFE6A}"/>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4" name="Graphic 13" descr="Badge Copyright outline">
            <a:extLst>
              <a:ext uri="{FF2B5EF4-FFF2-40B4-BE49-F238E27FC236}">
                <a16:creationId xmlns:a16="http://schemas.microsoft.com/office/drawing/2014/main" id="{12C49039-1616-6DA3-1393-E68B4FB7D15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spTree>
    <p:extLst>
      <p:ext uri="{BB962C8B-B14F-4D97-AF65-F5344CB8AC3E}">
        <p14:creationId xmlns:p14="http://schemas.microsoft.com/office/powerpoint/2010/main" val="265713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BEC866-289D-6982-12E0-DD7DA049B523}"/>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786"/>
            <a:ext cx="15544800" cy="10057614"/>
          </a:xfrm>
          <a:prstGeom prst="rect">
            <a:avLst/>
          </a:prstGeom>
        </p:spPr>
      </p:pic>
      <p:pic>
        <p:nvPicPr>
          <p:cNvPr id="9" name="Picture 8" descr="A blue background with white dots&#10;&#10;Description automatically generated">
            <a:extLst>
              <a:ext uri="{FF2B5EF4-FFF2-40B4-BE49-F238E27FC236}">
                <a16:creationId xmlns:a16="http://schemas.microsoft.com/office/drawing/2014/main" id="{A5DEB2AE-34B3-3CA8-D882-A3647BB0D107}"/>
              </a:ext>
            </a:extLst>
          </p:cNvPr>
          <p:cNvPicPr>
            <a:picLocks noChangeAspect="1"/>
          </p:cNvPicPr>
          <p:nvPr/>
        </p:nvPicPr>
        <p:blipFill rotWithShape="1">
          <a:blip r:embed="rId5" cstate="print">
            <a:alphaModFix amt="79000"/>
            <a:extLst>
              <a:ext uri="{28A0092B-C50C-407E-A947-70E740481C1C}">
                <a14:useLocalDpi xmlns:a14="http://schemas.microsoft.com/office/drawing/2010/main" val="0"/>
              </a:ext>
            </a:extLst>
          </a:blip>
          <a:srcRect l="-193" t="1" r="-1" b="-104"/>
          <a:stretch/>
        </p:blipFill>
        <p:spPr>
          <a:xfrm rot="2748722">
            <a:off x="-3243911" y="395130"/>
            <a:ext cx="15469036" cy="11728315"/>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B2B04918-2CA3-DA69-6ADF-A3090E229F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432" y="1524000"/>
            <a:ext cx="3581400" cy="483591"/>
          </a:xfrm>
          <a:prstGeom prst="rect">
            <a:avLst/>
          </a:prstGeom>
        </p:spPr>
      </p:pic>
      <p:sp>
        <p:nvSpPr>
          <p:cNvPr id="2" name="Isosceles Triangle 1">
            <a:extLst>
              <a:ext uri="{FF2B5EF4-FFF2-40B4-BE49-F238E27FC236}">
                <a16:creationId xmlns:a16="http://schemas.microsoft.com/office/drawing/2014/main" id="{60B82A0E-F2F1-2A1D-6166-6A40232DDCFD}"/>
              </a:ext>
            </a:extLst>
          </p:cNvPr>
          <p:cNvSpPr/>
          <p:nvPr/>
        </p:nvSpPr>
        <p:spPr>
          <a:xfrm>
            <a:off x="10591800" y="6714841"/>
            <a:ext cx="7772400" cy="3370302"/>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28158D5-7766-983F-4AC5-707D31E92C98}"/>
              </a:ext>
            </a:extLst>
          </p:cNvPr>
          <p:cNvSpPr txBox="1"/>
          <p:nvPr/>
        </p:nvSpPr>
        <p:spPr>
          <a:xfrm>
            <a:off x="457200" y="4398768"/>
            <a:ext cx="12379111" cy="5078313"/>
          </a:xfrm>
          <a:prstGeom prst="rect">
            <a:avLst/>
          </a:prstGeom>
          <a:noFill/>
        </p:spPr>
        <p:txBody>
          <a:bodyPr wrap="square">
            <a:spAutoFit/>
          </a:bodyPr>
          <a:lstStyle/>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ATLANTA</a:t>
            </a:r>
          </a:p>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a:t>
            </a:r>
          </a:p>
          <a:p>
            <a:pPr marL="274320" algn="l">
              <a:lnSpc>
                <a:spcPct val="100000"/>
              </a:lnSpc>
              <a:tabLst>
                <a:tab pos="4563745" algn="l"/>
              </a:tabLst>
            </a:pPr>
            <a:r>
              <a:rPr lang="en-US" sz="4800" spc="-150" dirty="0">
                <a:solidFill>
                  <a:schemeClr val="bg1"/>
                </a:solidFill>
                <a:latin typeface="Open Sans" pitchFamily="2" charset="0"/>
                <a:ea typeface="Open Sans" pitchFamily="2" charset="0"/>
                <a:cs typeface="Open Sans" pitchFamily="2" charset="0"/>
              </a:rPr>
              <a:t>Q1 2025</a:t>
            </a:r>
          </a:p>
        </p:txBody>
      </p:sp>
      <p:sp>
        <p:nvSpPr>
          <p:cNvPr id="4" name="Holder 5">
            <a:extLst>
              <a:ext uri="{FF2B5EF4-FFF2-40B4-BE49-F238E27FC236}">
                <a16:creationId xmlns:a16="http://schemas.microsoft.com/office/drawing/2014/main" id="{E6B2DFE5-A0F8-F11F-91D3-76972152B157}"/>
              </a:ext>
            </a:extLst>
          </p:cNvPr>
          <p:cNvSpPr txBox="1">
            <a:spLocks/>
          </p:cNvSpPr>
          <p:nvPr/>
        </p:nvSpPr>
        <p:spPr>
          <a:xfrm>
            <a:off x="12478916" y="9570181"/>
            <a:ext cx="2560039"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Franklin Street Data &amp; Research</a:t>
            </a:r>
          </a:p>
        </p:txBody>
      </p:sp>
      <p:cxnSp>
        <p:nvCxnSpPr>
          <p:cNvPr id="8" name="Straight Connector 7">
            <a:extLst>
              <a:ext uri="{FF2B5EF4-FFF2-40B4-BE49-F238E27FC236}">
                <a16:creationId xmlns:a16="http://schemas.microsoft.com/office/drawing/2014/main" id="{3A3A6D4D-740C-4835-541E-22D0DB75A7CC}"/>
              </a:ext>
            </a:extLst>
          </p:cNvPr>
          <p:cNvCxnSpPr>
            <a:cxnSpLocks/>
          </p:cNvCxnSpPr>
          <p:nvPr/>
        </p:nvCxnSpPr>
        <p:spPr>
          <a:xfrm>
            <a:off x="5261609" y="0"/>
            <a:ext cx="3276600" cy="304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115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2672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 | ATLANTA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object 17">
            <a:extLst>
              <a:ext uri="{FF2B5EF4-FFF2-40B4-BE49-F238E27FC236}">
                <a16:creationId xmlns:a16="http://schemas.microsoft.com/office/drawing/2014/main" id="{23CBA492-7EE9-DF69-7D48-4219988841F8}"/>
              </a:ext>
            </a:extLst>
          </p:cNvPr>
          <p:cNvSpPr txBox="1"/>
          <p:nvPr/>
        </p:nvSpPr>
        <p:spPr>
          <a:xfrm>
            <a:off x="457199" y="939765"/>
            <a:ext cx="14292273" cy="1423467"/>
          </a:xfrm>
          <a:prstGeom prst="rect">
            <a:avLst/>
          </a:prstGeom>
        </p:spPr>
        <p:txBody>
          <a:bodyPr vert="horz" wrap="square" lIns="0" tIns="38100" rIns="0" bIns="0" rtlCol="0">
            <a:spAutoFit/>
          </a:bodyPr>
          <a:lstStyle/>
          <a:p>
            <a:pPr>
              <a:spcBef>
                <a:spcPts val="300"/>
              </a:spcBef>
            </a:pPr>
            <a:r>
              <a:rPr sz="2000" b="1" i="1" spc="-10" dirty="0">
                <a:solidFill>
                  <a:srgbClr val="00939D"/>
                </a:solidFill>
                <a:latin typeface="Open Sans" panose="020B0606030504020204" pitchFamily="34" charset="0"/>
                <a:ea typeface="Open Sans" panose="020B0606030504020204" pitchFamily="34" charset="0"/>
                <a:cs typeface="Open Sans" panose="020B0606030504020204" pitchFamily="34" charset="0"/>
              </a:rPr>
              <a:t>Outlook</a:t>
            </a:r>
            <a:endParaRPr sz="2000" i="1" dirty="0">
              <a:solidFill>
                <a:srgbClr val="00939D"/>
              </a:solidFill>
              <a:latin typeface="Open Sans" panose="020B0606030504020204" pitchFamily="34" charset="0"/>
              <a:ea typeface="Open Sans" panose="020B0606030504020204" pitchFamily="34" charset="0"/>
              <a:cs typeface="Open Sans" panose="020B0606030504020204" pitchFamily="34" charset="0"/>
            </a:endParaRPr>
          </a:p>
          <a:p>
            <a:pPr>
              <a:buNone/>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Demand has returned to Atlanta’s multifamily market, but the effects of a record-setting supply wave continue to weigh on fundamentals. According to CoStar, while net absorption has turned positive, vacancy rates remain elevated and rents are still declining in many segments of the market. The metro has now logged nine consecutive quarters of positive absorption, a turnaround from the flat to negative demand seen in 2022. Much of this recent activity has been concentrated in 4 &amp; 5 Star properties, while demand for lower- to mid-tier units remains muted due to ongoing inflationary pressures. Looking ahead, Atlanta’s overall vacancy is expected to stay above its 10-year average for the next few years, as new deliveries slow and the market gradually absorbs the surplus supply.</a:t>
            </a:r>
          </a:p>
        </p:txBody>
      </p: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2546" y="197822"/>
            <a:ext cx="2148854" cy="290156"/>
          </a:xfrm>
          <a:prstGeom prst="rect">
            <a:avLst/>
          </a:prstGeom>
        </p:spPr>
      </p:pic>
      <p:sp>
        <p:nvSpPr>
          <p:cNvPr id="34" name="TextBox 33">
            <a:extLst>
              <a:ext uri="{FF2B5EF4-FFF2-40B4-BE49-F238E27FC236}">
                <a16:creationId xmlns:a16="http://schemas.microsoft.com/office/drawing/2014/main" id="{AEC1497F-5C46-E91A-8E10-6291F94C1B2C}"/>
              </a:ext>
            </a:extLst>
          </p:cNvPr>
          <p:cNvSpPr txBox="1"/>
          <p:nvPr/>
        </p:nvSpPr>
        <p:spPr>
          <a:xfrm>
            <a:off x="857250" y="6140497"/>
            <a:ext cx="2836913"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Under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Construction</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B36520AA-F5D9-61FD-E25A-EDCBD3B937A8}"/>
              </a:ext>
            </a:extLst>
          </p:cNvPr>
          <p:cNvSpPr txBox="1"/>
          <p:nvPr/>
        </p:nvSpPr>
        <p:spPr>
          <a:xfrm>
            <a:off x="8125563" y="2645995"/>
            <a:ext cx="6688074" cy="400110"/>
          </a:xfrm>
          <a:prstGeom prst="rect">
            <a:avLst/>
          </a:prstGeom>
          <a:noFill/>
        </p:spPr>
        <p:txBody>
          <a:bodyPr wrap="square">
            <a:spAutoFit/>
          </a:bodyPr>
          <a:lstStyle/>
          <a:p>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Absorption</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&amp;</a:t>
            </a:r>
            <a:r>
              <a:rPr lang="en-US" sz="2000" b="1" i="1" spc="-5"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Deliveries</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FF3FA50E-DA9A-9100-8F4D-D1D43698F8D5}"/>
              </a:ext>
            </a:extLst>
          </p:cNvPr>
          <p:cNvSpPr txBox="1"/>
          <p:nvPr/>
        </p:nvSpPr>
        <p:spPr>
          <a:xfrm>
            <a:off x="8125562" y="6142191"/>
            <a:ext cx="7068611"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Sales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Volume</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1B555F39-0E90-9363-A13E-F333767766A4}"/>
              </a:ext>
            </a:extLst>
          </p:cNvPr>
          <p:cNvSpPr txBox="1"/>
          <p:nvPr/>
        </p:nvSpPr>
        <p:spPr>
          <a:xfrm>
            <a:off x="1899266" y="2862798"/>
            <a:ext cx="1187040"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12.5%</a:t>
            </a:r>
          </a:p>
        </p:txBody>
      </p:sp>
      <p:cxnSp>
        <p:nvCxnSpPr>
          <p:cNvPr id="21" name="Straight Connector 20">
            <a:extLst>
              <a:ext uri="{FF2B5EF4-FFF2-40B4-BE49-F238E27FC236}">
                <a16:creationId xmlns:a16="http://schemas.microsoft.com/office/drawing/2014/main" id="{BE39787C-BB4D-819A-F4AF-3C6E5F045C11}"/>
              </a:ext>
            </a:extLst>
          </p:cNvPr>
          <p:cNvCxnSpPr>
            <a:cxnSpLocks/>
            <a:endCxn id="51" idx="4"/>
          </p:cNvCxnSpPr>
          <p:nvPr/>
        </p:nvCxnSpPr>
        <p:spPr>
          <a:xfrm>
            <a:off x="3456878" y="2967739"/>
            <a:ext cx="9649" cy="2732141"/>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8FF4F28-B36D-D62F-6B99-9332A55D068A}"/>
              </a:ext>
            </a:extLst>
          </p:cNvPr>
          <p:cNvSpPr/>
          <p:nvPr/>
        </p:nvSpPr>
        <p:spPr>
          <a:xfrm>
            <a:off x="3225871" y="2967739"/>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Arrow Connector 29">
            <a:extLst>
              <a:ext uri="{FF2B5EF4-FFF2-40B4-BE49-F238E27FC236}">
                <a16:creationId xmlns:a16="http://schemas.microsoft.com/office/drawing/2014/main" id="{331BC7F9-2A78-19C6-17AC-9E2414E68B06}"/>
              </a:ext>
            </a:extLst>
          </p:cNvPr>
          <p:cNvCxnSpPr>
            <a:cxnSpLocks/>
          </p:cNvCxnSpPr>
          <p:nvPr/>
        </p:nvCxnSpPr>
        <p:spPr>
          <a:xfrm flipV="1">
            <a:off x="3466209" y="3005975"/>
            <a:ext cx="0" cy="29094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75C5D79A-DC97-B03A-F8C6-FDFDB5453C70}"/>
              </a:ext>
            </a:extLst>
          </p:cNvPr>
          <p:cNvSpPr/>
          <p:nvPr/>
        </p:nvSpPr>
        <p:spPr>
          <a:xfrm>
            <a:off x="3226065" y="3715461"/>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4830D1E5-E4B0-E881-1221-F1DF2E437C58}"/>
              </a:ext>
            </a:extLst>
          </p:cNvPr>
          <p:cNvSpPr/>
          <p:nvPr/>
        </p:nvSpPr>
        <p:spPr>
          <a:xfrm>
            <a:off x="3235520" y="5299770"/>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 name="Straight Arrow Connector 51">
            <a:extLst>
              <a:ext uri="{FF2B5EF4-FFF2-40B4-BE49-F238E27FC236}">
                <a16:creationId xmlns:a16="http://schemas.microsoft.com/office/drawing/2014/main" id="{8D00DE23-633B-D743-14AB-F5A644AE2556}"/>
              </a:ext>
            </a:extLst>
          </p:cNvPr>
          <p:cNvCxnSpPr>
            <a:cxnSpLocks/>
          </p:cNvCxnSpPr>
          <p:nvPr/>
        </p:nvCxnSpPr>
        <p:spPr>
          <a:xfrm flipV="1">
            <a:off x="3466527" y="5345114"/>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367B9733-9305-7C2F-5621-1791B9CE4FCA}"/>
              </a:ext>
            </a:extLst>
          </p:cNvPr>
          <p:cNvSpPr/>
          <p:nvPr/>
        </p:nvSpPr>
        <p:spPr>
          <a:xfrm>
            <a:off x="3235396" y="4532836"/>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Arrow Connector 58">
            <a:extLst>
              <a:ext uri="{FF2B5EF4-FFF2-40B4-BE49-F238E27FC236}">
                <a16:creationId xmlns:a16="http://schemas.microsoft.com/office/drawing/2014/main" id="{85137F13-DEA8-20AC-26C4-4B2958FC8C0F}"/>
              </a:ext>
            </a:extLst>
          </p:cNvPr>
          <p:cNvCxnSpPr>
            <a:cxnSpLocks/>
          </p:cNvCxnSpPr>
          <p:nvPr/>
        </p:nvCxnSpPr>
        <p:spPr>
          <a:xfrm rot="10800000" flipV="1">
            <a:off x="3461389" y="4583736"/>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545C55CE-973A-9D07-72F4-07AFE668ED65}"/>
              </a:ext>
            </a:extLst>
          </p:cNvPr>
          <p:cNvSpPr txBox="1"/>
          <p:nvPr/>
        </p:nvSpPr>
        <p:spPr>
          <a:xfrm>
            <a:off x="1937547" y="3654188"/>
            <a:ext cx="1158090"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17K</a:t>
            </a:r>
          </a:p>
        </p:txBody>
      </p:sp>
      <p:sp>
        <p:nvSpPr>
          <p:cNvPr id="71" name="TextBox 70">
            <a:extLst>
              <a:ext uri="{FF2B5EF4-FFF2-40B4-BE49-F238E27FC236}">
                <a16:creationId xmlns:a16="http://schemas.microsoft.com/office/drawing/2014/main" id="{A1D9DA59-E709-5091-1300-6C60CBE70CF4}"/>
              </a:ext>
            </a:extLst>
          </p:cNvPr>
          <p:cNvSpPr txBox="1"/>
          <p:nvPr/>
        </p:nvSpPr>
        <p:spPr>
          <a:xfrm>
            <a:off x="1830141" y="4418980"/>
            <a:ext cx="1270676"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$1,657</a:t>
            </a:r>
          </a:p>
        </p:txBody>
      </p:sp>
      <p:sp>
        <p:nvSpPr>
          <p:cNvPr id="72" name="TextBox 71">
            <a:extLst>
              <a:ext uri="{FF2B5EF4-FFF2-40B4-BE49-F238E27FC236}">
                <a16:creationId xmlns:a16="http://schemas.microsoft.com/office/drawing/2014/main" id="{C21B232E-AD09-E8C5-598B-9D17E46A0E68}"/>
              </a:ext>
            </a:extLst>
          </p:cNvPr>
          <p:cNvSpPr txBox="1"/>
          <p:nvPr/>
        </p:nvSpPr>
        <p:spPr>
          <a:xfrm>
            <a:off x="1860065" y="5206460"/>
            <a:ext cx="1237441"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20.6K</a:t>
            </a:r>
          </a:p>
        </p:txBody>
      </p:sp>
      <p:sp>
        <p:nvSpPr>
          <p:cNvPr id="73" name="TextBox 72">
            <a:extLst>
              <a:ext uri="{FF2B5EF4-FFF2-40B4-BE49-F238E27FC236}">
                <a16:creationId xmlns:a16="http://schemas.microsoft.com/office/drawing/2014/main" id="{3EF0EDBD-62E7-4841-1D57-1701DB08158A}"/>
              </a:ext>
            </a:extLst>
          </p:cNvPr>
          <p:cNvSpPr txBox="1"/>
          <p:nvPr/>
        </p:nvSpPr>
        <p:spPr>
          <a:xfrm>
            <a:off x="2658391" y="2402820"/>
            <a:ext cx="1560038" cy="400110"/>
          </a:xfrm>
          <a:prstGeom prst="rect">
            <a:avLst/>
          </a:prstGeom>
          <a:noFill/>
        </p:spPr>
        <p:txBody>
          <a:bodyPr wrap="square">
            <a:spAutoFit/>
          </a:bodyPr>
          <a:lstStyle/>
          <a:p>
            <a:r>
              <a:rPr lang="en-US" sz="2000" b="1" i="1" dirty="0">
                <a:solidFill>
                  <a:srgbClr val="00939D"/>
                </a:solidFill>
                <a:latin typeface="Open Sans" panose="020B0606030504020204" pitchFamily="34" charset="0"/>
                <a:ea typeface="Open Sans" panose="020B0606030504020204" pitchFamily="34" charset="0"/>
                <a:cs typeface="Open Sans" panose="020B0606030504020204" pitchFamily="34" charset="0"/>
              </a:rPr>
              <a:t>YOY Trends</a:t>
            </a:r>
            <a:endParaRPr lang="en-US" sz="2000" i="1" dirty="0">
              <a:solidFill>
                <a:srgbClr val="00939D"/>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Arrow Connector 4">
            <a:extLst>
              <a:ext uri="{FF2B5EF4-FFF2-40B4-BE49-F238E27FC236}">
                <a16:creationId xmlns:a16="http://schemas.microsoft.com/office/drawing/2014/main" id="{CE3E6F22-0AE9-76E4-2388-84EAB559BE36}"/>
              </a:ext>
            </a:extLst>
          </p:cNvPr>
          <p:cNvCxnSpPr>
            <a:cxnSpLocks/>
          </p:cNvCxnSpPr>
          <p:nvPr/>
        </p:nvCxnSpPr>
        <p:spPr>
          <a:xfrm rot="10800000" flipV="1">
            <a:off x="3465685" y="3769268"/>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C72A6C3-C287-85F4-90EA-AF799C43D123}"/>
              </a:ext>
            </a:extLst>
          </p:cNvPr>
          <p:cNvPicPr>
            <a:picLocks noChangeAspect="1"/>
          </p:cNvPicPr>
          <p:nvPr/>
        </p:nvPicPr>
        <p:blipFill rotWithShape="1">
          <a:blip r:embed="rId4"/>
          <a:srcRect l="30849" t="19572" r="38455" b="51253"/>
          <a:stretch/>
        </p:blipFill>
        <p:spPr>
          <a:xfrm>
            <a:off x="1172607" y="2867582"/>
            <a:ext cx="462014" cy="548640"/>
          </a:xfrm>
          <a:prstGeom prst="rect">
            <a:avLst/>
          </a:prstGeom>
        </p:spPr>
      </p:pic>
      <p:pic>
        <p:nvPicPr>
          <p:cNvPr id="17" name="Picture 16">
            <a:extLst>
              <a:ext uri="{FF2B5EF4-FFF2-40B4-BE49-F238E27FC236}">
                <a16:creationId xmlns:a16="http://schemas.microsoft.com/office/drawing/2014/main" id="{7FA5D240-5670-5074-68F3-EF8ADBC5FDD1}"/>
              </a:ext>
            </a:extLst>
          </p:cNvPr>
          <p:cNvPicPr preferRelativeResize="0">
            <a:picLocks/>
          </p:cNvPicPr>
          <p:nvPr/>
        </p:nvPicPr>
        <p:blipFill rotWithShape="1">
          <a:blip r:embed="rId5"/>
          <a:srcRect l="34911" t="22095" r="42067" b="48731"/>
          <a:stretch/>
        </p:blipFill>
        <p:spPr>
          <a:xfrm>
            <a:off x="1286125" y="4465029"/>
            <a:ext cx="336528" cy="522444"/>
          </a:xfrm>
          <a:prstGeom prst="rect">
            <a:avLst/>
          </a:prstGeom>
        </p:spPr>
      </p:pic>
      <p:pic>
        <p:nvPicPr>
          <p:cNvPr id="18" name="Picture 17">
            <a:extLst>
              <a:ext uri="{FF2B5EF4-FFF2-40B4-BE49-F238E27FC236}">
                <a16:creationId xmlns:a16="http://schemas.microsoft.com/office/drawing/2014/main" id="{CC7EB9FC-7720-FB4C-71D5-8CEEEED14D9D}"/>
              </a:ext>
            </a:extLst>
          </p:cNvPr>
          <p:cNvPicPr>
            <a:picLocks noChangeAspect="1"/>
          </p:cNvPicPr>
          <p:nvPr/>
        </p:nvPicPr>
        <p:blipFill rotWithShape="1">
          <a:blip r:embed="rId6"/>
          <a:srcRect l="33838" t="27476" r="39150" b="47613"/>
          <a:stretch/>
        </p:blipFill>
        <p:spPr>
          <a:xfrm>
            <a:off x="1223382" y="5125325"/>
            <a:ext cx="462014" cy="631646"/>
          </a:xfrm>
          <a:prstGeom prst="rect">
            <a:avLst/>
          </a:prstGeom>
        </p:spPr>
      </p:pic>
      <p:pic>
        <p:nvPicPr>
          <p:cNvPr id="19" name="Picture 18">
            <a:extLst>
              <a:ext uri="{FF2B5EF4-FFF2-40B4-BE49-F238E27FC236}">
                <a16:creationId xmlns:a16="http://schemas.microsoft.com/office/drawing/2014/main" id="{AD8AC94D-CC84-83DD-F9FF-7E5F39762790}"/>
              </a:ext>
            </a:extLst>
          </p:cNvPr>
          <p:cNvPicPr>
            <a:picLocks noChangeAspect="1"/>
          </p:cNvPicPr>
          <p:nvPr/>
        </p:nvPicPr>
        <p:blipFill rotWithShape="1">
          <a:blip r:embed="rId7"/>
          <a:srcRect l="30241" t="26329" r="29318" b="44123"/>
          <a:stretch/>
        </p:blipFill>
        <p:spPr>
          <a:xfrm>
            <a:off x="1117802" y="3619370"/>
            <a:ext cx="560106" cy="511293"/>
          </a:xfrm>
          <a:prstGeom prst="rect">
            <a:avLst/>
          </a:prstGeom>
        </p:spPr>
      </p:pic>
      <p:sp>
        <p:nvSpPr>
          <p:cNvPr id="25" name="TextBox 24">
            <a:extLst>
              <a:ext uri="{FF2B5EF4-FFF2-40B4-BE49-F238E27FC236}">
                <a16:creationId xmlns:a16="http://schemas.microsoft.com/office/drawing/2014/main" id="{ED47E0AE-2675-33A8-0572-610B22A0D3A3}"/>
              </a:ext>
            </a:extLst>
          </p:cNvPr>
          <p:cNvSpPr txBox="1"/>
          <p:nvPr/>
        </p:nvSpPr>
        <p:spPr>
          <a:xfrm>
            <a:off x="3872203" y="2966782"/>
            <a:ext cx="1564645"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Vacancy Rate</a:t>
            </a:r>
          </a:p>
        </p:txBody>
      </p:sp>
      <p:sp>
        <p:nvSpPr>
          <p:cNvPr id="27" name="TextBox 26">
            <a:extLst>
              <a:ext uri="{FF2B5EF4-FFF2-40B4-BE49-F238E27FC236}">
                <a16:creationId xmlns:a16="http://schemas.microsoft.com/office/drawing/2014/main" id="{A9B16E1F-6A6F-9CCA-D4F1-C870513E79ED}"/>
              </a:ext>
            </a:extLst>
          </p:cNvPr>
          <p:cNvSpPr txBox="1"/>
          <p:nvPr/>
        </p:nvSpPr>
        <p:spPr>
          <a:xfrm>
            <a:off x="3872202" y="3730850"/>
            <a:ext cx="2985797"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Under Construction Units</a:t>
            </a:r>
          </a:p>
        </p:txBody>
      </p:sp>
      <p:sp>
        <p:nvSpPr>
          <p:cNvPr id="28" name="TextBox 27">
            <a:extLst>
              <a:ext uri="{FF2B5EF4-FFF2-40B4-BE49-F238E27FC236}">
                <a16:creationId xmlns:a16="http://schemas.microsoft.com/office/drawing/2014/main" id="{B63E6726-24AA-A008-7E29-093FD9C1D135}"/>
              </a:ext>
            </a:extLst>
          </p:cNvPr>
          <p:cNvSpPr txBox="1"/>
          <p:nvPr/>
        </p:nvSpPr>
        <p:spPr>
          <a:xfrm>
            <a:off x="3872203" y="4551402"/>
            <a:ext cx="2068432"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Market Rent/Unit</a:t>
            </a:r>
          </a:p>
        </p:txBody>
      </p:sp>
      <p:sp>
        <p:nvSpPr>
          <p:cNvPr id="29" name="TextBox 28">
            <a:extLst>
              <a:ext uri="{FF2B5EF4-FFF2-40B4-BE49-F238E27FC236}">
                <a16:creationId xmlns:a16="http://schemas.microsoft.com/office/drawing/2014/main" id="{3C331E20-FDE0-98A4-F1DB-6A128A141AD4}"/>
              </a:ext>
            </a:extLst>
          </p:cNvPr>
          <p:cNvSpPr txBox="1"/>
          <p:nvPr/>
        </p:nvSpPr>
        <p:spPr>
          <a:xfrm>
            <a:off x="3872203" y="5317209"/>
            <a:ext cx="2819400"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12 MO Net Absorption Units</a:t>
            </a:r>
          </a:p>
        </p:txBody>
      </p:sp>
      <p:sp>
        <p:nvSpPr>
          <p:cNvPr id="15" name="Holder 5">
            <a:extLst>
              <a:ext uri="{FF2B5EF4-FFF2-40B4-BE49-F238E27FC236}">
                <a16:creationId xmlns:a16="http://schemas.microsoft.com/office/drawing/2014/main" id="{6E600651-5BEA-80FD-03BB-B505216B67E0}"/>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20" name="Holder 4">
            <a:extLst>
              <a:ext uri="{FF2B5EF4-FFF2-40B4-BE49-F238E27FC236}">
                <a16:creationId xmlns:a16="http://schemas.microsoft.com/office/drawing/2014/main" id="{74BB4BCD-DC3D-A577-502B-19631964C953}"/>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22" name="Graphic 21" descr="Badge Copyright outline">
            <a:extLst>
              <a:ext uri="{FF2B5EF4-FFF2-40B4-BE49-F238E27FC236}">
                <a16:creationId xmlns:a16="http://schemas.microsoft.com/office/drawing/2014/main" id="{5FD2F666-C693-8413-C04F-4591704802E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graphicFrame>
        <p:nvGraphicFramePr>
          <p:cNvPr id="13" name="Chart 12">
            <a:extLst>
              <a:ext uri="{FF2B5EF4-FFF2-40B4-BE49-F238E27FC236}">
                <a16:creationId xmlns:a16="http://schemas.microsoft.com/office/drawing/2014/main" id="{F9BE46A6-2361-B3FB-DE61-C6FD9C771F2E}"/>
              </a:ext>
            </a:extLst>
          </p:cNvPr>
          <p:cNvGraphicFramePr>
            <a:graphicFrameLocks/>
          </p:cNvGraphicFramePr>
          <p:nvPr>
            <p:extLst>
              <p:ext uri="{D42A27DB-BD31-4B8C-83A1-F6EECF244321}">
                <p14:modId xmlns:p14="http://schemas.microsoft.com/office/powerpoint/2010/main" val="1947857805"/>
              </p:ext>
            </p:extLst>
          </p:nvPr>
        </p:nvGraphicFramePr>
        <p:xfrm>
          <a:off x="7385953" y="2966782"/>
          <a:ext cx="6949440" cy="304495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4" name="Chart 23">
            <a:extLst>
              <a:ext uri="{FF2B5EF4-FFF2-40B4-BE49-F238E27FC236}">
                <a16:creationId xmlns:a16="http://schemas.microsoft.com/office/drawing/2014/main" id="{CE05D4F5-FCD4-57F7-0AEC-416BCF96913E}"/>
              </a:ext>
            </a:extLst>
          </p:cNvPr>
          <p:cNvGraphicFramePr>
            <a:graphicFrameLocks/>
          </p:cNvGraphicFramePr>
          <p:nvPr>
            <p:extLst>
              <p:ext uri="{D42A27DB-BD31-4B8C-83A1-F6EECF244321}">
                <p14:modId xmlns:p14="http://schemas.microsoft.com/office/powerpoint/2010/main" val="2530887542"/>
              </p:ext>
            </p:extLst>
          </p:nvPr>
        </p:nvGraphicFramePr>
        <p:xfrm>
          <a:off x="213165" y="6426354"/>
          <a:ext cx="6949440" cy="304495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32" name="Chart 31">
            <a:extLst>
              <a:ext uri="{FF2B5EF4-FFF2-40B4-BE49-F238E27FC236}">
                <a16:creationId xmlns:a16="http://schemas.microsoft.com/office/drawing/2014/main" id="{11B8A893-BD9E-661B-BDAF-A31833102BB7}"/>
              </a:ext>
            </a:extLst>
          </p:cNvPr>
          <p:cNvGraphicFramePr>
            <a:graphicFrameLocks/>
          </p:cNvGraphicFramePr>
          <p:nvPr>
            <p:extLst>
              <p:ext uri="{D42A27DB-BD31-4B8C-83A1-F6EECF244321}">
                <p14:modId xmlns:p14="http://schemas.microsoft.com/office/powerpoint/2010/main" val="2861799880"/>
              </p:ext>
            </p:extLst>
          </p:nvPr>
        </p:nvGraphicFramePr>
        <p:xfrm>
          <a:off x="7385952" y="6524031"/>
          <a:ext cx="7168247" cy="304495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871218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1910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 | ATLANTA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7306" y="194190"/>
            <a:ext cx="2148854" cy="290156"/>
          </a:xfrm>
          <a:prstGeom prst="rect">
            <a:avLst/>
          </a:prstGeom>
        </p:spPr>
      </p:pic>
      <p:sp>
        <p:nvSpPr>
          <p:cNvPr id="4" name="TextBox 3">
            <a:extLst>
              <a:ext uri="{FF2B5EF4-FFF2-40B4-BE49-F238E27FC236}">
                <a16:creationId xmlns:a16="http://schemas.microsoft.com/office/drawing/2014/main" id="{E32B8D50-930E-133F-F20B-9F958E4A4445}"/>
              </a:ext>
            </a:extLst>
          </p:cNvPr>
          <p:cNvSpPr txBox="1"/>
          <p:nvPr/>
        </p:nvSpPr>
        <p:spPr>
          <a:xfrm>
            <a:off x="762000" y="1295400"/>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Market Asking Rent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0545F06F-2941-0519-0BB8-B0F70860ACD7}"/>
              </a:ext>
            </a:extLst>
          </p:cNvPr>
          <p:cNvSpPr txBox="1"/>
          <p:nvPr/>
        </p:nvSpPr>
        <p:spPr>
          <a:xfrm>
            <a:off x="8107680" y="129569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Job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1DACF37E-C77B-9776-60C8-9F6B16ECBBF8}"/>
              </a:ext>
            </a:extLst>
          </p:cNvPr>
          <p:cNvSpPr txBox="1"/>
          <p:nvPr/>
        </p:nvSpPr>
        <p:spPr>
          <a:xfrm>
            <a:off x="76200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Population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98FEB447-7F37-3042-39B4-A75C0BC1D623}"/>
              </a:ext>
            </a:extLst>
          </p:cNvPr>
          <p:cNvSpPr txBox="1"/>
          <p:nvPr/>
        </p:nvSpPr>
        <p:spPr>
          <a:xfrm>
            <a:off x="810768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Median Household Income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Holder 5">
            <a:extLst>
              <a:ext uri="{FF2B5EF4-FFF2-40B4-BE49-F238E27FC236}">
                <a16:creationId xmlns:a16="http://schemas.microsoft.com/office/drawing/2014/main" id="{3B9B8158-A612-4F02-4BED-33C64EBFF095}"/>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8" name="Holder 4">
            <a:extLst>
              <a:ext uri="{FF2B5EF4-FFF2-40B4-BE49-F238E27FC236}">
                <a16:creationId xmlns:a16="http://schemas.microsoft.com/office/drawing/2014/main" id="{1887D46A-FFE5-A96A-DA39-0D8AFDA0368D}"/>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9" name="Graphic 18" descr="Badge Copyright outline">
            <a:extLst>
              <a:ext uri="{FF2B5EF4-FFF2-40B4-BE49-F238E27FC236}">
                <a16:creationId xmlns:a16="http://schemas.microsoft.com/office/drawing/2014/main" id="{BC09E4AD-98A0-DD9E-EB12-E599A06574B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437264" y="9610698"/>
            <a:ext cx="276999" cy="276999"/>
          </a:xfrm>
          <a:prstGeom prst="rect">
            <a:avLst/>
          </a:prstGeom>
        </p:spPr>
      </p:pic>
      <p:graphicFrame>
        <p:nvGraphicFramePr>
          <p:cNvPr id="10" name="Chart 9">
            <a:extLst>
              <a:ext uri="{FF2B5EF4-FFF2-40B4-BE49-F238E27FC236}">
                <a16:creationId xmlns:a16="http://schemas.microsoft.com/office/drawing/2014/main" id="{06C6E154-A6B1-1007-1D1E-F673006D563F}"/>
              </a:ext>
            </a:extLst>
          </p:cNvPr>
          <p:cNvGraphicFramePr>
            <a:graphicFrameLocks/>
          </p:cNvGraphicFramePr>
          <p:nvPr>
            <p:extLst>
              <p:ext uri="{D42A27DB-BD31-4B8C-83A1-F6EECF244321}">
                <p14:modId xmlns:p14="http://schemas.microsoft.com/office/powerpoint/2010/main" val="2345824588"/>
              </p:ext>
            </p:extLst>
          </p:nvPr>
        </p:nvGraphicFramePr>
        <p:xfrm>
          <a:off x="152402" y="1693953"/>
          <a:ext cx="6949440" cy="30449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6" name="Chart 15">
            <a:extLst>
              <a:ext uri="{FF2B5EF4-FFF2-40B4-BE49-F238E27FC236}">
                <a16:creationId xmlns:a16="http://schemas.microsoft.com/office/drawing/2014/main" id="{5B7795A9-D947-198D-8B11-8A1381613FB7}"/>
              </a:ext>
            </a:extLst>
          </p:cNvPr>
          <p:cNvGraphicFramePr>
            <a:graphicFrameLocks/>
          </p:cNvGraphicFramePr>
          <p:nvPr>
            <p:extLst>
              <p:ext uri="{D42A27DB-BD31-4B8C-83A1-F6EECF244321}">
                <p14:modId xmlns:p14="http://schemas.microsoft.com/office/powerpoint/2010/main" val="322319265"/>
              </p:ext>
            </p:extLst>
          </p:nvPr>
        </p:nvGraphicFramePr>
        <p:xfrm>
          <a:off x="7437121" y="1552787"/>
          <a:ext cx="6949440" cy="30449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0" name="Chart 19">
            <a:extLst>
              <a:ext uri="{FF2B5EF4-FFF2-40B4-BE49-F238E27FC236}">
                <a16:creationId xmlns:a16="http://schemas.microsoft.com/office/drawing/2014/main" id="{D0CA275D-D465-EF87-F290-4F0073D77826}"/>
              </a:ext>
            </a:extLst>
          </p:cNvPr>
          <p:cNvGraphicFramePr>
            <a:graphicFrameLocks/>
          </p:cNvGraphicFramePr>
          <p:nvPr>
            <p:extLst>
              <p:ext uri="{D42A27DB-BD31-4B8C-83A1-F6EECF244321}">
                <p14:modId xmlns:p14="http://schemas.microsoft.com/office/powerpoint/2010/main" val="987426365"/>
              </p:ext>
            </p:extLst>
          </p:nvPr>
        </p:nvGraphicFramePr>
        <p:xfrm>
          <a:off x="344592" y="6085907"/>
          <a:ext cx="6949440" cy="30449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1" name="Chart 20">
            <a:extLst>
              <a:ext uri="{FF2B5EF4-FFF2-40B4-BE49-F238E27FC236}">
                <a16:creationId xmlns:a16="http://schemas.microsoft.com/office/drawing/2014/main" id="{C351418F-293D-22BC-8349-1FACF26AFC04}"/>
              </a:ext>
            </a:extLst>
          </p:cNvPr>
          <p:cNvGraphicFramePr>
            <a:graphicFrameLocks/>
          </p:cNvGraphicFramePr>
          <p:nvPr>
            <p:extLst>
              <p:ext uri="{D42A27DB-BD31-4B8C-83A1-F6EECF244321}">
                <p14:modId xmlns:p14="http://schemas.microsoft.com/office/powerpoint/2010/main" val="2873019438"/>
              </p:ext>
            </p:extLst>
          </p:nvPr>
        </p:nvGraphicFramePr>
        <p:xfrm>
          <a:off x="7437120" y="6094128"/>
          <a:ext cx="7117079" cy="3044952"/>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3211360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4D2E2-F8A0-19DC-8FB1-39A70CBE434D}"/>
            </a:ext>
          </a:extLst>
        </p:cNvPr>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1C9EE836-25A2-8196-EE1B-0D35DCD28E6D}"/>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151E204E-9FC6-69A4-61ED-75AA2AD47CAF}"/>
              </a:ext>
            </a:extLst>
          </p:cNvPr>
          <p:cNvSpPr txBox="1">
            <a:spLocks/>
          </p:cNvSpPr>
          <p:nvPr/>
        </p:nvSpPr>
        <p:spPr>
          <a:xfrm>
            <a:off x="533400" y="259377"/>
            <a:ext cx="43434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 | DALLAS | Q1 2025</a:t>
            </a:r>
          </a:p>
        </p:txBody>
      </p:sp>
      <p:cxnSp>
        <p:nvCxnSpPr>
          <p:cNvPr id="7" name="Straight Connector 6">
            <a:extLst>
              <a:ext uri="{FF2B5EF4-FFF2-40B4-BE49-F238E27FC236}">
                <a16:creationId xmlns:a16="http://schemas.microsoft.com/office/drawing/2014/main" id="{DF92418D-C68D-89DC-5CFF-B816E7F75C52}"/>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object 17">
            <a:extLst>
              <a:ext uri="{FF2B5EF4-FFF2-40B4-BE49-F238E27FC236}">
                <a16:creationId xmlns:a16="http://schemas.microsoft.com/office/drawing/2014/main" id="{365B62E4-402F-3D08-66A5-F8D5D15B3BA1}"/>
              </a:ext>
            </a:extLst>
          </p:cNvPr>
          <p:cNvSpPr txBox="1"/>
          <p:nvPr/>
        </p:nvSpPr>
        <p:spPr>
          <a:xfrm>
            <a:off x="838200" y="800029"/>
            <a:ext cx="13911272" cy="1423467"/>
          </a:xfrm>
          <a:prstGeom prst="rect">
            <a:avLst/>
          </a:prstGeom>
        </p:spPr>
        <p:txBody>
          <a:bodyPr vert="horz" wrap="square" lIns="0" tIns="38100" rIns="0" bIns="0" rtlCol="0">
            <a:spAutoFit/>
          </a:bodyPr>
          <a:lstStyle/>
          <a:p>
            <a:pPr>
              <a:spcBef>
                <a:spcPts val="300"/>
              </a:spcBef>
            </a:pPr>
            <a:r>
              <a:rPr sz="2000" b="1" i="1" spc="-10" dirty="0">
                <a:solidFill>
                  <a:srgbClr val="00939D"/>
                </a:solidFill>
                <a:latin typeface="Open Sans" panose="020B0606030504020204" pitchFamily="34" charset="0"/>
                <a:ea typeface="Open Sans" panose="020B0606030504020204" pitchFamily="34" charset="0"/>
                <a:cs typeface="Open Sans" panose="020B0606030504020204" pitchFamily="34" charset="0"/>
              </a:rPr>
              <a:t>Outlook</a:t>
            </a:r>
            <a:endParaRPr lang="en-US" sz="2000" b="1" i="1" spc="-10" dirty="0">
              <a:solidFill>
                <a:srgbClr val="00939D"/>
              </a:solidFill>
              <a:latin typeface="Open Sans" panose="020B0606030504020204" pitchFamily="34" charset="0"/>
              <a:ea typeface="Open Sans" panose="020B0606030504020204" pitchFamily="34" charset="0"/>
              <a:cs typeface="Open Sans" panose="020B0606030504020204" pitchFamily="34" charset="0"/>
            </a:endParaRPr>
          </a:p>
          <a:p>
            <a:pPr>
              <a:buNone/>
            </a:pPr>
            <a:r>
              <a:rPr lang="en-US" sz="1400" dirty="0">
                <a:latin typeface="Open Sans" panose="020B0606030504020204" pitchFamily="34" charset="0"/>
                <a:ea typeface="Open Sans" panose="020B0606030504020204" pitchFamily="34" charset="0"/>
                <a:cs typeface="Open Sans" panose="020B0606030504020204" pitchFamily="34" charset="0"/>
              </a:rPr>
              <a:t>The Dallas-Fort Worth multifamily market is gradually moving toward equilibrium following a year of record-breaking supply. According to CoStar, roughly 37,000 new units were delivered over the past year, outpacing renter demand, which totaled 27,000 units. However, the gap between supply and demand is beginning to narrow, supported by a cooling construction pipeline and steady leasing momentum through the first quarter of 2025. While the supply-demand imbalance has weighed on fundamentals, new development is starting to downshift. CoStar data shows construction starts have fallen to a decade-low, as elevated borrowing costs and softer property performance continue to deter developers from launching new projects.</a:t>
            </a:r>
          </a:p>
        </p:txBody>
      </p:sp>
      <p:pic>
        <p:nvPicPr>
          <p:cNvPr id="11" name="Picture 10" descr="A black and white logo&#10;&#10;Description automatically generated">
            <a:extLst>
              <a:ext uri="{FF2B5EF4-FFF2-40B4-BE49-F238E27FC236}">
                <a16:creationId xmlns:a16="http://schemas.microsoft.com/office/drawing/2014/main" id="{255F9A2A-8F8B-11AA-61F7-38415F18AD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2546" y="197822"/>
            <a:ext cx="2148854" cy="290156"/>
          </a:xfrm>
          <a:prstGeom prst="rect">
            <a:avLst/>
          </a:prstGeom>
        </p:spPr>
      </p:pic>
      <p:sp>
        <p:nvSpPr>
          <p:cNvPr id="34" name="TextBox 33">
            <a:extLst>
              <a:ext uri="{FF2B5EF4-FFF2-40B4-BE49-F238E27FC236}">
                <a16:creationId xmlns:a16="http://schemas.microsoft.com/office/drawing/2014/main" id="{DF20C1DB-2BC2-F73E-0995-1C6F658857C0}"/>
              </a:ext>
            </a:extLst>
          </p:cNvPr>
          <p:cNvSpPr txBox="1"/>
          <p:nvPr/>
        </p:nvSpPr>
        <p:spPr>
          <a:xfrm>
            <a:off x="857250" y="6140497"/>
            <a:ext cx="2836913"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Under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Construction</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15192F6D-C271-1190-1A4D-C948E4CB59E3}"/>
              </a:ext>
            </a:extLst>
          </p:cNvPr>
          <p:cNvSpPr txBox="1"/>
          <p:nvPr/>
        </p:nvSpPr>
        <p:spPr>
          <a:xfrm>
            <a:off x="8125563" y="2645995"/>
            <a:ext cx="6688074" cy="400110"/>
          </a:xfrm>
          <a:prstGeom prst="rect">
            <a:avLst/>
          </a:prstGeom>
          <a:noFill/>
        </p:spPr>
        <p:txBody>
          <a:bodyPr wrap="square">
            <a:spAutoFit/>
          </a:bodyPr>
          <a:lstStyle/>
          <a:p>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Absorption</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&amp;</a:t>
            </a:r>
            <a:r>
              <a:rPr lang="en-US" sz="2000" b="1" i="1" spc="-5"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Deliveries</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6EFAD59F-011D-39A4-D6A8-AF9DA6E01683}"/>
              </a:ext>
            </a:extLst>
          </p:cNvPr>
          <p:cNvSpPr txBox="1"/>
          <p:nvPr/>
        </p:nvSpPr>
        <p:spPr>
          <a:xfrm>
            <a:off x="8125562" y="6142191"/>
            <a:ext cx="7068611"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Sales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Volume</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5BCD02F5-3914-1766-38EE-A8C53CFDE382}"/>
              </a:ext>
            </a:extLst>
          </p:cNvPr>
          <p:cNvSpPr txBox="1"/>
          <p:nvPr/>
        </p:nvSpPr>
        <p:spPr>
          <a:xfrm>
            <a:off x="1899266" y="2862798"/>
            <a:ext cx="1187040"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11.6%</a:t>
            </a:r>
          </a:p>
        </p:txBody>
      </p:sp>
      <p:cxnSp>
        <p:nvCxnSpPr>
          <p:cNvPr id="21" name="Straight Connector 20">
            <a:extLst>
              <a:ext uri="{FF2B5EF4-FFF2-40B4-BE49-F238E27FC236}">
                <a16:creationId xmlns:a16="http://schemas.microsoft.com/office/drawing/2014/main" id="{E7C0319D-D6B4-E415-A4AE-8692FCF73E26}"/>
              </a:ext>
            </a:extLst>
          </p:cNvPr>
          <p:cNvCxnSpPr>
            <a:cxnSpLocks/>
            <a:endCxn id="51" idx="4"/>
          </p:cNvCxnSpPr>
          <p:nvPr/>
        </p:nvCxnSpPr>
        <p:spPr>
          <a:xfrm>
            <a:off x="3456878" y="2967739"/>
            <a:ext cx="9649" cy="2732141"/>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41607699-2270-34C2-589F-AB2370534E6D}"/>
              </a:ext>
            </a:extLst>
          </p:cNvPr>
          <p:cNvSpPr/>
          <p:nvPr/>
        </p:nvSpPr>
        <p:spPr>
          <a:xfrm>
            <a:off x="3225871" y="2967739"/>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8876294A-F74F-CAF9-9C2D-411DB7E1759D}"/>
              </a:ext>
            </a:extLst>
          </p:cNvPr>
          <p:cNvSpPr/>
          <p:nvPr/>
        </p:nvSpPr>
        <p:spPr>
          <a:xfrm>
            <a:off x="3235396" y="3715461"/>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6EEC2144-A2E3-F2B2-FB49-794624BF6370}"/>
              </a:ext>
            </a:extLst>
          </p:cNvPr>
          <p:cNvSpPr/>
          <p:nvPr/>
        </p:nvSpPr>
        <p:spPr>
          <a:xfrm>
            <a:off x="3235520" y="5299770"/>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 name="Straight Arrow Connector 51">
            <a:extLst>
              <a:ext uri="{FF2B5EF4-FFF2-40B4-BE49-F238E27FC236}">
                <a16:creationId xmlns:a16="http://schemas.microsoft.com/office/drawing/2014/main" id="{94F66362-C256-B820-200E-79A220A6AF06}"/>
              </a:ext>
            </a:extLst>
          </p:cNvPr>
          <p:cNvCxnSpPr>
            <a:cxnSpLocks/>
          </p:cNvCxnSpPr>
          <p:nvPr/>
        </p:nvCxnSpPr>
        <p:spPr>
          <a:xfrm flipV="1">
            <a:off x="3470844" y="5345114"/>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C651B523-6D74-9217-62C2-841BFC26EB34}"/>
              </a:ext>
            </a:extLst>
          </p:cNvPr>
          <p:cNvSpPr/>
          <p:nvPr/>
        </p:nvSpPr>
        <p:spPr>
          <a:xfrm>
            <a:off x="3235396" y="4532836"/>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Arrow Connector 58">
            <a:extLst>
              <a:ext uri="{FF2B5EF4-FFF2-40B4-BE49-F238E27FC236}">
                <a16:creationId xmlns:a16="http://schemas.microsoft.com/office/drawing/2014/main" id="{46BD1B9A-D136-0A93-AF1B-7C647BC03EA4}"/>
              </a:ext>
            </a:extLst>
          </p:cNvPr>
          <p:cNvCxnSpPr>
            <a:cxnSpLocks/>
          </p:cNvCxnSpPr>
          <p:nvPr/>
        </p:nvCxnSpPr>
        <p:spPr>
          <a:xfrm rot="10800000" flipV="1">
            <a:off x="3470720" y="4583736"/>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E2904979-92C0-F85B-27A1-7B73BD1E002D}"/>
              </a:ext>
            </a:extLst>
          </p:cNvPr>
          <p:cNvSpPr txBox="1"/>
          <p:nvPr/>
        </p:nvSpPr>
        <p:spPr>
          <a:xfrm>
            <a:off x="2033969" y="3654188"/>
            <a:ext cx="1061667"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34K</a:t>
            </a:r>
          </a:p>
        </p:txBody>
      </p:sp>
      <p:sp>
        <p:nvSpPr>
          <p:cNvPr id="71" name="TextBox 70">
            <a:extLst>
              <a:ext uri="{FF2B5EF4-FFF2-40B4-BE49-F238E27FC236}">
                <a16:creationId xmlns:a16="http://schemas.microsoft.com/office/drawing/2014/main" id="{5A3F229D-12FA-7036-9EF1-89258DEF7D7C}"/>
              </a:ext>
            </a:extLst>
          </p:cNvPr>
          <p:cNvSpPr txBox="1"/>
          <p:nvPr/>
        </p:nvSpPr>
        <p:spPr>
          <a:xfrm>
            <a:off x="1830141" y="4418980"/>
            <a:ext cx="1270676"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$1,566</a:t>
            </a:r>
          </a:p>
        </p:txBody>
      </p:sp>
      <p:sp>
        <p:nvSpPr>
          <p:cNvPr id="72" name="TextBox 71">
            <a:extLst>
              <a:ext uri="{FF2B5EF4-FFF2-40B4-BE49-F238E27FC236}">
                <a16:creationId xmlns:a16="http://schemas.microsoft.com/office/drawing/2014/main" id="{A24A7DE7-C82F-D090-22EB-5ECC415526C7}"/>
              </a:ext>
            </a:extLst>
          </p:cNvPr>
          <p:cNvSpPr txBox="1"/>
          <p:nvPr/>
        </p:nvSpPr>
        <p:spPr>
          <a:xfrm>
            <a:off x="1926054" y="5206460"/>
            <a:ext cx="1171452"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27.5K</a:t>
            </a:r>
          </a:p>
        </p:txBody>
      </p:sp>
      <p:sp>
        <p:nvSpPr>
          <p:cNvPr id="73" name="TextBox 72">
            <a:extLst>
              <a:ext uri="{FF2B5EF4-FFF2-40B4-BE49-F238E27FC236}">
                <a16:creationId xmlns:a16="http://schemas.microsoft.com/office/drawing/2014/main" id="{C2817817-D226-ADB2-4E11-5024188C2469}"/>
              </a:ext>
            </a:extLst>
          </p:cNvPr>
          <p:cNvSpPr txBox="1"/>
          <p:nvPr/>
        </p:nvSpPr>
        <p:spPr>
          <a:xfrm>
            <a:off x="2658391" y="2430494"/>
            <a:ext cx="1560038" cy="400110"/>
          </a:xfrm>
          <a:prstGeom prst="rect">
            <a:avLst/>
          </a:prstGeom>
          <a:noFill/>
        </p:spPr>
        <p:txBody>
          <a:bodyPr wrap="square">
            <a:spAutoFit/>
          </a:bodyPr>
          <a:lstStyle/>
          <a:p>
            <a:r>
              <a:rPr lang="en-US" sz="2000" b="1" i="1" dirty="0">
                <a:solidFill>
                  <a:srgbClr val="00939D"/>
                </a:solidFill>
                <a:latin typeface="Open Sans" panose="020B0606030504020204" pitchFamily="34" charset="0"/>
                <a:ea typeface="Open Sans" panose="020B0606030504020204" pitchFamily="34" charset="0"/>
                <a:cs typeface="Open Sans" panose="020B0606030504020204" pitchFamily="34" charset="0"/>
              </a:rPr>
              <a:t>YOY Trends</a:t>
            </a:r>
            <a:endParaRPr lang="en-US" sz="2000" i="1" dirty="0">
              <a:solidFill>
                <a:srgbClr val="00939D"/>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Arrow Connector 4">
            <a:extLst>
              <a:ext uri="{FF2B5EF4-FFF2-40B4-BE49-F238E27FC236}">
                <a16:creationId xmlns:a16="http://schemas.microsoft.com/office/drawing/2014/main" id="{6B2CECAE-1643-C515-4679-39AB4F14551B}"/>
              </a:ext>
            </a:extLst>
          </p:cNvPr>
          <p:cNvCxnSpPr>
            <a:cxnSpLocks/>
          </p:cNvCxnSpPr>
          <p:nvPr/>
        </p:nvCxnSpPr>
        <p:spPr>
          <a:xfrm rot="10800000" flipV="1">
            <a:off x="3461958" y="3756016"/>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AE14EFF-8BF6-E30A-2322-9C0F103D6D68}"/>
              </a:ext>
            </a:extLst>
          </p:cNvPr>
          <p:cNvPicPr>
            <a:picLocks noChangeAspect="1"/>
          </p:cNvPicPr>
          <p:nvPr/>
        </p:nvPicPr>
        <p:blipFill rotWithShape="1">
          <a:blip r:embed="rId4"/>
          <a:srcRect l="30849" t="19572" r="38455" b="51253"/>
          <a:stretch/>
        </p:blipFill>
        <p:spPr>
          <a:xfrm>
            <a:off x="1172607" y="2867582"/>
            <a:ext cx="462014" cy="548640"/>
          </a:xfrm>
          <a:prstGeom prst="rect">
            <a:avLst/>
          </a:prstGeom>
        </p:spPr>
      </p:pic>
      <p:pic>
        <p:nvPicPr>
          <p:cNvPr id="17" name="Picture 16">
            <a:extLst>
              <a:ext uri="{FF2B5EF4-FFF2-40B4-BE49-F238E27FC236}">
                <a16:creationId xmlns:a16="http://schemas.microsoft.com/office/drawing/2014/main" id="{FCF829DB-0C64-7AF5-E231-1A1B22C6E677}"/>
              </a:ext>
            </a:extLst>
          </p:cNvPr>
          <p:cNvPicPr preferRelativeResize="0">
            <a:picLocks/>
          </p:cNvPicPr>
          <p:nvPr/>
        </p:nvPicPr>
        <p:blipFill rotWithShape="1">
          <a:blip r:embed="rId5"/>
          <a:srcRect l="34911" t="22095" r="42067" b="48731"/>
          <a:stretch/>
        </p:blipFill>
        <p:spPr>
          <a:xfrm>
            <a:off x="1286125" y="4465029"/>
            <a:ext cx="336528" cy="522444"/>
          </a:xfrm>
          <a:prstGeom prst="rect">
            <a:avLst/>
          </a:prstGeom>
        </p:spPr>
      </p:pic>
      <p:pic>
        <p:nvPicPr>
          <p:cNvPr id="18" name="Picture 17">
            <a:extLst>
              <a:ext uri="{FF2B5EF4-FFF2-40B4-BE49-F238E27FC236}">
                <a16:creationId xmlns:a16="http://schemas.microsoft.com/office/drawing/2014/main" id="{A622664D-4133-CAEF-EA1F-1E078E8DB5BB}"/>
              </a:ext>
            </a:extLst>
          </p:cNvPr>
          <p:cNvPicPr>
            <a:picLocks noChangeAspect="1"/>
          </p:cNvPicPr>
          <p:nvPr/>
        </p:nvPicPr>
        <p:blipFill rotWithShape="1">
          <a:blip r:embed="rId6"/>
          <a:srcRect l="33838" t="27476" r="39150" b="47613"/>
          <a:stretch/>
        </p:blipFill>
        <p:spPr>
          <a:xfrm>
            <a:off x="1223382" y="5125325"/>
            <a:ext cx="462014" cy="631646"/>
          </a:xfrm>
          <a:prstGeom prst="rect">
            <a:avLst/>
          </a:prstGeom>
        </p:spPr>
      </p:pic>
      <p:pic>
        <p:nvPicPr>
          <p:cNvPr id="19" name="Picture 18">
            <a:extLst>
              <a:ext uri="{FF2B5EF4-FFF2-40B4-BE49-F238E27FC236}">
                <a16:creationId xmlns:a16="http://schemas.microsoft.com/office/drawing/2014/main" id="{67641F51-DF49-3C52-56D9-8C22987FECE4}"/>
              </a:ext>
            </a:extLst>
          </p:cNvPr>
          <p:cNvPicPr>
            <a:picLocks noChangeAspect="1"/>
          </p:cNvPicPr>
          <p:nvPr/>
        </p:nvPicPr>
        <p:blipFill rotWithShape="1">
          <a:blip r:embed="rId7"/>
          <a:srcRect l="30241" t="26329" r="29318" b="44123"/>
          <a:stretch/>
        </p:blipFill>
        <p:spPr>
          <a:xfrm>
            <a:off x="1117802" y="3619370"/>
            <a:ext cx="560106" cy="511293"/>
          </a:xfrm>
          <a:prstGeom prst="rect">
            <a:avLst/>
          </a:prstGeom>
        </p:spPr>
      </p:pic>
      <p:sp>
        <p:nvSpPr>
          <p:cNvPr id="20" name="TextBox 19">
            <a:extLst>
              <a:ext uri="{FF2B5EF4-FFF2-40B4-BE49-F238E27FC236}">
                <a16:creationId xmlns:a16="http://schemas.microsoft.com/office/drawing/2014/main" id="{C768D651-8218-8009-5309-84E4E4C9C244}"/>
              </a:ext>
            </a:extLst>
          </p:cNvPr>
          <p:cNvSpPr txBox="1"/>
          <p:nvPr/>
        </p:nvSpPr>
        <p:spPr>
          <a:xfrm>
            <a:off x="3872203" y="2966782"/>
            <a:ext cx="1564645"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Vacancy Rate</a:t>
            </a:r>
          </a:p>
        </p:txBody>
      </p:sp>
      <p:sp>
        <p:nvSpPr>
          <p:cNvPr id="22" name="TextBox 21">
            <a:extLst>
              <a:ext uri="{FF2B5EF4-FFF2-40B4-BE49-F238E27FC236}">
                <a16:creationId xmlns:a16="http://schemas.microsoft.com/office/drawing/2014/main" id="{3278F14E-3A67-21DB-90F1-7C8CB1BC9316}"/>
              </a:ext>
            </a:extLst>
          </p:cNvPr>
          <p:cNvSpPr txBox="1"/>
          <p:nvPr/>
        </p:nvSpPr>
        <p:spPr>
          <a:xfrm>
            <a:off x="3872202" y="3730850"/>
            <a:ext cx="2819399"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Under Construction Units</a:t>
            </a:r>
          </a:p>
        </p:txBody>
      </p:sp>
      <p:sp>
        <p:nvSpPr>
          <p:cNvPr id="23" name="TextBox 22">
            <a:extLst>
              <a:ext uri="{FF2B5EF4-FFF2-40B4-BE49-F238E27FC236}">
                <a16:creationId xmlns:a16="http://schemas.microsoft.com/office/drawing/2014/main" id="{32D54F23-4A84-5F0A-8D9D-ADE7256F32ED}"/>
              </a:ext>
            </a:extLst>
          </p:cNvPr>
          <p:cNvSpPr txBox="1"/>
          <p:nvPr/>
        </p:nvSpPr>
        <p:spPr>
          <a:xfrm>
            <a:off x="3872203" y="4551402"/>
            <a:ext cx="1990616" cy="366848"/>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Market Rent/Unit</a:t>
            </a:r>
          </a:p>
        </p:txBody>
      </p:sp>
      <p:sp>
        <p:nvSpPr>
          <p:cNvPr id="24" name="TextBox 23">
            <a:extLst>
              <a:ext uri="{FF2B5EF4-FFF2-40B4-BE49-F238E27FC236}">
                <a16:creationId xmlns:a16="http://schemas.microsoft.com/office/drawing/2014/main" id="{FF142604-B731-1493-4914-344EC825354A}"/>
              </a:ext>
            </a:extLst>
          </p:cNvPr>
          <p:cNvSpPr txBox="1"/>
          <p:nvPr/>
        </p:nvSpPr>
        <p:spPr>
          <a:xfrm>
            <a:off x="3872203" y="5317209"/>
            <a:ext cx="2819400"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12 MO Net Absorption Units</a:t>
            </a:r>
          </a:p>
        </p:txBody>
      </p:sp>
      <p:sp>
        <p:nvSpPr>
          <p:cNvPr id="15" name="Holder 5">
            <a:extLst>
              <a:ext uri="{FF2B5EF4-FFF2-40B4-BE49-F238E27FC236}">
                <a16:creationId xmlns:a16="http://schemas.microsoft.com/office/drawing/2014/main" id="{58252200-71C7-BF99-6DEF-2CD2B1DE9EEA}"/>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25" name="Holder 4">
            <a:extLst>
              <a:ext uri="{FF2B5EF4-FFF2-40B4-BE49-F238E27FC236}">
                <a16:creationId xmlns:a16="http://schemas.microsoft.com/office/drawing/2014/main" id="{2A4A503C-7BA3-E519-8F31-4B6655F627B0}"/>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27" name="Graphic 26" descr="Badge Copyright outline">
            <a:extLst>
              <a:ext uri="{FF2B5EF4-FFF2-40B4-BE49-F238E27FC236}">
                <a16:creationId xmlns:a16="http://schemas.microsoft.com/office/drawing/2014/main" id="{CD6D95AE-8CA8-297C-DEE6-692CB3DC22B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cxnSp>
        <p:nvCxnSpPr>
          <p:cNvPr id="2" name="Straight Arrow Connector 1">
            <a:extLst>
              <a:ext uri="{FF2B5EF4-FFF2-40B4-BE49-F238E27FC236}">
                <a16:creationId xmlns:a16="http://schemas.microsoft.com/office/drawing/2014/main" id="{E66EDE3F-DEC2-A2A3-A675-7D91AFD89DC7}"/>
              </a:ext>
            </a:extLst>
          </p:cNvPr>
          <p:cNvCxnSpPr>
            <a:cxnSpLocks/>
          </p:cNvCxnSpPr>
          <p:nvPr/>
        </p:nvCxnSpPr>
        <p:spPr>
          <a:xfrm flipV="1">
            <a:off x="3452561" y="3017002"/>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4" name="Chart 13">
            <a:extLst>
              <a:ext uri="{FF2B5EF4-FFF2-40B4-BE49-F238E27FC236}">
                <a16:creationId xmlns:a16="http://schemas.microsoft.com/office/drawing/2014/main" id="{589F08BF-37C9-ED43-D7C9-9BF5A83C7039}"/>
              </a:ext>
            </a:extLst>
          </p:cNvPr>
          <p:cNvGraphicFramePr>
            <a:graphicFrameLocks/>
          </p:cNvGraphicFramePr>
          <p:nvPr>
            <p:extLst>
              <p:ext uri="{D42A27DB-BD31-4B8C-83A1-F6EECF244321}">
                <p14:modId xmlns:p14="http://schemas.microsoft.com/office/powerpoint/2010/main" val="2293385475"/>
              </p:ext>
            </p:extLst>
          </p:nvPr>
        </p:nvGraphicFramePr>
        <p:xfrm>
          <a:off x="7377854" y="2988444"/>
          <a:ext cx="6949440" cy="304495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8" name="Chart 27">
            <a:extLst>
              <a:ext uri="{FF2B5EF4-FFF2-40B4-BE49-F238E27FC236}">
                <a16:creationId xmlns:a16="http://schemas.microsoft.com/office/drawing/2014/main" id="{E6E47D5D-FFF8-AE45-9D07-C356E79FB1BF}"/>
              </a:ext>
            </a:extLst>
          </p:cNvPr>
          <p:cNvGraphicFramePr>
            <a:graphicFrameLocks/>
          </p:cNvGraphicFramePr>
          <p:nvPr>
            <p:extLst>
              <p:ext uri="{D42A27DB-BD31-4B8C-83A1-F6EECF244321}">
                <p14:modId xmlns:p14="http://schemas.microsoft.com/office/powerpoint/2010/main" val="3839695728"/>
              </p:ext>
            </p:extLst>
          </p:nvPr>
        </p:nvGraphicFramePr>
        <p:xfrm>
          <a:off x="179479" y="6537195"/>
          <a:ext cx="6949440" cy="304495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30" name="Chart 29">
            <a:extLst>
              <a:ext uri="{FF2B5EF4-FFF2-40B4-BE49-F238E27FC236}">
                <a16:creationId xmlns:a16="http://schemas.microsoft.com/office/drawing/2014/main" id="{7504D2EF-6862-BB81-57D4-2055C86F77FB}"/>
              </a:ext>
            </a:extLst>
          </p:cNvPr>
          <p:cNvGraphicFramePr>
            <a:graphicFrameLocks/>
          </p:cNvGraphicFramePr>
          <p:nvPr>
            <p:extLst>
              <p:ext uri="{D42A27DB-BD31-4B8C-83A1-F6EECF244321}">
                <p14:modId xmlns:p14="http://schemas.microsoft.com/office/powerpoint/2010/main" val="2523213161"/>
              </p:ext>
            </p:extLst>
          </p:nvPr>
        </p:nvGraphicFramePr>
        <p:xfrm>
          <a:off x="7381168" y="6540518"/>
          <a:ext cx="7306382" cy="304495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5986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1910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 | ATLANTA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7306" y="196891"/>
            <a:ext cx="2148854" cy="290156"/>
          </a:xfrm>
          <a:prstGeom prst="rect">
            <a:avLst/>
          </a:prstGeom>
        </p:spPr>
      </p:pic>
      <p:sp>
        <p:nvSpPr>
          <p:cNvPr id="16" name="object 11">
            <a:extLst>
              <a:ext uri="{FF2B5EF4-FFF2-40B4-BE49-F238E27FC236}">
                <a16:creationId xmlns:a16="http://schemas.microsoft.com/office/drawing/2014/main" id="{2F3AFFBF-1744-6134-2C78-8796EBF40B77}"/>
              </a:ext>
            </a:extLst>
          </p:cNvPr>
          <p:cNvSpPr txBox="1"/>
          <p:nvPr/>
        </p:nvSpPr>
        <p:spPr>
          <a:xfrm>
            <a:off x="623810" y="5825472"/>
            <a:ext cx="2620369" cy="1009315"/>
          </a:xfrm>
          <a:prstGeom prst="rect">
            <a:avLst/>
          </a:prstGeom>
        </p:spPr>
        <p:txBody>
          <a:bodyPr vert="horz" wrap="square" lIns="0" tIns="12700" rIns="0" bIns="0" rtlCol="0">
            <a:spAutoFit/>
          </a:bodyPr>
          <a:lstStyle/>
          <a:p>
            <a:pPr marL="12700" marR="5080">
              <a:lnSpc>
                <a:spcPct val="116100"/>
              </a:lnSpc>
              <a:spcBef>
                <a:spcPts val="10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KELLY ANTINI </a:t>
            </a:r>
          </a:p>
          <a:p>
            <a:pPr marL="12700" marR="5080">
              <a:lnSpc>
                <a:spcPct val="116100"/>
              </a:lnSpc>
              <a:spcBef>
                <a:spcPts val="100"/>
              </a:spcBef>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Research Analyst</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Kelly.Antini@FranklinSt.com</a:t>
            </a: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20" name="object 13">
            <a:extLst>
              <a:ext uri="{FF2B5EF4-FFF2-40B4-BE49-F238E27FC236}">
                <a16:creationId xmlns:a16="http://schemas.microsoft.com/office/drawing/2014/main" id="{0CD5F9EF-AEE3-D8FC-D072-AF5BF3FE18BA}"/>
              </a:ext>
            </a:extLst>
          </p:cNvPr>
          <p:cNvSpPr txBox="1"/>
          <p:nvPr/>
        </p:nvSpPr>
        <p:spPr>
          <a:xfrm>
            <a:off x="4118053" y="2486646"/>
            <a:ext cx="2374265" cy="1031116"/>
          </a:xfrm>
          <a:prstGeom prst="rect">
            <a:avLst/>
          </a:prstGeom>
        </p:spPr>
        <p:txBody>
          <a:bodyPr vert="horz" wrap="square" lIns="0" tIns="46990" rIns="0" bIns="0" rtlCol="0">
            <a:spAutoFit/>
          </a:bodyPr>
          <a:lstStyle/>
          <a:p>
            <a:pPr marL="12700" marR="5080">
              <a:lnSpc>
                <a:spcPct val="116100"/>
              </a:lnSpc>
              <a:spcBef>
                <a:spcPts val="37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ALEX RAMOS</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Business Data Analyst </a:t>
            </a:r>
            <a:r>
              <a:rPr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Alex.Ramos@FranklinSt.com</a:t>
            </a:r>
            <a:endPar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22" name="object 17">
            <a:extLst>
              <a:ext uri="{FF2B5EF4-FFF2-40B4-BE49-F238E27FC236}">
                <a16:creationId xmlns:a16="http://schemas.microsoft.com/office/drawing/2014/main" id="{2997AC61-C32C-E7C2-9185-02004B65EA27}"/>
              </a:ext>
            </a:extLst>
          </p:cNvPr>
          <p:cNvSpPr txBox="1"/>
          <p:nvPr/>
        </p:nvSpPr>
        <p:spPr>
          <a:xfrm>
            <a:off x="710563" y="1882981"/>
            <a:ext cx="2522220" cy="443711"/>
          </a:xfrm>
          <a:prstGeom prst="rect">
            <a:avLst/>
          </a:prstGeom>
        </p:spPr>
        <p:txBody>
          <a:bodyPr vert="horz" wrap="square" lIns="0" tIns="12700" rIns="0" bIns="0" rtlCol="0">
            <a:spAutoFit/>
          </a:bodyPr>
          <a:lstStyle/>
          <a:p>
            <a:pPr marL="12700">
              <a:lnSpc>
                <a:spcPct val="100000"/>
              </a:lnSpc>
              <a:spcBef>
                <a:spcPts val="100"/>
              </a:spcBef>
            </a:pPr>
            <a:r>
              <a:rPr lang="en-US" sz="2800" b="1" i="1"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Our Team</a:t>
            </a:r>
            <a:endParaRPr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object 30">
            <a:extLst>
              <a:ext uri="{FF2B5EF4-FFF2-40B4-BE49-F238E27FC236}">
                <a16:creationId xmlns:a16="http://schemas.microsoft.com/office/drawing/2014/main" id="{16EDE279-A5B2-8710-2ED4-959ECF8BF1D7}"/>
              </a:ext>
            </a:extLst>
          </p:cNvPr>
          <p:cNvSpPr txBox="1"/>
          <p:nvPr/>
        </p:nvSpPr>
        <p:spPr>
          <a:xfrm>
            <a:off x="622536" y="4197211"/>
            <a:ext cx="3334665" cy="1259255"/>
          </a:xfrm>
          <a:prstGeom prst="rect">
            <a:avLst/>
          </a:prstGeom>
        </p:spPr>
        <p:txBody>
          <a:bodyPr vert="horz" wrap="square" lIns="0" tIns="12700" rIns="0" bIns="0" rtlCol="0">
            <a:spAutoFit/>
          </a:bodyPr>
          <a:lstStyle/>
          <a:p>
            <a:pPr marL="12700" marR="1392555">
              <a:lnSpc>
                <a:spcPct val="116100"/>
              </a:lnSpc>
              <a:spcBef>
                <a:spcPts val="10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MASON TAYLOR</a:t>
            </a:r>
          </a:p>
          <a:p>
            <a:pPr marL="12700" marR="1392555">
              <a:lnSpc>
                <a:spcPct val="116100"/>
              </a:lnSpc>
              <a:spcBef>
                <a:spcPts val="100"/>
              </a:spcBef>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Senior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Director</a:t>
            </a:r>
            <a:endPar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Multifamily Investment Sales</a:t>
            </a: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Mason.Taylor@</a:t>
            </a:r>
            <a:r>
              <a:rPr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FranklinSt.com</a:t>
            </a:r>
            <a:endPar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a:t>
            </a: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470.832.1250</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739BABC8-7DF3-528D-2686-A92E7BA33B95}"/>
              </a:ext>
            </a:extLst>
          </p:cNvPr>
          <p:cNvSpPr txBox="1"/>
          <p:nvPr/>
        </p:nvSpPr>
        <p:spPr>
          <a:xfrm>
            <a:off x="584054" y="2484946"/>
            <a:ext cx="3115454" cy="1325940"/>
          </a:xfrm>
          <a:prstGeom prst="rect">
            <a:avLst/>
          </a:prstGeom>
          <a:noFill/>
        </p:spPr>
        <p:txBody>
          <a:bodyPr wrap="square">
            <a:spAutoFit/>
          </a:bodyPr>
          <a:lstStyle/>
          <a:p>
            <a:pPr marL="12700" marR="1250315">
              <a:lnSpc>
                <a:spcPct val="116100"/>
              </a:lnSpc>
            </a:pPr>
            <a:r>
              <a:rPr lang="en-US" sz="1400" b="1" spc="-10" dirty="0">
                <a:solidFill>
                  <a:srgbClr val="005670"/>
                </a:solidFill>
                <a:latin typeface="Open Sans" panose="020B0606030504020204" pitchFamily="34" charset="0"/>
                <a:ea typeface="Open Sans" panose="020B0606030504020204" pitchFamily="34" charset="0"/>
                <a:cs typeface="Open Sans" panose="020B0606030504020204" pitchFamily="34" charset="0"/>
              </a:rPr>
              <a:t>JOHN MCCALLA</a:t>
            </a:r>
          </a:p>
          <a:p>
            <a:pPr marL="12700" marR="1250315">
              <a:lnSpc>
                <a:spcPct val="116100"/>
              </a:lnSpc>
            </a:pPr>
            <a:r>
              <a:rPr lang="en-US" sz="1400" spc="-5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Managing </a:t>
            </a: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Director</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Multifamily Investment </a:t>
            </a: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Sales</a:t>
            </a:r>
          </a:p>
          <a:p>
            <a:pPr marL="12700" marR="5080">
              <a:lnSpc>
                <a:spcPct val="116100"/>
              </a:lnSpc>
            </a:pPr>
            <a:r>
              <a:rPr lang="en-US" sz="1400" u="sng"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John.McCalla@FranklinSt.com</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t>
            </a: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470.832.1250</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descr="A blue background with white dots&#10;&#10;Description automatically generated">
            <a:extLst>
              <a:ext uri="{FF2B5EF4-FFF2-40B4-BE49-F238E27FC236}">
                <a16:creationId xmlns:a16="http://schemas.microsoft.com/office/drawing/2014/main" id="{37E5A37C-F684-2928-5CDD-5ECB67A85B08}"/>
              </a:ext>
            </a:extLst>
          </p:cNvPr>
          <p:cNvPicPr>
            <a:picLocks noChangeAspect="1"/>
          </p:cNvPicPr>
          <p:nvPr/>
        </p:nvPicPr>
        <p:blipFill>
          <a:blip r:embed="rId6" cstate="print">
            <a:alphaModFix/>
            <a:extLst>
              <a:ext uri="{28A0092B-C50C-407E-A947-70E740481C1C}">
                <a14:useLocalDpi xmlns:a14="http://schemas.microsoft.com/office/drawing/2010/main" val="0"/>
              </a:ext>
            </a:extLst>
          </a:blip>
          <a:stretch>
            <a:fillRect/>
          </a:stretch>
        </p:blipFill>
        <p:spPr>
          <a:xfrm>
            <a:off x="7772400" y="2819401"/>
            <a:ext cx="7772400" cy="3733800"/>
          </a:xfrm>
          <a:prstGeom prst="rect">
            <a:avLst/>
          </a:prstGeom>
        </p:spPr>
      </p:pic>
      <p:pic>
        <p:nvPicPr>
          <p:cNvPr id="32" name="Picture 31" descr="A map of different colored squares&#10;&#10;Description automatically generated">
            <a:extLst>
              <a:ext uri="{FF2B5EF4-FFF2-40B4-BE49-F238E27FC236}">
                <a16:creationId xmlns:a16="http://schemas.microsoft.com/office/drawing/2014/main" id="{6D5B4405-1FDF-7277-A072-A4BAB8DCC146}"/>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28317" t="32965" r="29571" b="47141"/>
          <a:stretch/>
        </p:blipFill>
        <p:spPr>
          <a:xfrm>
            <a:off x="8476793" y="2301909"/>
            <a:ext cx="6357444" cy="4759907"/>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5AAA3042-B92B-140A-4350-8815FE8CE700}"/>
              </a:ext>
            </a:extLst>
          </p:cNvPr>
          <p:cNvSpPr txBox="1"/>
          <p:nvPr/>
        </p:nvSpPr>
        <p:spPr>
          <a:xfrm>
            <a:off x="9937897" y="3584608"/>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Cumberland/</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Galleria</a:t>
            </a:r>
          </a:p>
        </p:txBody>
      </p:sp>
      <p:sp>
        <p:nvSpPr>
          <p:cNvPr id="33" name="TextBox 32">
            <a:extLst>
              <a:ext uri="{FF2B5EF4-FFF2-40B4-BE49-F238E27FC236}">
                <a16:creationId xmlns:a16="http://schemas.microsoft.com/office/drawing/2014/main" id="{5AB86A34-7E69-7A5A-B7BA-6510A0895649}"/>
              </a:ext>
            </a:extLst>
          </p:cNvPr>
          <p:cNvSpPr txBox="1"/>
          <p:nvPr/>
        </p:nvSpPr>
        <p:spPr>
          <a:xfrm>
            <a:off x="11027446" y="4451030"/>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Midtown </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Atlanta</a:t>
            </a:r>
          </a:p>
        </p:txBody>
      </p:sp>
      <p:sp>
        <p:nvSpPr>
          <p:cNvPr id="34" name="TextBox 33">
            <a:extLst>
              <a:ext uri="{FF2B5EF4-FFF2-40B4-BE49-F238E27FC236}">
                <a16:creationId xmlns:a16="http://schemas.microsoft.com/office/drawing/2014/main" id="{A5F4145C-FA80-4D44-2D86-285D888313EC}"/>
              </a:ext>
            </a:extLst>
          </p:cNvPr>
          <p:cNvSpPr txBox="1"/>
          <p:nvPr/>
        </p:nvSpPr>
        <p:spPr>
          <a:xfrm>
            <a:off x="10820400" y="4077392"/>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Buckhead</a:t>
            </a:r>
          </a:p>
        </p:txBody>
      </p:sp>
      <p:sp>
        <p:nvSpPr>
          <p:cNvPr id="35" name="TextBox 34">
            <a:extLst>
              <a:ext uri="{FF2B5EF4-FFF2-40B4-BE49-F238E27FC236}">
                <a16:creationId xmlns:a16="http://schemas.microsoft.com/office/drawing/2014/main" id="{0AD1A7FA-D452-4079-5BCE-74368DAD453E}"/>
              </a:ext>
            </a:extLst>
          </p:cNvPr>
          <p:cNvSpPr txBox="1"/>
          <p:nvPr/>
        </p:nvSpPr>
        <p:spPr>
          <a:xfrm>
            <a:off x="13025920" y="3615727"/>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Outlying Gwinnett County</a:t>
            </a:r>
          </a:p>
        </p:txBody>
      </p:sp>
      <p:sp>
        <p:nvSpPr>
          <p:cNvPr id="36" name="TextBox 35">
            <a:extLst>
              <a:ext uri="{FF2B5EF4-FFF2-40B4-BE49-F238E27FC236}">
                <a16:creationId xmlns:a16="http://schemas.microsoft.com/office/drawing/2014/main" id="{E23397E6-E060-0FB3-324F-019B58EB5563}"/>
              </a:ext>
            </a:extLst>
          </p:cNvPr>
          <p:cNvSpPr txBox="1"/>
          <p:nvPr/>
        </p:nvSpPr>
        <p:spPr>
          <a:xfrm>
            <a:off x="13228530" y="2389815"/>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North</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Gwinnett</a:t>
            </a:r>
          </a:p>
        </p:txBody>
      </p:sp>
      <p:sp>
        <p:nvSpPr>
          <p:cNvPr id="37" name="TextBox 36">
            <a:extLst>
              <a:ext uri="{FF2B5EF4-FFF2-40B4-BE49-F238E27FC236}">
                <a16:creationId xmlns:a16="http://schemas.microsoft.com/office/drawing/2014/main" id="{B5D348D5-F034-B0F8-FE30-E5E41DF005EF}"/>
              </a:ext>
            </a:extLst>
          </p:cNvPr>
          <p:cNvSpPr txBox="1"/>
          <p:nvPr/>
        </p:nvSpPr>
        <p:spPr>
          <a:xfrm>
            <a:off x="11036957" y="3376856"/>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Sandy Springs/</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Dunwoody</a:t>
            </a:r>
          </a:p>
        </p:txBody>
      </p:sp>
      <p:sp>
        <p:nvSpPr>
          <p:cNvPr id="38" name="TextBox 37">
            <a:extLst>
              <a:ext uri="{FF2B5EF4-FFF2-40B4-BE49-F238E27FC236}">
                <a16:creationId xmlns:a16="http://schemas.microsoft.com/office/drawing/2014/main" id="{69F0DB16-04DB-A40A-AAC3-A115C8EB1A85}"/>
              </a:ext>
            </a:extLst>
          </p:cNvPr>
          <p:cNvSpPr txBox="1"/>
          <p:nvPr/>
        </p:nvSpPr>
        <p:spPr>
          <a:xfrm>
            <a:off x="9214244" y="3076719"/>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Kennesaw</a:t>
            </a:r>
          </a:p>
        </p:txBody>
      </p:sp>
      <p:sp>
        <p:nvSpPr>
          <p:cNvPr id="39" name="TextBox 38">
            <a:extLst>
              <a:ext uri="{FF2B5EF4-FFF2-40B4-BE49-F238E27FC236}">
                <a16:creationId xmlns:a16="http://schemas.microsoft.com/office/drawing/2014/main" id="{BFB427DD-DC68-11F5-047A-0BBA50EABD2B}"/>
              </a:ext>
            </a:extLst>
          </p:cNvPr>
          <p:cNvSpPr txBox="1"/>
          <p:nvPr/>
        </p:nvSpPr>
        <p:spPr>
          <a:xfrm>
            <a:off x="11131562" y="2653517"/>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North Fulton</a:t>
            </a:r>
          </a:p>
        </p:txBody>
      </p:sp>
      <p:sp>
        <p:nvSpPr>
          <p:cNvPr id="40" name="TextBox 39">
            <a:extLst>
              <a:ext uri="{FF2B5EF4-FFF2-40B4-BE49-F238E27FC236}">
                <a16:creationId xmlns:a16="http://schemas.microsoft.com/office/drawing/2014/main" id="{67EC21B9-087E-495E-0E0B-5123C6A970C8}"/>
              </a:ext>
            </a:extLst>
          </p:cNvPr>
          <p:cNvSpPr txBox="1"/>
          <p:nvPr/>
        </p:nvSpPr>
        <p:spPr>
          <a:xfrm>
            <a:off x="11986695" y="5074421"/>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Southeast DeKalb</a:t>
            </a:r>
          </a:p>
        </p:txBody>
      </p:sp>
      <p:sp>
        <p:nvSpPr>
          <p:cNvPr id="41" name="TextBox 40">
            <a:extLst>
              <a:ext uri="{FF2B5EF4-FFF2-40B4-BE49-F238E27FC236}">
                <a16:creationId xmlns:a16="http://schemas.microsoft.com/office/drawing/2014/main" id="{1DD472D5-9A2F-0745-A8DD-382540C1BC71}"/>
              </a:ext>
            </a:extLst>
          </p:cNvPr>
          <p:cNvSpPr txBox="1"/>
          <p:nvPr/>
        </p:nvSpPr>
        <p:spPr>
          <a:xfrm>
            <a:off x="11027446" y="5882475"/>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Clayton</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County</a:t>
            </a:r>
          </a:p>
        </p:txBody>
      </p:sp>
      <p:sp>
        <p:nvSpPr>
          <p:cNvPr id="42" name="TextBox 41">
            <a:extLst>
              <a:ext uri="{FF2B5EF4-FFF2-40B4-BE49-F238E27FC236}">
                <a16:creationId xmlns:a16="http://schemas.microsoft.com/office/drawing/2014/main" id="{03F57163-EC80-D460-5729-80640AB28B42}"/>
              </a:ext>
            </a:extLst>
          </p:cNvPr>
          <p:cNvSpPr txBox="1"/>
          <p:nvPr/>
        </p:nvSpPr>
        <p:spPr>
          <a:xfrm>
            <a:off x="10671602" y="5227734"/>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South </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Atlanta</a:t>
            </a:r>
          </a:p>
        </p:txBody>
      </p:sp>
      <p:sp>
        <p:nvSpPr>
          <p:cNvPr id="43" name="TextBox 42">
            <a:extLst>
              <a:ext uri="{FF2B5EF4-FFF2-40B4-BE49-F238E27FC236}">
                <a16:creationId xmlns:a16="http://schemas.microsoft.com/office/drawing/2014/main" id="{D8378CCE-314A-4B45-8CE0-6FAB8F4F62C5}"/>
              </a:ext>
            </a:extLst>
          </p:cNvPr>
          <p:cNvSpPr txBox="1"/>
          <p:nvPr/>
        </p:nvSpPr>
        <p:spPr>
          <a:xfrm>
            <a:off x="11758152" y="4120754"/>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North Lake</a:t>
            </a:r>
          </a:p>
        </p:txBody>
      </p:sp>
      <p:sp>
        <p:nvSpPr>
          <p:cNvPr id="5" name="TextBox 4">
            <a:extLst>
              <a:ext uri="{FF2B5EF4-FFF2-40B4-BE49-F238E27FC236}">
                <a16:creationId xmlns:a16="http://schemas.microsoft.com/office/drawing/2014/main" id="{DF6C761A-B79E-0098-3267-B5D9D36A7BD3}"/>
              </a:ext>
            </a:extLst>
          </p:cNvPr>
          <p:cNvSpPr txBox="1"/>
          <p:nvPr/>
        </p:nvSpPr>
        <p:spPr>
          <a:xfrm>
            <a:off x="2171700" y="8677930"/>
            <a:ext cx="11201400" cy="830997"/>
          </a:xfrm>
          <a:prstGeom prst="rect">
            <a:avLst/>
          </a:prstGeom>
          <a:noFill/>
        </p:spPr>
        <p:txBody>
          <a:bodyPr wrap="square" rtlCol="0">
            <a:spAutoFit/>
          </a:bodyPr>
          <a:lstStyle/>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Disclaimer:</a:t>
            </a:r>
            <a:endParaRPr lang="en-US" sz="80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endParaRPr>
          </a:p>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Franklin Street, together with its subsidiaries or affiliates, reserves all rights contained in this report. This report is gathered from purported reliable multiple third-party and independent sources for the purposes of providing information to the public as a whole. It is not intended to reflect, nor does it represent, any warranties, representations or accuracies within any data or information and may, in fact, contain errors or incomplete information. Any views expressed in this report are subject to change with or without notice. Any advice provided to clients by Franklin Street may reflect different opinions based upon the unique and independent client circumstances to a given transaction or service. Franklin Street does not suggest, and expressly disclaims, reliance on investment or other business decisions made solely upon the information contained in this report.</a:t>
            </a:r>
          </a:p>
          <a:p>
            <a:pPr algn="ctr"/>
            <a:r>
              <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https://franklinst.com/</a:t>
            </a:r>
            <a:endPar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2713D453-4659-F158-441B-F714A1E9AED2}"/>
              </a:ext>
            </a:extLst>
          </p:cNvPr>
          <p:cNvSpPr txBox="1"/>
          <p:nvPr/>
        </p:nvSpPr>
        <p:spPr>
          <a:xfrm>
            <a:off x="710563" y="7378675"/>
            <a:ext cx="2032637" cy="246221"/>
          </a:xfrm>
          <a:prstGeom prst="rect">
            <a:avLst/>
          </a:prstGeom>
          <a:noFill/>
        </p:spPr>
        <p:txBody>
          <a:bodyPr wrap="square" rtlCol="0">
            <a:spAutoFit/>
          </a:bodyPr>
          <a:lstStyle/>
          <a:p>
            <a:r>
              <a:rPr lang="en-US" sz="1000" i="1" dirty="0">
                <a:latin typeface="Open Sans" pitchFamily="2" charset="0"/>
                <a:ea typeface="Open Sans" pitchFamily="2" charset="0"/>
                <a:cs typeface="Open Sans" pitchFamily="2" charset="0"/>
              </a:rPr>
              <a:t>Source: CoStar</a:t>
            </a:r>
          </a:p>
        </p:txBody>
      </p:sp>
      <p:sp>
        <p:nvSpPr>
          <p:cNvPr id="12" name="Holder 5">
            <a:extLst>
              <a:ext uri="{FF2B5EF4-FFF2-40B4-BE49-F238E27FC236}">
                <a16:creationId xmlns:a16="http://schemas.microsoft.com/office/drawing/2014/main" id="{E0595C23-F8A2-24F3-521B-107CD58FDE43}"/>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3" name="Holder 4">
            <a:extLst>
              <a:ext uri="{FF2B5EF4-FFF2-40B4-BE49-F238E27FC236}">
                <a16:creationId xmlns:a16="http://schemas.microsoft.com/office/drawing/2014/main" id="{E3C4BBFA-D6D0-4884-0331-975B13C577F9}"/>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4" name="Graphic 13" descr="Badge Copyright outline">
            <a:extLst>
              <a:ext uri="{FF2B5EF4-FFF2-40B4-BE49-F238E27FC236}">
                <a16:creationId xmlns:a16="http://schemas.microsoft.com/office/drawing/2014/main" id="{877A9B57-1C04-CD92-BE49-BF6F944333D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437264" y="9610698"/>
            <a:ext cx="276999" cy="276999"/>
          </a:xfrm>
          <a:prstGeom prst="rect">
            <a:avLst/>
          </a:prstGeom>
        </p:spPr>
      </p:pic>
    </p:spTree>
    <p:extLst>
      <p:ext uri="{BB962C8B-B14F-4D97-AF65-F5344CB8AC3E}">
        <p14:creationId xmlns:p14="http://schemas.microsoft.com/office/powerpoint/2010/main" val="4003714322"/>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82D5AF-B181-FBE0-9A92-AE7EA13B002E}"/>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0" y="786"/>
            <a:ext cx="15544800" cy="10057614"/>
          </a:xfrm>
          <a:prstGeom prst="rect">
            <a:avLst/>
          </a:prstGeom>
        </p:spPr>
      </p:pic>
      <p:pic>
        <p:nvPicPr>
          <p:cNvPr id="9" name="Picture 8" descr="A blue background with white dots&#10;&#10;Description automatically generated">
            <a:extLst>
              <a:ext uri="{FF2B5EF4-FFF2-40B4-BE49-F238E27FC236}">
                <a16:creationId xmlns:a16="http://schemas.microsoft.com/office/drawing/2014/main" id="{A5DEB2AE-34B3-3CA8-D882-A3647BB0D107}"/>
              </a:ext>
            </a:extLst>
          </p:cNvPr>
          <p:cNvPicPr>
            <a:picLocks noChangeAspect="1"/>
          </p:cNvPicPr>
          <p:nvPr/>
        </p:nvPicPr>
        <p:blipFill rotWithShape="1">
          <a:blip r:embed="rId6" cstate="print">
            <a:alphaModFix amt="79000"/>
            <a:extLst>
              <a:ext uri="{28A0092B-C50C-407E-A947-70E740481C1C}">
                <a14:useLocalDpi xmlns:a14="http://schemas.microsoft.com/office/drawing/2010/main" val="0"/>
              </a:ext>
            </a:extLst>
          </a:blip>
          <a:srcRect l="-193" t="1" r="-1" b="-104"/>
          <a:stretch/>
        </p:blipFill>
        <p:spPr>
          <a:xfrm rot="2748722">
            <a:off x="-3243911" y="395130"/>
            <a:ext cx="15469036" cy="11728315"/>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B2B04918-2CA3-DA69-6ADF-A3090E229F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0432" y="1524000"/>
            <a:ext cx="3581400" cy="483591"/>
          </a:xfrm>
          <a:prstGeom prst="rect">
            <a:avLst/>
          </a:prstGeom>
        </p:spPr>
      </p:pic>
      <p:sp>
        <p:nvSpPr>
          <p:cNvPr id="2" name="Isosceles Triangle 1">
            <a:extLst>
              <a:ext uri="{FF2B5EF4-FFF2-40B4-BE49-F238E27FC236}">
                <a16:creationId xmlns:a16="http://schemas.microsoft.com/office/drawing/2014/main" id="{60B82A0E-F2F1-2A1D-6166-6A40232DDCFD}"/>
              </a:ext>
            </a:extLst>
          </p:cNvPr>
          <p:cNvSpPr/>
          <p:nvPr/>
        </p:nvSpPr>
        <p:spPr>
          <a:xfrm>
            <a:off x="10591800" y="6714841"/>
            <a:ext cx="7772400" cy="3370302"/>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28158D5-7766-983F-4AC5-707D31E92C98}"/>
              </a:ext>
            </a:extLst>
          </p:cNvPr>
          <p:cNvSpPr txBox="1"/>
          <p:nvPr/>
        </p:nvSpPr>
        <p:spPr>
          <a:xfrm>
            <a:off x="457200" y="4398768"/>
            <a:ext cx="12379111" cy="5078313"/>
          </a:xfrm>
          <a:prstGeom prst="rect">
            <a:avLst/>
          </a:prstGeom>
          <a:noFill/>
        </p:spPr>
        <p:txBody>
          <a:bodyPr wrap="square">
            <a:spAutoFit/>
          </a:bodyPr>
          <a:lstStyle/>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JACKSONVILLE</a:t>
            </a:r>
          </a:p>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a:t>
            </a:r>
          </a:p>
          <a:p>
            <a:pPr marL="274320" algn="l">
              <a:tabLst>
                <a:tab pos="4563745" algn="l"/>
              </a:tabLst>
            </a:pPr>
            <a:r>
              <a:rPr lang="en-US" sz="4800" spc="-150" dirty="0">
                <a:solidFill>
                  <a:schemeClr val="bg1"/>
                </a:solidFill>
                <a:latin typeface="Open Sans" pitchFamily="2" charset="0"/>
                <a:ea typeface="Open Sans" pitchFamily="2" charset="0"/>
                <a:cs typeface="Open Sans" pitchFamily="2" charset="0"/>
              </a:rPr>
              <a:t>Q1 2025</a:t>
            </a:r>
          </a:p>
        </p:txBody>
      </p:sp>
      <p:sp>
        <p:nvSpPr>
          <p:cNvPr id="4" name="Holder 5">
            <a:extLst>
              <a:ext uri="{FF2B5EF4-FFF2-40B4-BE49-F238E27FC236}">
                <a16:creationId xmlns:a16="http://schemas.microsoft.com/office/drawing/2014/main" id="{E6B2DFE5-A0F8-F11F-91D3-76972152B157}"/>
              </a:ext>
            </a:extLst>
          </p:cNvPr>
          <p:cNvSpPr txBox="1">
            <a:spLocks/>
          </p:cNvSpPr>
          <p:nvPr/>
        </p:nvSpPr>
        <p:spPr>
          <a:xfrm>
            <a:off x="12478916" y="9570181"/>
            <a:ext cx="2560039"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Franklin Street Data &amp; Research</a:t>
            </a:r>
          </a:p>
        </p:txBody>
      </p:sp>
      <p:cxnSp>
        <p:nvCxnSpPr>
          <p:cNvPr id="8" name="Straight Connector 7">
            <a:extLst>
              <a:ext uri="{FF2B5EF4-FFF2-40B4-BE49-F238E27FC236}">
                <a16:creationId xmlns:a16="http://schemas.microsoft.com/office/drawing/2014/main" id="{3A3A6D4D-740C-4835-541E-22D0DB75A7CC}"/>
              </a:ext>
            </a:extLst>
          </p:cNvPr>
          <p:cNvCxnSpPr>
            <a:cxnSpLocks/>
          </p:cNvCxnSpPr>
          <p:nvPr/>
        </p:nvCxnSpPr>
        <p:spPr>
          <a:xfrm>
            <a:off x="5261609" y="0"/>
            <a:ext cx="3276600" cy="304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296622"/>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2672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 | JACKSONVILLE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object 17">
            <a:extLst>
              <a:ext uri="{FF2B5EF4-FFF2-40B4-BE49-F238E27FC236}">
                <a16:creationId xmlns:a16="http://schemas.microsoft.com/office/drawing/2014/main" id="{23CBA492-7EE9-DF69-7D48-4219988841F8}"/>
              </a:ext>
            </a:extLst>
          </p:cNvPr>
          <p:cNvSpPr txBox="1"/>
          <p:nvPr/>
        </p:nvSpPr>
        <p:spPr>
          <a:xfrm>
            <a:off x="457200" y="783351"/>
            <a:ext cx="14268208" cy="1423467"/>
          </a:xfrm>
          <a:prstGeom prst="rect">
            <a:avLst/>
          </a:prstGeom>
        </p:spPr>
        <p:txBody>
          <a:bodyPr vert="horz" wrap="square" lIns="0" tIns="38100" rIns="0" bIns="0" rtlCol="0">
            <a:spAutoFit/>
          </a:bodyPr>
          <a:lstStyle/>
          <a:p>
            <a:pPr>
              <a:spcBef>
                <a:spcPts val="300"/>
              </a:spcBef>
            </a:pPr>
            <a:r>
              <a:rPr sz="2000" b="1" i="1" spc="-10" dirty="0">
                <a:solidFill>
                  <a:srgbClr val="00939D"/>
                </a:solidFill>
                <a:latin typeface="Open Sans" panose="020B0606030504020204" pitchFamily="34" charset="0"/>
                <a:ea typeface="Open Sans" panose="020B0606030504020204" pitchFamily="34" charset="0"/>
                <a:cs typeface="Open Sans" panose="020B0606030504020204" pitchFamily="34" charset="0"/>
              </a:rPr>
              <a:t>Outlook</a:t>
            </a:r>
            <a:endParaRPr sz="2000" i="1" dirty="0">
              <a:solidFill>
                <a:srgbClr val="00939D"/>
              </a:solidFill>
              <a:latin typeface="Open Sans" panose="020B0606030504020204" pitchFamily="34" charset="0"/>
              <a:ea typeface="Open Sans" panose="020B0606030504020204" pitchFamily="34" charset="0"/>
              <a:cs typeface="Open Sans" panose="020B0606030504020204" pitchFamily="34" charset="0"/>
            </a:endParaRPr>
          </a:p>
          <a:p>
            <a:r>
              <a:rPr lang="en-US" sz="1400" dirty="0">
                <a:latin typeface="Open Sans" pitchFamily="2" charset="0"/>
                <a:ea typeface="Open Sans" pitchFamily="2" charset="0"/>
                <a:cs typeface="Open Sans" pitchFamily="2" charset="0"/>
              </a:rPr>
              <a:t>Renter demand in Jacksonville's multifamily market has remained strong, with absorption increasing quarter over quarter, largely driven by the region’s sustained population growth. Demand has been particularly robust in the Southside and Saint Augustine areas, which together accounted for approximately 60% of all absorption over the past year. Notably, no submarkets reported negative absorption during this period. Despite strong demand, CoStar reports that the overall vacancy rate in Jacksonville's multifamily market remains elevated. Nearly 80% of newly delivered units in the past year were concentrated in higher-tier 4 &amp; 5 Star properties. However, with the development pipeline slowing for several quarters and construction starts down more than 65% year over year, vacancy is expected to decline gradually over time.</a:t>
            </a:r>
          </a:p>
        </p:txBody>
      </p: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2546" y="197822"/>
            <a:ext cx="2148854" cy="290156"/>
          </a:xfrm>
          <a:prstGeom prst="rect">
            <a:avLst/>
          </a:prstGeom>
        </p:spPr>
      </p:pic>
      <p:sp>
        <p:nvSpPr>
          <p:cNvPr id="34" name="TextBox 33">
            <a:extLst>
              <a:ext uri="{FF2B5EF4-FFF2-40B4-BE49-F238E27FC236}">
                <a16:creationId xmlns:a16="http://schemas.microsoft.com/office/drawing/2014/main" id="{AEC1497F-5C46-E91A-8E10-6291F94C1B2C}"/>
              </a:ext>
            </a:extLst>
          </p:cNvPr>
          <p:cNvSpPr txBox="1"/>
          <p:nvPr/>
        </p:nvSpPr>
        <p:spPr>
          <a:xfrm>
            <a:off x="857250" y="6140497"/>
            <a:ext cx="2836913"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Under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Construction</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B36520AA-F5D9-61FD-E25A-EDCBD3B937A8}"/>
              </a:ext>
            </a:extLst>
          </p:cNvPr>
          <p:cNvSpPr txBox="1"/>
          <p:nvPr/>
        </p:nvSpPr>
        <p:spPr>
          <a:xfrm>
            <a:off x="8125563" y="2645995"/>
            <a:ext cx="6688074" cy="400110"/>
          </a:xfrm>
          <a:prstGeom prst="rect">
            <a:avLst/>
          </a:prstGeom>
          <a:noFill/>
        </p:spPr>
        <p:txBody>
          <a:bodyPr wrap="square">
            <a:spAutoFit/>
          </a:bodyPr>
          <a:lstStyle/>
          <a:p>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Absorption</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&amp;</a:t>
            </a:r>
            <a:r>
              <a:rPr lang="en-US" sz="2000" b="1" i="1" spc="-5"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Deliveries</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FF3FA50E-DA9A-9100-8F4D-D1D43698F8D5}"/>
              </a:ext>
            </a:extLst>
          </p:cNvPr>
          <p:cNvSpPr txBox="1"/>
          <p:nvPr/>
        </p:nvSpPr>
        <p:spPr>
          <a:xfrm>
            <a:off x="8125562" y="6142191"/>
            <a:ext cx="7068611"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Sales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Volume</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1B555F39-0E90-9363-A13E-F333767766A4}"/>
              </a:ext>
            </a:extLst>
          </p:cNvPr>
          <p:cNvSpPr txBox="1"/>
          <p:nvPr/>
        </p:nvSpPr>
        <p:spPr>
          <a:xfrm>
            <a:off x="1908915" y="2862798"/>
            <a:ext cx="1177391"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13.5%</a:t>
            </a:r>
          </a:p>
        </p:txBody>
      </p:sp>
      <p:cxnSp>
        <p:nvCxnSpPr>
          <p:cNvPr id="21" name="Straight Connector 20">
            <a:extLst>
              <a:ext uri="{FF2B5EF4-FFF2-40B4-BE49-F238E27FC236}">
                <a16:creationId xmlns:a16="http://schemas.microsoft.com/office/drawing/2014/main" id="{BE39787C-BB4D-819A-F4AF-3C6E5F045C11}"/>
              </a:ext>
            </a:extLst>
          </p:cNvPr>
          <p:cNvCxnSpPr>
            <a:cxnSpLocks/>
            <a:endCxn id="51" idx="4"/>
          </p:cNvCxnSpPr>
          <p:nvPr/>
        </p:nvCxnSpPr>
        <p:spPr>
          <a:xfrm>
            <a:off x="3456878" y="2967739"/>
            <a:ext cx="9649" cy="2732141"/>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8FF4F28-B36D-D62F-6B99-9332A55D068A}"/>
              </a:ext>
            </a:extLst>
          </p:cNvPr>
          <p:cNvSpPr/>
          <p:nvPr/>
        </p:nvSpPr>
        <p:spPr>
          <a:xfrm>
            <a:off x="3225871" y="2967739"/>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75C5D79A-DC97-B03A-F8C6-FDFDB5453C70}"/>
              </a:ext>
            </a:extLst>
          </p:cNvPr>
          <p:cNvSpPr/>
          <p:nvPr/>
        </p:nvSpPr>
        <p:spPr>
          <a:xfrm>
            <a:off x="3235396" y="3715461"/>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4830D1E5-E4B0-E881-1221-F1DF2E437C58}"/>
              </a:ext>
            </a:extLst>
          </p:cNvPr>
          <p:cNvSpPr/>
          <p:nvPr/>
        </p:nvSpPr>
        <p:spPr>
          <a:xfrm>
            <a:off x="3235520" y="5299770"/>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 name="Straight Arrow Connector 51">
            <a:extLst>
              <a:ext uri="{FF2B5EF4-FFF2-40B4-BE49-F238E27FC236}">
                <a16:creationId xmlns:a16="http://schemas.microsoft.com/office/drawing/2014/main" id="{8D00DE23-633B-D743-14AB-F5A644AE2556}"/>
              </a:ext>
            </a:extLst>
          </p:cNvPr>
          <p:cNvCxnSpPr>
            <a:cxnSpLocks/>
          </p:cNvCxnSpPr>
          <p:nvPr/>
        </p:nvCxnSpPr>
        <p:spPr>
          <a:xfrm flipV="1">
            <a:off x="3470844" y="5345114"/>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367B9733-9305-7C2F-5621-1791B9CE4FCA}"/>
              </a:ext>
            </a:extLst>
          </p:cNvPr>
          <p:cNvSpPr/>
          <p:nvPr/>
        </p:nvSpPr>
        <p:spPr>
          <a:xfrm>
            <a:off x="3235396" y="4532836"/>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Arrow Connector 58">
            <a:extLst>
              <a:ext uri="{FF2B5EF4-FFF2-40B4-BE49-F238E27FC236}">
                <a16:creationId xmlns:a16="http://schemas.microsoft.com/office/drawing/2014/main" id="{85137F13-DEA8-20AC-26C4-4B2958FC8C0F}"/>
              </a:ext>
            </a:extLst>
          </p:cNvPr>
          <p:cNvCxnSpPr>
            <a:cxnSpLocks/>
          </p:cNvCxnSpPr>
          <p:nvPr/>
        </p:nvCxnSpPr>
        <p:spPr>
          <a:xfrm rot="10800000" flipV="1">
            <a:off x="3470720" y="4579613"/>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545C55CE-973A-9D07-72F4-07AFE668ED65}"/>
              </a:ext>
            </a:extLst>
          </p:cNvPr>
          <p:cNvSpPr txBox="1"/>
          <p:nvPr/>
        </p:nvSpPr>
        <p:spPr>
          <a:xfrm>
            <a:off x="2087049" y="3654188"/>
            <a:ext cx="1008587"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3.2K</a:t>
            </a:r>
          </a:p>
        </p:txBody>
      </p:sp>
      <p:sp>
        <p:nvSpPr>
          <p:cNvPr id="71" name="TextBox 70">
            <a:extLst>
              <a:ext uri="{FF2B5EF4-FFF2-40B4-BE49-F238E27FC236}">
                <a16:creationId xmlns:a16="http://schemas.microsoft.com/office/drawing/2014/main" id="{A1D9DA59-E709-5091-1300-6C60CBE70CF4}"/>
              </a:ext>
            </a:extLst>
          </p:cNvPr>
          <p:cNvSpPr txBox="1"/>
          <p:nvPr/>
        </p:nvSpPr>
        <p:spPr>
          <a:xfrm>
            <a:off x="1830141" y="4418980"/>
            <a:ext cx="1270676"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$1,521</a:t>
            </a:r>
          </a:p>
        </p:txBody>
      </p:sp>
      <p:sp>
        <p:nvSpPr>
          <p:cNvPr id="72" name="TextBox 71">
            <a:extLst>
              <a:ext uri="{FF2B5EF4-FFF2-40B4-BE49-F238E27FC236}">
                <a16:creationId xmlns:a16="http://schemas.microsoft.com/office/drawing/2014/main" id="{C21B232E-AD09-E8C5-598B-9D17E46A0E68}"/>
              </a:ext>
            </a:extLst>
          </p:cNvPr>
          <p:cNvSpPr txBox="1"/>
          <p:nvPr/>
        </p:nvSpPr>
        <p:spPr>
          <a:xfrm>
            <a:off x="2096820" y="5206460"/>
            <a:ext cx="1000685"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8.0K</a:t>
            </a:r>
          </a:p>
        </p:txBody>
      </p:sp>
      <p:sp>
        <p:nvSpPr>
          <p:cNvPr id="73" name="TextBox 72">
            <a:extLst>
              <a:ext uri="{FF2B5EF4-FFF2-40B4-BE49-F238E27FC236}">
                <a16:creationId xmlns:a16="http://schemas.microsoft.com/office/drawing/2014/main" id="{3EF0EDBD-62E7-4841-1D57-1701DB08158A}"/>
              </a:ext>
            </a:extLst>
          </p:cNvPr>
          <p:cNvSpPr txBox="1"/>
          <p:nvPr/>
        </p:nvSpPr>
        <p:spPr>
          <a:xfrm>
            <a:off x="2658391" y="2457438"/>
            <a:ext cx="1560038" cy="400110"/>
          </a:xfrm>
          <a:prstGeom prst="rect">
            <a:avLst/>
          </a:prstGeom>
          <a:noFill/>
        </p:spPr>
        <p:txBody>
          <a:bodyPr wrap="square">
            <a:spAutoFit/>
          </a:bodyPr>
          <a:lstStyle/>
          <a:p>
            <a:r>
              <a:rPr lang="en-US" sz="2000" b="1" i="1" dirty="0">
                <a:solidFill>
                  <a:srgbClr val="00939D"/>
                </a:solidFill>
                <a:latin typeface="Open Sans" panose="020B0606030504020204" pitchFamily="34" charset="0"/>
                <a:ea typeface="Open Sans" panose="020B0606030504020204" pitchFamily="34" charset="0"/>
                <a:cs typeface="Open Sans" panose="020B0606030504020204" pitchFamily="34" charset="0"/>
              </a:rPr>
              <a:t>YOY Trends</a:t>
            </a:r>
            <a:endParaRPr lang="en-US" sz="2000" i="1" dirty="0">
              <a:solidFill>
                <a:srgbClr val="00939D"/>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Arrow Connector 4">
            <a:extLst>
              <a:ext uri="{FF2B5EF4-FFF2-40B4-BE49-F238E27FC236}">
                <a16:creationId xmlns:a16="http://schemas.microsoft.com/office/drawing/2014/main" id="{CE3E6F22-0AE9-76E4-2388-84EAB559BE36}"/>
              </a:ext>
            </a:extLst>
          </p:cNvPr>
          <p:cNvCxnSpPr>
            <a:cxnSpLocks/>
          </p:cNvCxnSpPr>
          <p:nvPr/>
        </p:nvCxnSpPr>
        <p:spPr>
          <a:xfrm rot="10800000" flipV="1">
            <a:off x="3465879" y="3769268"/>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F95BBAB-CC0A-2C52-8A11-CED80EBBD8AE}"/>
              </a:ext>
            </a:extLst>
          </p:cNvPr>
          <p:cNvPicPr>
            <a:picLocks noChangeAspect="1"/>
          </p:cNvPicPr>
          <p:nvPr/>
        </p:nvPicPr>
        <p:blipFill rotWithShape="1">
          <a:blip r:embed="rId4"/>
          <a:srcRect l="30849" t="19572" r="38455" b="51253"/>
          <a:stretch/>
        </p:blipFill>
        <p:spPr>
          <a:xfrm>
            <a:off x="1172607" y="2867582"/>
            <a:ext cx="462014" cy="548640"/>
          </a:xfrm>
          <a:prstGeom prst="rect">
            <a:avLst/>
          </a:prstGeom>
        </p:spPr>
      </p:pic>
      <p:pic>
        <p:nvPicPr>
          <p:cNvPr id="17" name="Picture 16">
            <a:extLst>
              <a:ext uri="{FF2B5EF4-FFF2-40B4-BE49-F238E27FC236}">
                <a16:creationId xmlns:a16="http://schemas.microsoft.com/office/drawing/2014/main" id="{2BBBFD60-42B9-697F-0086-1B8963F6F8AD}"/>
              </a:ext>
            </a:extLst>
          </p:cNvPr>
          <p:cNvPicPr preferRelativeResize="0">
            <a:picLocks/>
          </p:cNvPicPr>
          <p:nvPr/>
        </p:nvPicPr>
        <p:blipFill rotWithShape="1">
          <a:blip r:embed="rId5"/>
          <a:srcRect l="34911" t="22095" r="42067" b="48731"/>
          <a:stretch/>
        </p:blipFill>
        <p:spPr>
          <a:xfrm>
            <a:off x="1286125" y="4465029"/>
            <a:ext cx="336528" cy="522444"/>
          </a:xfrm>
          <a:prstGeom prst="rect">
            <a:avLst/>
          </a:prstGeom>
        </p:spPr>
      </p:pic>
      <p:pic>
        <p:nvPicPr>
          <p:cNvPr id="18" name="Picture 17">
            <a:extLst>
              <a:ext uri="{FF2B5EF4-FFF2-40B4-BE49-F238E27FC236}">
                <a16:creationId xmlns:a16="http://schemas.microsoft.com/office/drawing/2014/main" id="{E1A6CC4F-A239-E58C-C3DD-00A9413E4698}"/>
              </a:ext>
            </a:extLst>
          </p:cNvPr>
          <p:cNvPicPr>
            <a:picLocks noChangeAspect="1"/>
          </p:cNvPicPr>
          <p:nvPr/>
        </p:nvPicPr>
        <p:blipFill rotWithShape="1">
          <a:blip r:embed="rId6"/>
          <a:srcRect l="33838" t="27476" r="39150" b="47613"/>
          <a:stretch/>
        </p:blipFill>
        <p:spPr>
          <a:xfrm>
            <a:off x="1223382" y="5125325"/>
            <a:ext cx="462014" cy="631646"/>
          </a:xfrm>
          <a:prstGeom prst="rect">
            <a:avLst/>
          </a:prstGeom>
        </p:spPr>
      </p:pic>
      <p:pic>
        <p:nvPicPr>
          <p:cNvPr id="19" name="Picture 18">
            <a:extLst>
              <a:ext uri="{FF2B5EF4-FFF2-40B4-BE49-F238E27FC236}">
                <a16:creationId xmlns:a16="http://schemas.microsoft.com/office/drawing/2014/main" id="{42B6254C-7A14-6FCB-6FCB-2938DDA5F4E9}"/>
              </a:ext>
            </a:extLst>
          </p:cNvPr>
          <p:cNvPicPr>
            <a:picLocks noChangeAspect="1"/>
          </p:cNvPicPr>
          <p:nvPr/>
        </p:nvPicPr>
        <p:blipFill rotWithShape="1">
          <a:blip r:embed="rId7"/>
          <a:srcRect l="30241" t="26329" r="29318" b="44123"/>
          <a:stretch/>
        </p:blipFill>
        <p:spPr>
          <a:xfrm>
            <a:off x="1117802" y="3619370"/>
            <a:ext cx="560106" cy="511293"/>
          </a:xfrm>
          <a:prstGeom prst="rect">
            <a:avLst/>
          </a:prstGeom>
        </p:spPr>
      </p:pic>
      <p:sp>
        <p:nvSpPr>
          <p:cNvPr id="25" name="TextBox 24">
            <a:extLst>
              <a:ext uri="{FF2B5EF4-FFF2-40B4-BE49-F238E27FC236}">
                <a16:creationId xmlns:a16="http://schemas.microsoft.com/office/drawing/2014/main" id="{C0069906-D7FB-4F79-E0BC-86656935A72E}"/>
              </a:ext>
            </a:extLst>
          </p:cNvPr>
          <p:cNvSpPr txBox="1"/>
          <p:nvPr/>
        </p:nvSpPr>
        <p:spPr>
          <a:xfrm>
            <a:off x="3872203" y="2966782"/>
            <a:ext cx="1564645"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Vacancy Rate</a:t>
            </a:r>
          </a:p>
        </p:txBody>
      </p:sp>
      <p:sp>
        <p:nvSpPr>
          <p:cNvPr id="27" name="TextBox 26">
            <a:extLst>
              <a:ext uri="{FF2B5EF4-FFF2-40B4-BE49-F238E27FC236}">
                <a16:creationId xmlns:a16="http://schemas.microsoft.com/office/drawing/2014/main" id="{1A8CDA24-DFFF-406D-BD96-E029C81B7F26}"/>
              </a:ext>
            </a:extLst>
          </p:cNvPr>
          <p:cNvSpPr txBox="1"/>
          <p:nvPr/>
        </p:nvSpPr>
        <p:spPr>
          <a:xfrm>
            <a:off x="3872202" y="3730850"/>
            <a:ext cx="2819399"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Under Construction Units</a:t>
            </a:r>
          </a:p>
        </p:txBody>
      </p:sp>
      <p:sp>
        <p:nvSpPr>
          <p:cNvPr id="28" name="TextBox 27">
            <a:extLst>
              <a:ext uri="{FF2B5EF4-FFF2-40B4-BE49-F238E27FC236}">
                <a16:creationId xmlns:a16="http://schemas.microsoft.com/office/drawing/2014/main" id="{EE0C47F3-9046-BF44-2F16-21F750B46307}"/>
              </a:ext>
            </a:extLst>
          </p:cNvPr>
          <p:cNvSpPr txBox="1"/>
          <p:nvPr/>
        </p:nvSpPr>
        <p:spPr>
          <a:xfrm>
            <a:off x="3872203" y="4551402"/>
            <a:ext cx="2099476"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Market Rent/Unit</a:t>
            </a:r>
          </a:p>
        </p:txBody>
      </p:sp>
      <p:sp>
        <p:nvSpPr>
          <p:cNvPr id="29" name="TextBox 28">
            <a:extLst>
              <a:ext uri="{FF2B5EF4-FFF2-40B4-BE49-F238E27FC236}">
                <a16:creationId xmlns:a16="http://schemas.microsoft.com/office/drawing/2014/main" id="{03A0792C-E233-891F-491C-E3CBA7B92E92}"/>
              </a:ext>
            </a:extLst>
          </p:cNvPr>
          <p:cNvSpPr txBox="1"/>
          <p:nvPr/>
        </p:nvSpPr>
        <p:spPr>
          <a:xfrm>
            <a:off x="3872203" y="5317209"/>
            <a:ext cx="2819400"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12 MO Net Absorption Units</a:t>
            </a:r>
          </a:p>
        </p:txBody>
      </p:sp>
      <p:sp>
        <p:nvSpPr>
          <p:cNvPr id="13" name="Holder 5">
            <a:extLst>
              <a:ext uri="{FF2B5EF4-FFF2-40B4-BE49-F238E27FC236}">
                <a16:creationId xmlns:a16="http://schemas.microsoft.com/office/drawing/2014/main" id="{BA881469-863B-BAB5-69B8-98E46C924850}"/>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4" name="Holder 4">
            <a:extLst>
              <a:ext uri="{FF2B5EF4-FFF2-40B4-BE49-F238E27FC236}">
                <a16:creationId xmlns:a16="http://schemas.microsoft.com/office/drawing/2014/main" id="{445D0965-BFBE-6F76-44C6-C4BA321D8FA9}"/>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5" name="Graphic 14" descr="Badge Copyright outline">
            <a:extLst>
              <a:ext uri="{FF2B5EF4-FFF2-40B4-BE49-F238E27FC236}">
                <a16:creationId xmlns:a16="http://schemas.microsoft.com/office/drawing/2014/main" id="{05AD1FAD-2804-6720-5FC9-4E171A5784C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cxnSp>
        <p:nvCxnSpPr>
          <p:cNvPr id="2" name="Straight Arrow Connector 1">
            <a:extLst>
              <a:ext uri="{FF2B5EF4-FFF2-40B4-BE49-F238E27FC236}">
                <a16:creationId xmlns:a16="http://schemas.microsoft.com/office/drawing/2014/main" id="{1EB4F57C-9294-C4FC-AB31-4E45856BE743}"/>
              </a:ext>
            </a:extLst>
          </p:cNvPr>
          <p:cNvCxnSpPr>
            <a:cxnSpLocks/>
          </p:cNvCxnSpPr>
          <p:nvPr/>
        </p:nvCxnSpPr>
        <p:spPr>
          <a:xfrm rot="10800000" flipV="1">
            <a:off x="3449140" y="3016126"/>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 name="Chart 3">
            <a:extLst>
              <a:ext uri="{FF2B5EF4-FFF2-40B4-BE49-F238E27FC236}">
                <a16:creationId xmlns:a16="http://schemas.microsoft.com/office/drawing/2014/main" id="{21D712C5-18E1-EC79-92E1-87EC937A4DC3}"/>
              </a:ext>
            </a:extLst>
          </p:cNvPr>
          <p:cNvGraphicFramePr>
            <a:graphicFrameLocks/>
          </p:cNvGraphicFramePr>
          <p:nvPr>
            <p:extLst>
              <p:ext uri="{D42A27DB-BD31-4B8C-83A1-F6EECF244321}">
                <p14:modId xmlns:p14="http://schemas.microsoft.com/office/powerpoint/2010/main" val="117232987"/>
              </p:ext>
            </p:extLst>
          </p:nvPr>
        </p:nvGraphicFramePr>
        <p:xfrm>
          <a:off x="7309235" y="2979500"/>
          <a:ext cx="6949440" cy="304495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2" name="Chart 21">
            <a:extLst>
              <a:ext uri="{FF2B5EF4-FFF2-40B4-BE49-F238E27FC236}">
                <a16:creationId xmlns:a16="http://schemas.microsoft.com/office/drawing/2014/main" id="{9379FF0B-F92A-5F7E-1BE0-E15761434595}"/>
              </a:ext>
            </a:extLst>
          </p:cNvPr>
          <p:cNvGraphicFramePr>
            <a:graphicFrameLocks/>
          </p:cNvGraphicFramePr>
          <p:nvPr>
            <p:extLst>
              <p:ext uri="{D42A27DB-BD31-4B8C-83A1-F6EECF244321}">
                <p14:modId xmlns:p14="http://schemas.microsoft.com/office/powerpoint/2010/main" val="2038672205"/>
              </p:ext>
            </p:extLst>
          </p:nvPr>
        </p:nvGraphicFramePr>
        <p:xfrm>
          <a:off x="213165" y="6473080"/>
          <a:ext cx="6949440" cy="304495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4" name="Chart 23">
            <a:extLst>
              <a:ext uri="{FF2B5EF4-FFF2-40B4-BE49-F238E27FC236}">
                <a16:creationId xmlns:a16="http://schemas.microsoft.com/office/drawing/2014/main" id="{E0AF409F-50A9-E858-B63E-87F753FDBEA2}"/>
              </a:ext>
            </a:extLst>
          </p:cNvPr>
          <p:cNvGraphicFramePr>
            <a:graphicFrameLocks/>
          </p:cNvGraphicFramePr>
          <p:nvPr>
            <p:extLst>
              <p:ext uri="{D42A27DB-BD31-4B8C-83A1-F6EECF244321}">
                <p14:modId xmlns:p14="http://schemas.microsoft.com/office/powerpoint/2010/main" val="1508502016"/>
              </p:ext>
            </p:extLst>
          </p:nvPr>
        </p:nvGraphicFramePr>
        <p:xfrm>
          <a:off x="7309234" y="6441047"/>
          <a:ext cx="7068610" cy="304495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880756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1910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 | JACKSONVILLE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7306" y="194190"/>
            <a:ext cx="2148854" cy="290156"/>
          </a:xfrm>
          <a:prstGeom prst="rect">
            <a:avLst/>
          </a:prstGeom>
        </p:spPr>
      </p:pic>
      <p:sp>
        <p:nvSpPr>
          <p:cNvPr id="5" name="TextBox 4">
            <a:extLst>
              <a:ext uri="{FF2B5EF4-FFF2-40B4-BE49-F238E27FC236}">
                <a16:creationId xmlns:a16="http://schemas.microsoft.com/office/drawing/2014/main" id="{2B932AAF-437D-7423-B640-20302F5BF3AA}"/>
              </a:ext>
            </a:extLst>
          </p:cNvPr>
          <p:cNvSpPr txBox="1"/>
          <p:nvPr/>
        </p:nvSpPr>
        <p:spPr>
          <a:xfrm>
            <a:off x="762000" y="1295400"/>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Market Asking Rent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5F27231D-E870-7EEB-C6E8-6E38C74809FA}"/>
              </a:ext>
            </a:extLst>
          </p:cNvPr>
          <p:cNvSpPr txBox="1"/>
          <p:nvPr/>
        </p:nvSpPr>
        <p:spPr>
          <a:xfrm>
            <a:off x="8107680" y="129569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Job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1CE5C1A0-B0CA-2EE0-37F2-0641E4D308E7}"/>
              </a:ext>
            </a:extLst>
          </p:cNvPr>
          <p:cNvSpPr txBox="1"/>
          <p:nvPr/>
        </p:nvSpPr>
        <p:spPr>
          <a:xfrm>
            <a:off x="76200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Population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2B541437-8868-8BB0-29B2-37457D982C54}"/>
              </a:ext>
            </a:extLst>
          </p:cNvPr>
          <p:cNvSpPr txBox="1"/>
          <p:nvPr/>
        </p:nvSpPr>
        <p:spPr>
          <a:xfrm>
            <a:off x="810768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Median Household Income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Holder 5">
            <a:extLst>
              <a:ext uri="{FF2B5EF4-FFF2-40B4-BE49-F238E27FC236}">
                <a16:creationId xmlns:a16="http://schemas.microsoft.com/office/drawing/2014/main" id="{C2A96D77-17D2-DAD1-E64F-CA85B09EF09C}"/>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7" name="Holder 4">
            <a:extLst>
              <a:ext uri="{FF2B5EF4-FFF2-40B4-BE49-F238E27FC236}">
                <a16:creationId xmlns:a16="http://schemas.microsoft.com/office/drawing/2014/main" id="{488B77A1-6805-9B84-62D2-3547E62ABAEE}"/>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8" name="Graphic 17" descr="Badge Copyright outline">
            <a:extLst>
              <a:ext uri="{FF2B5EF4-FFF2-40B4-BE49-F238E27FC236}">
                <a16:creationId xmlns:a16="http://schemas.microsoft.com/office/drawing/2014/main" id="{855BAE02-7ADB-6FDD-1FEA-0F14BD0C773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437264" y="9610698"/>
            <a:ext cx="276999" cy="276999"/>
          </a:xfrm>
          <a:prstGeom prst="rect">
            <a:avLst/>
          </a:prstGeom>
        </p:spPr>
      </p:pic>
      <p:graphicFrame>
        <p:nvGraphicFramePr>
          <p:cNvPr id="3" name="Chart 2">
            <a:extLst>
              <a:ext uri="{FF2B5EF4-FFF2-40B4-BE49-F238E27FC236}">
                <a16:creationId xmlns:a16="http://schemas.microsoft.com/office/drawing/2014/main" id="{D003D2AB-6DB8-4707-408E-547ACBA8DFBA}"/>
              </a:ext>
            </a:extLst>
          </p:cNvPr>
          <p:cNvGraphicFramePr>
            <a:graphicFrameLocks/>
          </p:cNvGraphicFramePr>
          <p:nvPr>
            <p:extLst>
              <p:ext uri="{D42A27DB-BD31-4B8C-83A1-F6EECF244321}">
                <p14:modId xmlns:p14="http://schemas.microsoft.com/office/powerpoint/2010/main" val="181725293"/>
              </p:ext>
            </p:extLst>
          </p:nvPr>
        </p:nvGraphicFramePr>
        <p:xfrm>
          <a:off x="207082" y="1658089"/>
          <a:ext cx="6949440" cy="30449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 name="Chart 3">
            <a:extLst>
              <a:ext uri="{FF2B5EF4-FFF2-40B4-BE49-F238E27FC236}">
                <a16:creationId xmlns:a16="http://schemas.microsoft.com/office/drawing/2014/main" id="{3426C165-C68E-CF7C-540C-B05A59D6C719}"/>
              </a:ext>
            </a:extLst>
          </p:cNvPr>
          <p:cNvGraphicFramePr>
            <a:graphicFrameLocks/>
          </p:cNvGraphicFramePr>
          <p:nvPr>
            <p:extLst>
              <p:ext uri="{D42A27DB-BD31-4B8C-83A1-F6EECF244321}">
                <p14:modId xmlns:p14="http://schemas.microsoft.com/office/powerpoint/2010/main" val="3467857771"/>
              </p:ext>
            </p:extLst>
          </p:nvPr>
        </p:nvGraphicFramePr>
        <p:xfrm>
          <a:off x="7437121" y="1681044"/>
          <a:ext cx="6949440" cy="30449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0" name="Chart 19">
            <a:extLst>
              <a:ext uri="{FF2B5EF4-FFF2-40B4-BE49-F238E27FC236}">
                <a16:creationId xmlns:a16="http://schemas.microsoft.com/office/drawing/2014/main" id="{FEB481B9-F046-3E24-6749-C8852C635D97}"/>
              </a:ext>
            </a:extLst>
          </p:cNvPr>
          <p:cNvGraphicFramePr>
            <a:graphicFrameLocks/>
          </p:cNvGraphicFramePr>
          <p:nvPr>
            <p:extLst>
              <p:ext uri="{D42A27DB-BD31-4B8C-83A1-F6EECF244321}">
                <p14:modId xmlns:p14="http://schemas.microsoft.com/office/powerpoint/2010/main" val="4060141803"/>
              </p:ext>
            </p:extLst>
          </p:nvPr>
        </p:nvGraphicFramePr>
        <p:xfrm>
          <a:off x="201394" y="6052735"/>
          <a:ext cx="6949440" cy="30449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1" name="Chart 20">
            <a:extLst>
              <a:ext uri="{FF2B5EF4-FFF2-40B4-BE49-F238E27FC236}">
                <a16:creationId xmlns:a16="http://schemas.microsoft.com/office/drawing/2014/main" id="{B8E8A78A-7057-FB15-6203-11971016EFE4}"/>
              </a:ext>
            </a:extLst>
          </p:cNvPr>
          <p:cNvGraphicFramePr>
            <a:graphicFrameLocks/>
          </p:cNvGraphicFramePr>
          <p:nvPr>
            <p:extLst>
              <p:ext uri="{D42A27DB-BD31-4B8C-83A1-F6EECF244321}">
                <p14:modId xmlns:p14="http://schemas.microsoft.com/office/powerpoint/2010/main" val="1685541921"/>
              </p:ext>
            </p:extLst>
          </p:nvPr>
        </p:nvGraphicFramePr>
        <p:xfrm>
          <a:off x="7661636" y="6067807"/>
          <a:ext cx="7121164" cy="3044952"/>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1352437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1910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 | JACKSONVILLE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7306" y="196891"/>
            <a:ext cx="2148854" cy="290156"/>
          </a:xfrm>
          <a:prstGeom prst="rect">
            <a:avLst/>
          </a:prstGeom>
        </p:spPr>
      </p:pic>
      <p:sp>
        <p:nvSpPr>
          <p:cNvPr id="16" name="object 11">
            <a:extLst>
              <a:ext uri="{FF2B5EF4-FFF2-40B4-BE49-F238E27FC236}">
                <a16:creationId xmlns:a16="http://schemas.microsoft.com/office/drawing/2014/main" id="{2F3AFFBF-1744-6134-2C78-8796EBF40B77}"/>
              </a:ext>
            </a:extLst>
          </p:cNvPr>
          <p:cNvSpPr txBox="1"/>
          <p:nvPr/>
        </p:nvSpPr>
        <p:spPr>
          <a:xfrm>
            <a:off x="710563" y="2619113"/>
            <a:ext cx="2620369" cy="1009315"/>
          </a:xfrm>
          <a:prstGeom prst="rect">
            <a:avLst/>
          </a:prstGeom>
        </p:spPr>
        <p:txBody>
          <a:bodyPr vert="horz" wrap="square" lIns="0" tIns="12700" rIns="0" bIns="0" rtlCol="0">
            <a:spAutoFit/>
          </a:bodyPr>
          <a:lstStyle/>
          <a:p>
            <a:pPr marL="12700" marR="5080">
              <a:lnSpc>
                <a:spcPct val="116100"/>
              </a:lnSpc>
              <a:spcBef>
                <a:spcPts val="10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KELLY ANTINI </a:t>
            </a:r>
          </a:p>
          <a:p>
            <a:pPr marL="12700" marR="5080">
              <a:lnSpc>
                <a:spcPct val="116100"/>
              </a:lnSpc>
              <a:spcBef>
                <a:spcPts val="100"/>
              </a:spcBef>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Research Analyst</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Kelly.Antini@FranklinSt.com</a:t>
            </a: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22" name="object 17">
            <a:extLst>
              <a:ext uri="{FF2B5EF4-FFF2-40B4-BE49-F238E27FC236}">
                <a16:creationId xmlns:a16="http://schemas.microsoft.com/office/drawing/2014/main" id="{2997AC61-C32C-E7C2-9185-02004B65EA27}"/>
              </a:ext>
            </a:extLst>
          </p:cNvPr>
          <p:cNvSpPr txBox="1"/>
          <p:nvPr/>
        </p:nvSpPr>
        <p:spPr>
          <a:xfrm>
            <a:off x="710563" y="1882981"/>
            <a:ext cx="2522220" cy="443711"/>
          </a:xfrm>
          <a:prstGeom prst="rect">
            <a:avLst/>
          </a:prstGeom>
        </p:spPr>
        <p:txBody>
          <a:bodyPr vert="horz" wrap="square" lIns="0" tIns="12700" rIns="0" bIns="0" rtlCol="0">
            <a:spAutoFit/>
          </a:bodyPr>
          <a:lstStyle/>
          <a:p>
            <a:pPr marL="12700">
              <a:lnSpc>
                <a:spcPct val="100000"/>
              </a:lnSpc>
              <a:spcBef>
                <a:spcPts val="100"/>
              </a:spcBef>
            </a:pPr>
            <a:r>
              <a:rPr lang="en-US" sz="2800" b="1" i="1"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Our Team</a:t>
            </a:r>
            <a:endParaRPr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descr="A blue background with white dots&#10;&#10;Description automatically generated">
            <a:extLst>
              <a:ext uri="{FF2B5EF4-FFF2-40B4-BE49-F238E27FC236}">
                <a16:creationId xmlns:a16="http://schemas.microsoft.com/office/drawing/2014/main" id="{37E5A37C-F684-2928-5CDD-5ECB67A85B08}"/>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7772400" y="2819401"/>
            <a:ext cx="7772400" cy="3733800"/>
          </a:xfrm>
          <a:prstGeom prst="rect">
            <a:avLst/>
          </a:prstGeom>
        </p:spPr>
      </p:pic>
      <p:pic>
        <p:nvPicPr>
          <p:cNvPr id="12" name="Picture 11" descr="A map of the state of egypt&#10;&#10;Description automatically generated">
            <a:extLst>
              <a:ext uri="{FF2B5EF4-FFF2-40B4-BE49-F238E27FC236}">
                <a16:creationId xmlns:a16="http://schemas.microsoft.com/office/drawing/2014/main" id="{4E6C820B-A0A8-ACC8-A155-3A7165B0D63E}"/>
              </a:ext>
            </a:extLst>
          </p:cNvPr>
          <p:cNvPicPr>
            <a:picLocks noChangeAspect="1"/>
          </p:cNvPicPr>
          <p:nvPr/>
        </p:nvPicPr>
        <p:blipFill rotWithShape="1">
          <a:blip r:embed="rId6">
            <a:extLst>
              <a:ext uri="{28A0092B-C50C-407E-A947-70E740481C1C}">
                <a14:useLocalDpi xmlns:a14="http://schemas.microsoft.com/office/drawing/2010/main" val="0"/>
              </a:ext>
            </a:extLst>
          </a:blip>
          <a:srcRect l="33393" t="33964" r="10287" b="37350"/>
          <a:stretch/>
        </p:blipFill>
        <p:spPr>
          <a:xfrm>
            <a:off x="8536266" y="2296792"/>
            <a:ext cx="6183768" cy="4724400"/>
          </a:xfrm>
          <a:prstGeom prst="rect">
            <a:avLst/>
          </a:prstGeom>
          <a:ln>
            <a:noFill/>
          </a:ln>
          <a:effectLst>
            <a:outerShdw blurRad="190500" algn="tl" rotWithShape="0">
              <a:srgbClr val="000000">
                <a:alpha val="70000"/>
              </a:srgbClr>
            </a:outerShdw>
          </a:effectLst>
        </p:spPr>
      </p:pic>
      <p:sp>
        <p:nvSpPr>
          <p:cNvPr id="19" name="TextBox 18">
            <a:extLst>
              <a:ext uri="{FF2B5EF4-FFF2-40B4-BE49-F238E27FC236}">
                <a16:creationId xmlns:a16="http://schemas.microsoft.com/office/drawing/2014/main" id="{D3A56869-4ECE-43C9-71F9-71D5ED44F5FC}"/>
              </a:ext>
            </a:extLst>
          </p:cNvPr>
          <p:cNvSpPr txBox="1"/>
          <p:nvPr/>
        </p:nvSpPr>
        <p:spPr>
          <a:xfrm>
            <a:off x="9324794" y="4599248"/>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West side</a:t>
            </a:r>
          </a:p>
        </p:txBody>
      </p:sp>
      <p:sp>
        <p:nvSpPr>
          <p:cNvPr id="35" name="TextBox 34">
            <a:extLst>
              <a:ext uri="{FF2B5EF4-FFF2-40B4-BE49-F238E27FC236}">
                <a16:creationId xmlns:a16="http://schemas.microsoft.com/office/drawing/2014/main" id="{F62744A8-A205-B0FE-C945-F981854F8CC8}"/>
              </a:ext>
            </a:extLst>
          </p:cNvPr>
          <p:cNvSpPr txBox="1"/>
          <p:nvPr/>
        </p:nvSpPr>
        <p:spPr>
          <a:xfrm>
            <a:off x="12315772" y="4938111"/>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Southside</a:t>
            </a:r>
          </a:p>
        </p:txBody>
      </p:sp>
      <p:sp>
        <p:nvSpPr>
          <p:cNvPr id="36" name="TextBox 35">
            <a:extLst>
              <a:ext uri="{FF2B5EF4-FFF2-40B4-BE49-F238E27FC236}">
                <a16:creationId xmlns:a16="http://schemas.microsoft.com/office/drawing/2014/main" id="{D8FDA9DD-4569-4CC4-CB03-C72D8FDC2FAD}"/>
              </a:ext>
            </a:extLst>
          </p:cNvPr>
          <p:cNvSpPr txBox="1"/>
          <p:nvPr/>
        </p:nvSpPr>
        <p:spPr>
          <a:xfrm>
            <a:off x="9298357" y="6216688"/>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Orange Park</a:t>
            </a:r>
          </a:p>
        </p:txBody>
      </p:sp>
      <p:sp>
        <p:nvSpPr>
          <p:cNvPr id="37" name="TextBox 36">
            <a:extLst>
              <a:ext uri="{FF2B5EF4-FFF2-40B4-BE49-F238E27FC236}">
                <a16:creationId xmlns:a16="http://schemas.microsoft.com/office/drawing/2014/main" id="{C1D3B7F8-3CB2-F56C-A138-64D42403815B}"/>
              </a:ext>
            </a:extLst>
          </p:cNvPr>
          <p:cNvSpPr txBox="1"/>
          <p:nvPr/>
        </p:nvSpPr>
        <p:spPr>
          <a:xfrm>
            <a:off x="10958218" y="3645786"/>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Central Jacksonville</a:t>
            </a:r>
          </a:p>
        </p:txBody>
      </p:sp>
      <p:sp>
        <p:nvSpPr>
          <p:cNvPr id="38" name="TextBox 37">
            <a:extLst>
              <a:ext uri="{FF2B5EF4-FFF2-40B4-BE49-F238E27FC236}">
                <a16:creationId xmlns:a16="http://schemas.microsoft.com/office/drawing/2014/main" id="{C03A09CA-3017-BD3E-700B-B8D4FFCB189E}"/>
              </a:ext>
            </a:extLst>
          </p:cNvPr>
          <p:cNvSpPr txBox="1"/>
          <p:nvPr/>
        </p:nvSpPr>
        <p:spPr>
          <a:xfrm>
            <a:off x="11630318" y="2728572"/>
            <a:ext cx="100622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North Side</a:t>
            </a:r>
          </a:p>
        </p:txBody>
      </p:sp>
      <p:sp>
        <p:nvSpPr>
          <p:cNvPr id="39" name="TextBox 38">
            <a:extLst>
              <a:ext uri="{FF2B5EF4-FFF2-40B4-BE49-F238E27FC236}">
                <a16:creationId xmlns:a16="http://schemas.microsoft.com/office/drawing/2014/main" id="{7DE5B8A3-15CC-D264-F67E-F5D60FEF6FDA}"/>
              </a:ext>
            </a:extLst>
          </p:cNvPr>
          <p:cNvSpPr txBox="1"/>
          <p:nvPr/>
        </p:nvSpPr>
        <p:spPr>
          <a:xfrm>
            <a:off x="12787043" y="6386279"/>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St Augustine</a:t>
            </a:r>
          </a:p>
        </p:txBody>
      </p:sp>
      <p:sp>
        <p:nvSpPr>
          <p:cNvPr id="40" name="TextBox 39">
            <a:extLst>
              <a:ext uri="{FF2B5EF4-FFF2-40B4-BE49-F238E27FC236}">
                <a16:creationId xmlns:a16="http://schemas.microsoft.com/office/drawing/2014/main" id="{CFC01513-D306-357E-7A81-5E6BD1D0FFA2}"/>
              </a:ext>
            </a:extLst>
          </p:cNvPr>
          <p:cNvSpPr txBox="1"/>
          <p:nvPr/>
        </p:nvSpPr>
        <p:spPr>
          <a:xfrm>
            <a:off x="12409692" y="4045150"/>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Arlington</a:t>
            </a:r>
          </a:p>
        </p:txBody>
      </p:sp>
      <p:sp>
        <p:nvSpPr>
          <p:cNvPr id="41" name="TextBox 40">
            <a:extLst>
              <a:ext uri="{FF2B5EF4-FFF2-40B4-BE49-F238E27FC236}">
                <a16:creationId xmlns:a16="http://schemas.microsoft.com/office/drawing/2014/main" id="{8AC87075-F69A-9A3F-3B21-CF60FD3F0ACA}"/>
              </a:ext>
            </a:extLst>
          </p:cNvPr>
          <p:cNvSpPr txBox="1"/>
          <p:nvPr/>
        </p:nvSpPr>
        <p:spPr>
          <a:xfrm>
            <a:off x="9145866" y="2590072"/>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Nassau County</a:t>
            </a:r>
          </a:p>
        </p:txBody>
      </p:sp>
      <p:sp>
        <p:nvSpPr>
          <p:cNvPr id="4" name="object 13">
            <a:extLst>
              <a:ext uri="{FF2B5EF4-FFF2-40B4-BE49-F238E27FC236}">
                <a16:creationId xmlns:a16="http://schemas.microsoft.com/office/drawing/2014/main" id="{120CCFAA-CF7D-9884-8ABC-F0BFACAFDF69}"/>
              </a:ext>
            </a:extLst>
          </p:cNvPr>
          <p:cNvSpPr txBox="1"/>
          <p:nvPr/>
        </p:nvSpPr>
        <p:spPr>
          <a:xfrm>
            <a:off x="712353" y="4073759"/>
            <a:ext cx="2374265" cy="1031116"/>
          </a:xfrm>
          <a:prstGeom prst="rect">
            <a:avLst/>
          </a:prstGeom>
        </p:spPr>
        <p:txBody>
          <a:bodyPr vert="horz" wrap="square" lIns="0" tIns="46990" rIns="0" bIns="0" rtlCol="0">
            <a:spAutoFit/>
          </a:bodyPr>
          <a:lstStyle/>
          <a:p>
            <a:pPr marL="12700" marR="5080">
              <a:lnSpc>
                <a:spcPct val="116100"/>
              </a:lnSpc>
              <a:spcBef>
                <a:spcPts val="37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ALEX RAMOS</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Business Data Analyst </a:t>
            </a:r>
            <a:r>
              <a:rPr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Alex.Ramos@FranklinSt.com</a:t>
            </a:r>
            <a:endPar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18" name="TextBox 17">
            <a:extLst>
              <a:ext uri="{FF2B5EF4-FFF2-40B4-BE49-F238E27FC236}">
                <a16:creationId xmlns:a16="http://schemas.microsoft.com/office/drawing/2014/main" id="{596DF4CF-1EA7-09BE-3679-5A918DA471C9}"/>
              </a:ext>
            </a:extLst>
          </p:cNvPr>
          <p:cNvSpPr txBox="1"/>
          <p:nvPr/>
        </p:nvSpPr>
        <p:spPr>
          <a:xfrm>
            <a:off x="13626861" y="3971406"/>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Beaches</a:t>
            </a:r>
          </a:p>
        </p:txBody>
      </p:sp>
      <p:sp>
        <p:nvSpPr>
          <p:cNvPr id="8" name="TextBox 7">
            <a:extLst>
              <a:ext uri="{FF2B5EF4-FFF2-40B4-BE49-F238E27FC236}">
                <a16:creationId xmlns:a16="http://schemas.microsoft.com/office/drawing/2014/main" id="{D60C90A5-1A21-5245-C039-7B836C9812E5}"/>
              </a:ext>
            </a:extLst>
          </p:cNvPr>
          <p:cNvSpPr txBox="1"/>
          <p:nvPr/>
        </p:nvSpPr>
        <p:spPr>
          <a:xfrm>
            <a:off x="710563" y="7378675"/>
            <a:ext cx="2032637" cy="246221"/>
          </a:xfrm>
          <a:prstGeom prst="rect">
            <a:avLst/>
          </a:prstGeom>
          <a:noFill/>
        </p:spPr>
        <p:txBody>
          <a:bodyPr wrap="square" rtlCol="0">
            <a:spAutoFit/>
          </a:bodyPr>
          <a:lstStyle/>
          <a:p>
            <a:r>
              <a:rPr lang="en-US" sz="1000" i="1" dirty="0">
                <a:latin typeface="Open Sans" pitchFamily="2" charset="0"/>
                <a:ea typeface="Open Sans" pitchFamily="2" charset="0"/>
                <a:cs typeface="Open Sans" pitchFamily="2" charset="0"/>
              </a:rPr>
              <a:t>Source: CoStar</a:t>
            </a:r>
          </a:p>
        </p:txBody>
      </p:sp>
      <p:sp>
        <p:nvSpPr>
          <p:cNvPr id="10" name="TextBox 9">
            <a:extLst>
              <a:ext uri="{FF2B5EF4-FFF2-40B4-BE49-F238E27FC236}">
                <a16:creationId xmlns:a16="http://schemas.microsoft.com/office/drawing/2014/main" id="{66765BAA-1D78-AFE6-3F87-2212F3CC1D76}"/>
              </a:ext>
            </a:extLst>
          </p:cNvPr>
          <p:cNvSpPr txBox="1"/>
          <p:nvPr/>
        </p:nvSpPr>
        <p:spPr>
          <a:xfrm>
            <a:off x="2171700" y="8677930"/>
            <a:ext cx="11201400" cy="830997"/>
          </a:xfrm>
          <a:prstGeom prst="rect">
            <a:avLst/>
          </a:prstGeom>
          <a:noFill/>
        </p:spPr>
        <p:txBody>
          <a:bodyPr wrap="square" rtlCol="0">
            <a:spAutoFit/>
          </a:bodyPr>
          <a:lstStyle/>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Disclaimer:</a:t>
            </a:r>
            <a:endParaRPr lang="en-US" sz="80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endParaRPr>
          </a:p>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Franklin Street, together with its subsidiaries or affiliates, reserves all rights contained in this report. This report is gathered from purported reliable multiple third-party and independent sources for the purposes of providing information to the public as a whole. It is not intended to reflect, nor does it represent, any warranties, representations or accuracies within any data or information and may, in fact, contain errors or incomplete information. Any views expressed in this report are subject to change with or without notice. Any advice provided to clients by Franklin Street may reflect different opinions based upon the unique and independent client circumstances to a given transaction or service. Franklin Street does not suggest, and expressly disclaims, reliance on investment or other business decisions made solely upon the information contained in this report.</a:t>
            </a:r>
          </a:p>
          <a:p>
            <a:pPr algn="ctr"/>
            <a:r>
              <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https://franklinst.com/</a:t>
            </a:r>
            <a:endPar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Holder 5">
            <a:extLst>
              <a:ext uri="{FF2B5EF4-FFF2-40B4-BE49-F238E27FC236}">
                <a16:creationId xmlns:a16="http://schemas.microsoft.com/office/drawing/2014/main" id="{352EF6A5-F4ED-06C9-5242-81FA46813B15}"/>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3" name="Holder 4">
            <a:extLst>
              <a:ext uri="{FF2B5EF4-FFF2-40B4-BE49-F238E27FC236}">
                <a16:creationId xmlns:a16="http://schemas.microsoft.com/office/drawing/2014/main" id="{36C43E05-9B8F-9FF2-5816-B36951059370}"/>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4" name="Graphic 13" descr="Badge Copyright outline">
            <a:extLst>
              <a:ext uri="{FF2B5EF4-FFF2-40B4-BE49-F238E27FC236}">
                <a16:creationId xmlns:a16="http://schemas.microsoft.com/office/drawing/2014/main" id="{72008E1C-EE1D-480F-14B6-FE2550D1ED3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spTree>
    <p:extLst>
      <p:ext uri="{BB962C8B-B14F-4D97-AF65-F5344CB8AC3E}">
        <p14:creationId xmlns:p14="http://schemas.microsoft.com/office/powerpoint/2010/main" val="459277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9B7559-0797-06F0-C8B7-9E285C6C86BE}"/>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786"/>
            <a:ext cx="15544800" cy="10057614"/>
          </a:xfrm>
          <a:prstGeom prst="rect">
            <a:avLst/>
          </a:prstGeom>
        </p:spPr>
      </p:pic>
      <p:pic>
        <p:nvPicPr>
          <p:cNvPr id="9" name="Picture 8" descr="A blue background with white dots&#10;&#10;Description automatically generated">
            <a:extLst>
              <a:ext uri="{FF2B5EF4-FFF2-40B4-BE49-F238E27FC236}">
                <a16:creationId xmlns:a16="http://schemas.microsoft.com/office/drawing/2014/main" id="{A5DEB2AE-34B3-3CA8-D882-A3647BB0D107}"/>
              </a:ext>
            </a:extLst>
          </p:cNvPr>
          <p:cNvPicPr>
            <a:picLocks noChangeAspect="1"/>
          </p:cNvPicPr>
          <p:nvPr/>
        </p:nvPicPr>
        <p:blipFill rotWithShape="1">
          <a:blip r:embed="rId5" cstate="print">
            <a:alphaModFix amt="79000"/>
            <a:extLst>
              <a:ext uri="{28A0092B-C50C-407E-A947-70E740481C1C}">
                <a14:useLocalDpi xmlns:a14="http://schemas.microsoft.com/office/drawing/2010/main" val="0"/>
              </a:ext>
            </a:extLst>
          </a:blip>
          <a:srcRect l="-193" t="1" r="-1" b="-104"/>
          <a:stretch/>
        </p:blipFill>
        <p:spPr>
          <a:xfrm rot="2748722">
            <a:off x="-3243911" y="395130"/>
            <a:ext cx="15469036" cy="11728315"/>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B2B04918-2CA3-DA69-6ADF-A3090E229F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432" y="1524000"/>
            <a:ext cx="3581400" cy="483591"/>
          </a:xfrm>
          <a:prstGeom prst="rect">
            <a:avLst/>
          </a:prstGeom>
        </p:spPr>
      </p:pic>
      <p:sp>
        <p:nvSpPr>
          <p:cNvPr id="2" name="Isosceles Triangle 1">
            <a:extLst>
              <a:ext uri="{FF2B5EF4-FFF2-40B4-BE49-F238E27FC236}">
                <a16:creationId xmlns:a16="http://schemas.microsoft.com/office/drawing/2014/main" id="{60B82A0E-F2F1-2A1D-6166-6A40232DDCFD}"/>
              </a:ext>
            </a:extLst>
          </p:cNvPr>
          <p:cNvSpPr/>
          <p:nvPr/>
        </p:nvSpPr>
        <p:spPr>
          <a:xfrm>
            <a:off x="10591800" y="6714841"/>
            <a:ext cx="7772400" cy="3370302"/>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28158D5-7766-983F-4AC5-707D31E92C98}"/>
              </a:ext>
            </a:extLst>
          </p:cNvPr>
          <p:cNvSpPr txBox="1"/>
          <p:nvPr/>
        </p:nvSpPr>
        <p:spPr>
          <a:xfrm>
            <a:off x="457200" y="4398768"/>
            <a:ext cx="12379111" cy="5078313"/>
          </a:xfrm>
          <a:prstGeom prst="rect">
            <a:avLst/>
          </a:prstGeom>
          <a:noFill/>
        </p:spPr>
        <p:txBody>
          <a:bodyPr wrap="square">
            <a:spAutoFit/>
          </a:bodyPr>
          <a:lstStyle/>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ORLANDO</a:t>
            </a:r>
          </a:p>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a:t>
            </a:r>
          </a:p>
          <a:p>
            <a:pPr marL="274320" algn="l">
              <a:lnSpc>
                <a:spcPct val="100000"/>
              </a:lnSpc>
              <a:tabLst>
                <a:tab pos="4563745" algn="l"/>
              </a:tabLst>
            </a:pPr>
            <a:r>
              <a:rPr lang="en-US" sz="4800" spc="-150" dirty="0">
                <a:solidFill>
                  <a:schemeClr val="bg1"/>
                </a:solidFill>
                <a:latin typeface="Open Sans" pitchFamily="2" charset="0"/>
                <a:ea typeface="Open Sans" pitchFamily="2" charset="0"/>
                <a:cs typeface="Open Sans" pitchFamily="2" charset="0"/>
              </a:rPr>
              <a:t>Q1 2025</a:t>
            </a:r>
          </a:p>
        </p:txBody>
      </p:sp>
      <p:sp>
        <p:nvSpPr>
          <p:cNvPr id="4" name="Holder 5">
            <a:extLst>
              <a:ext uri="{FF2B5EF4-FFF2-40B4-BE49-F238E27FC236}">
                <a16:creationId xmlns:a16="http://schemas.microsoft.com/office/drawing/2014/main" id="{E6B2DFE5-A0F8-F11F-91D3-76972152B157}"/>
              </a:ext>
            </a:extLst>
          </p:cNvPr>
          <p:cNvSpPr txBox="1">
            <a:spLocks/>
          </p:cNvSpPr>
          <p:nvPr/>
        </p:nvSpPr>
        <p:spPr>
          <a:xfrm>
            <a:off x="12478916" y="9570181"/>
            <a:ext cx="2560039"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Franklin Street Data &amp; Research</a:t>
            </a:r>
          </a:p>
        </p:txBody>
      </p:sp>
      <p:cxnSp>
        <p:nvCxnSpPr>
          <p:cNvPr id="8" name="Straight Connector 7">
            <a:extLst>
              <a:ext uri="{FF2B5EF4-FFF2-40B4-BE49-F238E27FC236}">
                <a16:creationId xmlns:a16="http://schemas.microsoft.com/office/drawing/2014/main" id="{3A3A6D4D-740C-4835-541E-22D0DB75A7CC}"/>
              </a:ext>
            </a:extLst>
          </p:cNvPr>
          <p:cNvCxnSpPr>
            <a:cxnSpLocks/>
          </p:cNvCxnSpPr>
          <p:nvPr/>
        </p:nvCxnSpPr>
        <p:spPr>
          <a:xfrm>
            <a:off x="5261609" y="0"/>
            <a:ext cx="3276600" cy="304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6435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3434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 | ORLANDO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object 17">
            <a:extLst>
              <a:ext uri="{FF2B5EF4-FFF2-40B4-BE49-F238E27FC236}">
                <a16:creationId xmlns:a16="http://schemas.microsoft.com/office/drawing/2014/main" id="{23CBA492-7EE9-DF69-7D48-4219988841F8}"/>
              </a:ext>
            </a:extLst>
          </p:cNvPr>
          <p:cNvSpPr txBox="1"/>
          <p:nvPr/>
        </p:nvSpPr>
        <p:spPr>
          <a:xfrm>
            <a:off x="533400" y="819445"/>
            <a:ext cx="14216072" cy="1423467"/>
          </a:xfrm>
          <a:prstGeom prst="rect">
            <a:avLst/>
          </a:prstGeom>
        </p:spPr>
        <p:txBody>
          <a:bodyPr vert="horz" wrap="square" lIns="0" tIns="38100" rIns="0" bIns="0" rtlCol="0">
            <a:spAutoFit/>
          </a:bodyPr>
          <a:lstStyle/>
          <a:p>
            <a:pPr>
              <a:spcBef>
                <a:spcPts val="300"/>
              </a:spcBef>
            </a:pPr>
            <a:r>
              <a:rPr sz="2000" b="1" i="1" spc="-10" dirty="0">
                <a:solidFill>
                  <a:srgbClr val="00939D"/>
                </a:solidFill>
                <a:latin typeface="Open Sans" panose="020B0606030504020204" pitchFamily="34" charset="0"/>
                <a:ea typeface="Open Sans" panose="020B0606030504020204" pitchFamily="34" charset="0"/>
                <a:cs typeface="Open Sans" panose="020B0606030504020204" pitchFamily="34" charset="0"/>
              </a:rPr>
              <a:t>Outlook</a:t>
            </a:r>
            <a:endParaRPr sz="2000" i="1" dirty="0">
              <a:solidFill>
                <a:srgbClr val="00939D"/>
              </a:solidFill>
              <a:latin typeface="Open Sans" panose="020B0606030504020204" pitchFamily="34" charset="0"/>
              <a:ea typeface="Open Sans" panose="020B0606030504020204" pitchFamily="34" charset="0"/>
              <a:cs typeface="Open Sans" panose="020B0606030504020204" pitchFamily="34" charset="0"/>
            </a:endParaRPr>
          </a:p>
          <a:p>
            <a:pPr>
              <a:buNone/>
            </a:pPr>
            <a:r>
              <a:rPr lang="en-US" sz="1400" dirty="0">
                <a:latin typeface="Open Sans" panose="020B0606030504020204" pitchFamily="34" charset="0"/>
                <a:ea typeface="Open Sans" panose="020B0606030504020204" pitchFamily="34" charset="0"/>
                <a:cs typeface="Open Sans" panose="020B0606030504020204" pitchFamily="34" charset="0"/>
              </a:rPr>
              <a:t>Renter demand surged in Orlando throughout 2024, with annual absorption surpassing the combined total of the previous two years. That strength has continued into 2025, driven largely by top-tier product. According to CoStar, 4 &amp; 5 Star properties accounted for nearly 90% of all units absorbed over the past 12 months, reflecting a clear renter preference for higher-quality assets. Despite elevated vacancy due to a prolonged development cycle—more than 55,000 new units have delivered over the past five years—supply and demand fundamentals are nearing equilibrium for the first time since 2017. CoStar notes that while risks remain across the national multifamily landscape, Orlando is better positioned than many peer markets, supported by its diversified local economy and the stabilizing influence of tourism-related GDP.</a:t>
            </a:r>
          </a:p>
        </p:txBody>
      </p: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2546" y="197822"/>
            <a:ext cx="2148854" cy="290156"/>
          </a:xfrm>
          <a:prstGeom prst="rect">
            <a:avLst/>
          </a:prstGeom>
        </p:spPr>
      </p:pic>
      <p:sp>
        <p:nvSpPr>
          <p:cNvPr id="34" name="TextBox 33">
            <a:extLst>
              <a:ext uri="{FF2B5EF4-FFF2-40B4-BE49-F238E27FC236}">
                <a16:creationId xmlns:a16="http://schemas.microsoft.com/office/drawing/2014/main" id="{AEC1497F-5C46-E91A-8E10-6291F94C1B2C}"/>
              </a:ext>
            </a:extLst>
          </p:cNvPr>
          <p:cNvSpPr txBox="1"/>
          <p:nvPr/>
        </p:nvSpPr>
        <p:spPr>
          <a:xfrm>
            <a:off x="857250" y="6140497"/>
            <a:ext cx="2836913"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Under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Construction</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B36520AA-F5D9-61FD-E25A-EDCBD3B937A8}"/>
              </a:ext>
            </a:extLst>
          </p:cNvPr>
          <p:cNvSpPr txBox="1"/>
          <p:nvPr/>
        </p:nvSpPr>
        <p:spPr>
          <a:xfrm>
            <a:off x="8125563" y="2645995"/>
            <a:ext cx="6688074" cy="400110"/>
          </a:xfrm>
          <a:prstGeom prst="rect">
            <a:avLst/>
          </a:prstGeom>
          <a:noFill/>
        </p:spPr>
        <p:txBody>
          <a:bodyPr wrap="square">
            <a:spAutoFit/>
          </a:bodyPr>
          <a:lstStyle/>
          <a:p>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Absorption</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&amp;</a:t>
            </a:r>
            <a:r>
              <a:rPr lang="en-US" sz="2000" b="1" i="1" spc="-5"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Deliveries</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FF3FA50E-DA9A-9100-8F4D-D1D43698F8D5}"/>
              </a:ext>
            </a:extLst>
          </p:cNvPr>
          <p:cNvSpPr txBox="1"/>
          <p:nvPr/>
        </p:nvSpPr>
        <p:spPr>
          <a:xfrm>
            <a:off x="8125562" y="6142191"/>
            <a:ext cx="7068611"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Sales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Volume</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1B555F39-0E90-9363-A13E-F333767766A4}"/>
              </a:ext>
            </a:extLst>
          </p:cNvPr>
          <p:cNvSpPr txBox="1"/>
          <p:nvPr/>
        </p:nvSpPr>
        <p:spPr>
          <a:xfrm>
            <a:off x="1908915" y="2862798"/>
            <a:ext cx="1177391"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10%</a:t>
            </a:r>
          </a:p>
        </p:txBody>
      </p:sp>
      <p:cxnSp>
        <p:nvCxnSpPr>
          <p:cNvPr id="21" name="Straight Connector 20">
            <a:extLst>
              <a:ext uri="{FF2B5EF4-FFF2-40B4-BE49-F238E27FC236}">
                <a16:creationId xmlns:a16="http://schemas.microsoft.com/office/drawing/2014/main" id="{BE39787C-BB4D-819A-F4AF-3C6E5F045C11}"/>
              </a:ext>
            </a:extLst>
          </p:cNvPr>
          <p:cNvCxnSpPr>
            <a:cxnSpLocks/>
            <a:endCxn id="51" idx="4"/>
          </p:cNvCxnSpPr>
          <p:nvPr/>
        </p:nvCxnSpPr>
        <p:spPr>
          <a:xfrm>
            <a:off x="3456878" y="2967739"/>
            <a:ext cx="9649" cy="2732141"/>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8FF4F28-B36D-D62F-6B99-9332A55D068A}"/>
              </a:ext>
            </a:extLst>
          </p:cNvPr>
          <p:cNvSpPr/>
          <p:nvPr/>
        </p:nvSpPr>
        <p:spPr>
          <a:xfrm>
            <a:off x="3229792" y="2967739"/>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75C5D79A-DC97-B03A-F8C6-FDFDB5453C70}"/>
              </a:ext>
            </a:extLst>
          </p:cNvPr>
          <p:cNvSpPr/>
          <p:nvPr/>
        </p:nvSpPr>
        <p:spPr>
          <a:xfrm>
            <a:off x="3229986" y="3715461"/>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4830D1E5-E4B0-E881-1221-F1DF2E437C58}"/>
              </a:ext>
            </a:extLst>
          </p:cNvPr>
          <p:cNvSpPr/>
          <p:nvPr/>
        </p:nvSpPr>
        <p:spPr>
          <a:xfrm>
            <a:off x="3235520" y="5299770"/>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 name="Straight Arrow Connector 51">
            <a:extLst>
              <a:ext uri="{FF2B5EF4-FFF2-40B4-BE49-F238E27FC236}">
                <a16:creationId xmlns:a16="http://schemas.microsoft.com/office/drawing/2014/main" id="{8D00DE23-633B-D743-14AB-F5A644AE2556}"/>
              </a:ext>
            </a:extLst>
          </p:cNvPr>
          <p:cNvCxnSpPr>
            <a:cxnSpLocks/>
          </p:cNvCxnSpPr>
          <p:nvPr/>
        </p:nvCxnSpPr>
        <p:spPr>
          <a:xfrm flipV="1">
            <a:off x="3470844" y="5345114"/>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367B9733-9305-7C2F-5621-1791B9CE4FCA}"/>
              </a:ext>
            </a:extLst>
          </p:cNvPr>
          <p:cNvSpPr/>
          <p:nvPr/>
        </p:nvSpPr>
        <p:spPr>
          <a:xfrm>
            <a:off x="3235396" y="4532836"/>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Arrow Connector 58">
            <a:extLst>
              <a:ext uri="{FF2B5EF4-FFF2-40B4-BE49-F238E27FC236}">
                <a16:creationId xmlns:a16="http://schemas.microsoft.com/office/drawing/2014/main" id="{85137F13-DEA8-20AC-26C4-4B2958FC8C0F}"/>
              </a:ext>
            </a:extLst>
          </p:cNvPr>
          <p:cNvCxnSpPr>
            <a:cxnSpLocks/>
          </p:cNvCxnSpPr>
          <p:nvPr/>
        </p:nvCxnSpPr>
        <p:spPr>
          <a:xfrm rot="10800000" flipV="1">
            <a:off x="3470720" y="4587657"/>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545C55CE-973A-9D07-72F4-07AFE668ED65}"/>
              </a:ext>
            </a:extLst>
          </p:cNvPr>
          <p:cNvSpPr txBox="1"/>
          <p:nvPr/>
        </p:nvSpPr>
        <p:spPr>
          <a:xfrm>
            <a:off x="1978715" y="3654188"/>
            <a:ext cx="1116922"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14.4K</a:t>
            </a:r>
          </a:p>
        </p:txBody>
      </p:sp>
      <p:sp>
        <p:nvSpPr>
          <p:cNvPr id="71" name="TextBox 70">
            <a:extLst>
              <a:ext uri="{FF2B5EF4-FFF2-40B4-BE49-F238E27FC236}">
                <a16:creationId xmlns:a16="http://schemas.microsoft.com/office/drawing/2014/main" id="{A1D9DA59-E709-5091-1300-6C60CBE70CF4}"/>
              </a:ext>
            </a:extLst>
          </p:cNvPr>
          <p:cNvSpPr txBox="1"/>
          <p:nvPr/>
        </p:nvSpPr>
        <p:spPr>
          <a:xfrm>
            <a:off x="1830141" y="4418980"/>
            <a:ext cx="1270676"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$1,806</a:t>
            </a:r>
          </a:p>
        </p:txBody>
      </p:sp>
      <p:sp>
        <p:nvSpPr>
          <p:cNvPr id="72" name="TextBox 71">
            <a:extLst>
              <a:ext uri="{FF2B5EF4-FFF2-40B4-BE49-F238E27FC236}">
                <a16:creationId xmlns:a16="http://schemas.microsoft.com/office/drawing/2014/main" id="{C21B232E-AD09-E8C5-598B-9D17E46A0E68}"/>
              </a:ext>
            </a:extLst>
          </p:cNvPr>
          <p:cNvSpPr txBox="1"/>
          <p:nvPr/>
        </p:nvSpPr>
        <p:spPr>
          <a:xfrm>
            <a:off x="1978716" y="5206460"/>
            <a:ext cx="1118790"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13K</a:t>
            </a:r>
          </a:p>
        </p:txBody>
      </p:sp>
      <p:sp>
        <p:nvSpPr>
          <p:cNvPr id="73" name="TextBox 72">
            <a:extLst>
              <a:ext uri="{FF2B5EF4-FFF2-40B4-BE49-F238E27FC236}">
                <a16:creationId xmlns:a16="http://schemas.microsoft.com/office/drawing/2014/main" id="{3EF0EDBD-62E7-4841-1D57-1701DB08158A}"/>
              </a:ext>
            </a:extLst>
          </p:cNvPr>
          <p:cNvSpPr txBox="1"/>
          <p:nvPr/>
        </p:nvSpPr>
        <p:spPr>
          <a:xfrm>
            <a:off x="2658391" y="2458073"/>
            <a:ext cx="1560038" cy="400110"/>
          </a:xfrm>
          <a:prstGeom prst="rect">
            <a:avLst/>
          </a:prstGeom>
          <a:noFill/>
        </p:spPr>
        <p:txBody>
          <a:bodyPr wrap="square">
            <a:spAutoFit/>
          </a:bodyPr>
          <a:lstStyle/>
          <a:p>
            <a:r>
              <a:rPr lang="en-US" sz="2000" b="1" i="1" dirty="0">
                <a:solidFill>
                  <a:srgbClr val="00939D"/>
                </a:solidFill>
                <a:latin typeface="Open Sans" panose="020B0606030504020204" pitchFamily="34" charset="0"/>
                <a:ea typeface="Open Sans" panose="020B0606030504020204" pitchFamily="34" charset="0"/>
                <a:cs typeface="Open Sans" panose="020B0606030504020204" pitchFamily="34" charset="0"/>
              </a:rPr>
              <a:t>YOY Trends</a:t>
            </a:r>
            <a:endParaRPr lang="en-US" sz="2000" i="1" dirty="0">
              <a:solidFill>
                <a:srgbClr val="00939D"/>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Arrow Connector 4">
            <a:extLst>
              <a:ext uri="{FF2B5EF4-FFF2-40B4-BE49-F238E27FC236}">
                <a16:creationId xmlns:a16="http://schemas.microsoft.com/office/drawing/2014/main" id="{CE3E6F22-0AE9-76E4-2388-84EAB559BE36}"/>
              </a:ext>
            </a:extLst>
          </p:cNvPr>
          <p:cNvCxnSpPr>
            <a:cxnSpLocks/>
          </p:cNvCxnSpPr>
          <p:nvPr/>
        </p:nvCxnSpPr>
        <p:spPr>
          <a:xfrm rot="10800000" flipV="1">
            <a:off x="3460275" y="3769268"/>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8511FC3-F586-E08E-2048-F6DD4F99693B}"/>
              </a:ext>
            </a:extLst>
          </p:cNvPr>
          <p:cNvPicPr>
            <a:picLocks noChangeAspect="1"/>
          </p:cNvPicPr>
          <p:nvPr/>
        </p:nvPicPr>
        <p:blipFill rotWithShape="1">
          <a:blip r:embed="rId4"/>
          <a:srcRect l="30849" t="19572" r="38455" b="51253"/>
          <a:stretch/>
        </p:blipFill>
        <p:spPr>
          <a:xfrm>
            <a:off x="1172607" y="2867582"/>
            <a:ext cx="462014" cy="548640"/>
          </a:xfrm>
          <a:prstGeom prst="rect">
            <a:avLst/>
          </a:prstGeom>
        </p:spPr>
      </p:pic>
      <p:pic>
        <p:nvPicPr>
          <p:cNvPr id="17" name="Picture 16">
            <a:extLst>
              <a:ext uri="{FF2B5EF4-FFF2-40B4-BE49-F238E27FC236}">
                <a16:creationId xmlns:a16="http://schemas.microsoft.com/office/drawing/2014/main" id="{E539BBCB-844C-35D7-09FE-A3E741C24A8B}"/>
              </a:ext>
            </a:extLst>
          </p:cNvPr>
          <p:cNvPicPr preferRelativeResize="0">
            <a:picLocks/>
          </p:cNvPicPr>
          <p:nvPr/>
        </p:nvPicPr>
        <p:blipFill rotWithShape="1">
          <a:blip r:embed="rId5"/>
          <a:srcRect l="34911" t="22095" r="42067" b="48731"/>
          <a:stretch/>
        </p:blipFill>
        <p:spPr>
          <a:xfrm>
            <a:off x="1286125" y="4465029"/>
            <a:ext cx="336528" cy="522444"/>
          </a:xfrm>
          <a:prstGeom prst="rect">
            <a:avLst/>
          </a:prstGeom>
        </p:spPr>
      </p:pic>
      <p:pic>
        <p:nvPicPr>
          <p:cNvPr id="18" name="Picture 17">
            <a:extLst>
              <a:ext uri="{FF2B5EF4-FFF2-40B4-BE49-F238E27FC236}">
                <a16:creationId xmlns:a16="http://schemas.microsoft.com/office/drawing/2014/main" id="{DBF55FB5-7C73-64A6-FFC9-EA22CDD67DE8}"/>
              </a:ext>
            </a:extLst>
          </p:cNvPr>
          <p:cNvPicPr>
            <a:picLocks noChangeAspect="1"/>
          </p:cNvPicPr>
          <p:nvPr/>
        </p:nvPicPr>
        <p:blipFill rotWithShape="1">
          <a:blip r:embed="rId6"/>
          <a:srcRect l="33838" t="27476" r="39150" b="47613"/>
          <a:stretch/>
        </p:blipFill>
        <p:spPr>
          <a:xfrm>
            <a:off x="1223382" y="5125325"/>
            <a:ext cx="462014" cy="631646"/>
          </a:xfrm>
          <a:prstGeom prst="rect">
            <a:avLst/>
          </a:prstGeom>
        </p:spPr>
      </p:pic>
      <p:pic>
        <p:nvPicPr>
          <p:cNvPr id="19" name="Picture 18">
            <a:extLst>
              <a:ext uri="{FF2B5EF4-FFF2-40B4-BE49-F238E27FC236}">
                <a16:creationId xmlns:a16="http://schemas.microsoft.com/office/drawing/2014/main" id="{52DD4585-F46E-6C9A-B801-B23DF3673DEF}"/>
              </a:ext>
            </a:extLst>
          </p:cNvPr>
          <p:cNvPicPr>
            <a:picLocks noChangeAspect="1"/>
          </p:cNvPicPr>
          <p:nvPr/>
        </p:nvPicPr>
        <p:blipFill rotWithShape="1">
          <a:blip r:embed="rId7"/>
          <a:srcRect l="30241" t="26329" r="29318" b="44123"/>
          <a:stretch/>
        </p:blipFill>
        <p:spPr>
          <a:xfrm>
            <a:off x="1117802" y="3619370"/>
            <a:ext cx="560106" cy="511293"/>
          </a:xfrm>
          <a:prstGeom prst="rect">
            <a:avLst/>
          </a:prstGeom>
        </p:spPr>
      </p:pic>
      <p:sp>
        <p:nvSpPr>
          <p:cNvPr id="25" name="TextBox 24">
            <a:extLst>
              <a:ext uri="{FF2B5EF4-FFF2-40B4-BE49-F238E27FC236}">
                <a16:creationId xmlns:a16="http://schemas.microsoft.com/office/drawing/2014/main" id="{FAD534AC-955D-75B1-0AA5-12F324971927}"/>
              </a:ext>
            </a:extLst>
          </p:cNvPr>
          <p:cNvSpPr txBox="1"/>
          <p:nvPr/>
        </p:nvSpPr>
        <p:spPr>
          <a:xfrm>
            <a:off x="3872203" y="2966782"/>
            <a:ext cx="1564645"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Vacancy Rate</a:t>
            </a:r>
          </a:p>
        </p:txBody>
      </p:sp>
      <p:sp>
        <p:nvSpPr>
          <p:cNvPr id="27" name="TextBox 26">
            <a:extLst>
              <a:ext uri="{FF2B5EF4-FFF2-40B4-BE49-F238E27FC236}">
                <a16:creationId xmlns:a16="http://schemas.microsoft.com/office/drawing/2014/main" id="{B2652A59-30AA-7C5D-48B8-B8CC70B96577}"/>
              </a:ext>
            </a:extLst>
          </p:cNvPr>
          <p:cNvSpPr txBox="1"/>
          <p:nvPr/>
        </p:nvSpPr>
        <p:spPr>
          <a:xfrm>
            <a:off x="3872202" y="3730850"/>
            <a:ext cx="2819399"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Under Construction Units</a:t>
            </a:r>
          </a:p>
        </p:txBody>
      </p:sp>
      <p:sp>
        <p:nvSpPr>
          <p:cNvPr id="28" name="TextBox 27">
            <a:extLst>
              <a:ext uri="{FF2B5EF4-FFF2-40B4-BE49-F238E27FC236}">
                <a16:creationId xmlns:a16="http://schemas.microsoft.com/office/drawing/2014/main" id="{543F598E-08F2-B7EF-BAA0-456C13159CA4}"/>
              </a:ext>
            </a:extLst>
          </p:cNvPr>
          <p:cNvSpPr txBox="1"/>
          <p:nvPr/>
        </p:nvSpPr>
        <p:spPr>
          <a:xfrm>
            <a:off x="3872202" y="4551402"/>
            <a:ext cx="2364845"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Market Rent/Unit</a:t>
            </a:r>
          </a:p>
        </p:txBody>
      </p:sp>
      <p:sp>
        <p:nvSpPr>
          <p:cNvPr id="29" name="TextBox 28">
            <a:extLst>
              <a:ext uri="{FF2B5EF4-FFF2-40B4-BE49-F238E27FC236}">
                <a16:creationId xmlns:a16="http://schemas.microsoft.com/office/drawing/2014/main" id="{987248D9-BA1F-7047-CBDB-D3DB95483112}"/>
              </a:ext>
            </a:extLst>
          </p:cNvPr>
          <p:cNvSpPr txBox="1"/>
          <p:nvPr/>
        </p:nvSpPr>
        <p:spPr>
          <a:xfrm>
            <a:off x="3872203" y="5326947"/>
            <a:ext cx="2819400"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12 MO Net Absorption Units</a:t>
            </a:r>
          </a:p>
        </p:txBody>
      </p:sp>
      <p:sp>
        <p:nvSpPr>
          <p:cNvPr id="13" name="Holder 5">
            <a:extLst>
              <a:ext uri="{FF2B5EF4-FFF2-40B4-BE49-F238E27FC236}">
                <a16:creationId xmlns:a16="http://schemas.microsoft.com/office/drawing/2014/main" id="{A507E99C-41D6-4B90-27D0-B834DAC91CD6}"/>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4" name="Holder 4">
            <a:extLst>
              <a:ext uri="{FF2B5EF4-FFF2-40B4-BE49-F238E27FC236}">
                <a16:creationId xmlns:a16="http://schemas.microsoft.com/office/drawing/2014/main" id="{2E5C65D4-05EE-D1A8-445A-37A255C21612}"/>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5" name="Graphic 14" descr="Badge Copyright outline">
            <a:extLst>
              <a:ext uri="{FF2B5EF4-FFF2-40B4-BE49-F238E27FC236}">
                <a16:creationId xmlns:a16="http://schemas.microsoft.com/office/drawing/2014/main" id="{4BC6A971-17A7-62AB-2799-2CAC5204FB3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cxnSp>
        <p:nvCxnSpPr>
          <p:cNvPr id="2" name="Straight Arrow Connector 1">
            <a:extLst>
              <a:ext uri="{FF2B5EF4-FFF2-40B4-BE49-F238E27FC236}">
                <a16:creationId xmlns:a16="http://schemas.microsoft.com/office/drawing/2014/main" id="{7801741B-B169-6BAB-C83A-1C7A2EDF72D4}"/>
              </a:ext>
            </a:extLst>
          </p:cNvPr>
          <p:cNvCxnSpPr>
            <a:cxnSpLocks/>
          </p:cNvCxnSpPr>
          <p:nvPr/>
        </p:nvCxnSpPr>
        <p:spPr>
          <a:xfrm rot="10800000" flipV="1">
            <a:off x="3461388" y="3019790"/>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 name="Chart 3">
            <a:extLst>
              <a:ext uri="{FF2B5EF4-FFF2-40B4-BE49-F238E27FC236}">
                <a16:creationId xmlns:a16="http://schemas.microsoft.com/office/drawing/2014/main" id="{6E62D4D0-4762-831C-2686-2E3B2CB8389E}"/>
              </a:ext>
            </a:extLst>
          </p:cNvPr>
          <p:cNvGraphicFramePr>
            <a:graphicFrameLocks/>
          </p:cNvGraphicFramePr>
          <p:nvPr>
            <p:extLst>
              <p:ext uri="{D42A27DB-BD31-4B8C-83A1-F6EECF244321}">
                <p14:modId xmlns:p14="http://schemas.microsoft.com/office/powerpoint/2010/main" val="1643736290"/>
              </p:ext>
            </p:extLst>
          </p:nvPr>
        </p:nvGraphicFramePr>
        <p:xfrm>
          <a:off x="7445652" y="2943171"/>
          <a:ext cx="6949440" cy="304495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2" name="Chart 21">
            <a:extLst>
              <a:ext uri="{FF2B5EF4-FFF2-40B4-BE49-F238E27FC236}">
                <a16:creationId xmlns:a16="http://schemas.microsoft.com/office/drawing/2014/main" id="{4C0BC307-4FB3-2E2B-C7B0-366A07697A79}"/>
              </a:ext>
            </a:extLst>
          </p:cNvPr>
          <p:cNvGraphicFramePr>
            <a:graphicFrameLocks/>
          </p:cNvGraphicFramePr>
          <p:nvPr>
            <p:extLst>
              <p:ext uri="{D42A27DB-BD31-4B8C-83A1-F6EECF244321}">
                <p14:modId xmlns:p14="http://schemas.microsoft.com/office/powerpoint/2010/main" val="3183387402"/>
              </p:ext>
            </p:extLst>
          </p:nvPr>
        </p:nvGraphicFramePr>
        <p:xfrm>
          <a:off x="180099" y="6426498"/>
          <a:ext cx="6949440" cy="304495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4" name="Chart 23">
            <a:extLst>
              <a:ext uri="{FF2B5EF4-FFF2-40B4-BE49-F238E27FC236}">
                <a16:creationId xmlns:a16="http://schemas.microsoft.com/office/drawing/2014/main" id="{95CB6362-096C-4916-1419-E1D5859BBAF4}"/>
              </a:ext>
            </a:extLst>
          </p:cNvPr>
          <p:cNvGraphicFramePr>
            <a:graphicFrameLocks/>
          </p:cNvGraphicFramePr>
          <p:nvPr>
            <p:extLst>
              <p:ext uri="{D42A27DB-BD31-4B8C-83A1-F6EECF244321}">
                <p14:modId xmlns:p14="http://schemas.microsoft.com/office/powerpoint/2010/main" val="2609634324"/>
              </p:ext>
            </p:extLst>
          </p:nvPr>
        </p:nvGraphicFramePr>
        <p:xfrm>
          <a:off x="7445652" y="6430858"/>
          <a:ext cx="7241898" cy="304495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239329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4196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 | ORLANDO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7306" y="194190"/>
            <a:ext cx="2148854" cy="290156"/>
          </a:xfrm>
          <a:prstGeom prst="rect">
            <a:avLst/>
          </a:prstGeom>
        </p:spPr>
      </p:pic>
      <p:sp>
        <p:nvSpPr>
          <p:cNvPr id="5" name="TextBox 4">
            <a:extLst>
              <a:ext uri="{FF2B5EF4-FFF2-40B4-BE49-F238E27FC236}">
                <a16:creationId xmlns:a16="http://schemas.microsoft.com/office/drawing/2014/main" id="{C7F02D69-1CEB-E8E1-CA7D-EA29F0B5B12A}"/>
              </a:ext>
            </a:extLst>
          </p:cNvPr>
          <p:cNvSpPr txBox="1"/>
          <p:nvPr/>
        </p:nvSpPr>
        <p:spPr>
          <a:xfrm>
            <a:off x="762000" y="1295400"/>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Market Asking Rent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19CD1839-D038-08DF-A8D1-6B031151864B}"/>
              </a:ext>
            </a:extLst>
          </p:cNvPr>
          <p:cNvSpPr txBox="1"/>
          <p:nvPr/>
        </p:nvSpPr>
        <p:spPr>
          <a:xfrm>
            <a:off x="8107680" y="129569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Job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27A1F84-598C-5926-B5C4-12F90E80E037}"/>
              </a:ext>
            </a:extLst>
          </p:cNvPr>
          <p:cNvSpPr txBox="1"/>
          <p:nvPr/>
        </p:nvSpPr>
        <p:spPr>
          <a:xfrm>
            <a:off x="76200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Population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93847CC5-742A-37A4-39F0-5482F70C3B44}"/>
              </a:ext>
            </a:extLst>
          </p:cNvPr>
          <p:cNvSpPr txBox="1"/>
          <p:nvPr/>
        </p:nvSpPr>
        <p:spPr>
          <a:xfrm>
            <a:off x="810768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Median Household Income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Holder 5">
            <a:extLst>
              <a:ext uri="{FF2B5EF4-FFF2-40B4-BE49-F238E27FC236}">
                <a16:creationId xmlns:a16="http://schemas.microsoft.com/office/drawing/2014/main" id="{99980505-83E2-9DC8-A73B-896760ECE6D3}"/>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8" name="Holder 4">
            <a:extLst>
              <a:ext uri="{FF2B5EF4-FFF2-40B4-BE49-F238E27FC236}">
                <a16:creationId xmlns:a16="http://schemas.microsoft.com/office/drawing/2014/main" id="{123FDA4C-71E3-7140-FD9A-FCB0A330891A}"/>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9" name="Graphic 18" descr="Badge Copyright outline">
            <a:extLst>
              <a:ext uri="{FF2B5EF4-FFF2-40B4-BE49-F238E27FC236}">
                <a16:creationId xmlns:a16="http://schemas.microsoft.com/office/drawing/2014/main" id="{318920D8-E739-C5D2-765F-7E6A8F8786C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437264" y="9610698"/>
            <a:ext cx="276999" cy="276999"/>
          </a:xfrm>
          <a:prstGeom prst="rect">
            <a:avLst/>
          </a:prstGeom>
        </p:spPr>
      </p:pic>
      <p:graphicFrame>
        <p:nvGraphicFramePr>
          <p:cNvPr id="3" name="Chart 2">
            <a:extLst>
              <a:ext uri="{FF2B5EF4-FFF2-40B4-BE49-F238E27FC236}">
                <a16:creationId xmlns:a16="http://schemas.microsoft.com/office/drawing/2014/main" id="{8A3AFB47-4C62-B2E7-4BAA-3B9EAFFE4982}"/>
              </a:ext>
            </a:extLst>
          </p:cNvPr>
          <p:cNvGraphicFramePr>
            <a:graphicFrameLocks/>
          </p:cNvGraphicFramePr>
          <p:nvPr>
            <p:extLst>
              <p:ext uri="{D42A27DB-BD31-4B8C-83A1-F6EECF244321}">
                <p14:modId xmlns:p14="http://schemas.microsoft.com/office/powerpoint/2010/main" val="2948182210"/>
              </p:ext>
            </p:extLst>
          </p:nvPr>
        </p:nvGraphicFramePr>
        <p:xfrm>
          <a:off x="304800" y="1695509"/>
          <a:ext cx="6949440" cy="30449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 name="Chart 3">
            <a:extLst>
              <a:ext uri="{FF2B5EF4-FFF2-40B4-BE49-F238E27FC236}">
                <a16:creationId xmlns:a16="http://schemas.microsoft.com/office/drawing/2014/main" id="{E498EC4B-8830-C472-E53C-EE8B3D53625E}"/>
              </a:ext>
            </a:extLst>
          </p:cNvPr>
          <p:cNvGraphicFramePr>
            <a:graphicFrameLocks/>
          </p:cNvGraphicFramePr>
          <p:nvPr>
            <p:extLst>
              <p:ext uri="{D42A27DB-BD31-4B8C-83A1-F6EECF244321}">
                <p14:modId xmlns:p14="http://schemas.microsoft.com/office/powerpoint/2010/main" val="2664517568"/>
              </p:ext>
            </p:extLst>
          </p:nvPr>
        </p:nvGraphicFramePr>
        <p:xfrm>
          <a:off x="7728966" y="1695509"/>
          <a:ext cx="6949440" cy="30449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0" name="Chart 19">
            <a:extLst>
              <a:ext uri="{FF2B5EF4-FFF2-40B4-BE49-F238E27FC236}">
                <a16:creationId xmlns:a16="http://schemas.microsoft.com/office/drawing/2014/main" id="{EE427CA7-1ED7-0B2C-FB78-B63E9CF4E1DC}"/>
              </a:ext>
            </a:extLst>
          </p:cNvPr>
          <p:cNvGraphicFramePr>
            <a:graphicFrameLocks/>
          </p:cNvGraphicFramePr>
          <p:nvPr>
            <p:extLst>
              <p:ext uri="{D42A27DB-BD31-4B8C-83A1-F6EECF244321}">
                <p14:modId xmlns:p14="http://schemas.microsoft.com/office/powerpoint/2010/main" val="3555985994"/>
              </p:ext>
            </p:extLst>
          </p:nvPr>
        </p:nvGraphicFramePr>
        <p:xfrm>
          <a:off x="456062" y="6090314"/>
          <a:ext cx="6949440" cy="30449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1" name="Chart 20">
            <a:extLst>
              <a:ext uri="{FF2B5EF4-FFF2-40B4-BE49-F238E27FC236}">
                <a16:creationId xmlns:a16="http://schemas.microsoft.com/office/drawing/2014/main" id="{EDF703DB-5A51-EABD-55B7-F870BC1E03C6}"/>
              </a:ext>
            </a:extLst>
          </p:cNvPr>
          <p:cNvGraphicFramePr>
            <a:graphicFrameLocks/>
          </p:cNvGraphicFramePr>
          <p:nvPr>
            <p:extLst>
              <p:ext uri="{D42A27DB-BD31-4B8C-83A1-F6EECF244321}">
                <p14:modId xmlns:p14="http://schemas.microsoft.com/office/powerpoint/2010/main" val="984456552"/>
              </p:ext>
            </p:extLst>
          </p:nvPr>
        </p:nvGraphicFramePr>
        <p:xfrm>
          <a:off x="7772399" y="6083977"/>
          <a:ext cx="7223761" cy="3044952"/>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924028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3434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 | ORLANDO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7306" y="196891"/>
            <a:ext cx="2148854" cy="290156"/>
          </a:xfrm>
          <a:prstGeom prst="rect">
            <a:avLst/>
          </a:prstGeom>
        </p:spPr>
      </p:pic>
      <p:sp>
        <p:nvSpPr>
          <p:cNvPr id="16" name="object 11">
            <a:extLst>
              <a:ext uri="{FF2B5EF4-FFF2-40B4-BE49-F238E27FC236}">
                <a16:creationId xmlns:a16="http://schemas.microsoft.com/office/drawing/2014/main" id="{2F3AFFBF-1744-6134-2C78-8796EBF40B77}"/>
              </a:ext>
            </a:extLst>
          </p:cNvPr>
          <p:cNvSpPr txBox="1"/>
          <p:nvPr/>
        </p:nvSpPr>
        <p:spPr>
          <a:xfrm>
            <a:off x="661488" y="5658178"/>
            <a:ext cx="2620369" cy="1009315"/>
          </a:xfrm>
          <a:prstGeom prst="rect">
            <a:avLst/>
          </a:prstGeom>
        </p:spPr>
        <p:txBody>
          <a:bodyPr vert="horz" wrap="square" lIns="0" tIns="12700" rIns="0" bIns="0" rtlCol="0">
            <a:spAutoFit/>
          </a:bodyPr>
          <a:lstStyle/>
          <a:p>
            <a:pPr marL="12700" marR="5080">
              <a:lnSpc>
                <a:spcPct val="116100"/>
              </a:lnSpc>
              <a:spcBef>
                <a:spcPts val="10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KELLY ANTINI </a:t>
            </a:r>
          </a:p>
          <a:p>
            <a:pPr marL="12700" marR="5080">
              <a:lnSpc>
                <a:spcPct val="116100"/>
              </a:lnSpc>
              <a:spcBef>
                <a:spcPts val="100"/>
              </a:spcBef>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Research Analyst</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Kelly.Antini@FranklinSt.com</a:t>
            </a: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20" name="object 13">
            <a:extLst>
              <a:ext uri="{FF2B5EF4-FFF2-40B4-BE49-F238E27FC236}">
                <a16:creationId xmlns:a16="http://schemas.microsoft.com/office/drawing/2014/main" id="{0CD5F9EF-AEE3-D8FC-D072-AF5BF3FE18BA}"/>
              </a:ext>
            </a:extLst>
          </p:cNvPr>
          <p:cNvSpPr txBox="1"/>
          <p:nvPr/>
        </p:nvSpPr>
        <p:spPr>
          <a:xfrm>
            <a:off x="4195846" y="2484033"/>
            <a:ext cx="2374265" cy="1031116"/>
          </a:xfrm>
          <a:prstGeom prst="rect">
            <a:avLst/>
          </a:prstGeom>
        </p:spPr>
        <p:txBody>
          <a:bodyPr vert="horz" wrap="square" lIns="0" tIns="46990" rIns="0" bIns="0" rtlCol="0">
            <a:spAutoFit/>
          </a:bodyPr>
          <a:lstStyle/>
          <a:p>
            <a:pPr marL="12700" marR="5080">
              <a:lnSpc>
                <a:spcPct val="116100"/>
              </a:lnSpc>
              <a:spcBef>
                <a:spcPts val="37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ALEX RAMOS</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Business Data Analyst </a:t>
            </a:r>
            <a:r>
              <a:rPr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Alex.Ramos@FranklinSt.com</a:t>
            </a:r>
            <a:endPar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22" name="object 17">
            <a:extLst>
              <a:ext uri="{FF2B5EF4-FFF2-40B4-BE49-F238E27FC236}">
                <a16:creationId xmlns:a16="http://schemas.microsoft.com/office/drawing/2014/main" id="{2997AC61-C32C-E7C2-9185-02004B65EA27}"/>
              </a:ext>
            </a:extLst>
          </p:cNvPr>
          <p:cNvSpPr txBox="1"/>
          <p:nvPr/>
        </p:nvSpPr>
        <p:spPr>
          <a:xfrm>
            <a:off x="710563" y="1882981"/>
            <a:ext cx="2522220" cy="443711"/>
          </a:xfrm>
          <a:prstGeom prst="rect">
            <a:avLst/>
          </a:prstGeom>
        </p:spPr>
        <p:txBody>
          <a:bodyPr vert="horz" wrap="square" lIns="0" tIns="12700" rIns="0" bIns="0" rtlCol="0">
            <a:spAutoFit/>
          </a:bodyPr>
          <a:lstStyle/>
          <a:p>
            <a:pPr marL="12700">
              <a:lnSpc>
                <a:spcPct val="100000"/>
              </a:lnSpc>
              <a:spcBef>
                <a:spcPts val="100"/>
              </a:spcBef>
            </a:pPr>
            <a:r>
              <a:rPr lang="en-US" sz="2800" b="1" i="1"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Our Team</a:t>
            </a:r>
            <a:endParaRPr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739BABC8-7DF3-528D-2686-A92E7BA33B95}"/>
              </a:ext>
            </a:extLst>
          </p:cNvPr>
          <p:cNvSpPr txBox="1"/>
          <p:nvPr/>
        </p:nvSpPr>
        <p:spPr>
          <a:xfrm>
            <a:off x="584054" y="2484946"/>
            <a:ext cx="3115454" cy="1325940"/>
          </a:xfrm>
          <a:prstGeom prst="rect">
            <a:avLst/>
          </a:prstGeom>
          <a:noFill/>
        </p:spPr>
        <p:txBody>
          <a:bodyPr wrap="square">
            <a:spAutoFit/>
          </a:bodyPr>
          <a:lstStyle/>
          <a:p>
            <a:pPr marL="12700" marR="1250315">
              <a:lnSpc>
                <a:spcPct val="116100"/>
              </a:lnSpc>
            </a:pPr>
            <a:r>
              <a:rPr lang="en-US" sz="1400" b="1" spc="-70" dirty="0">
                <a:solidFill>
                  <a:srgbClr val="005670"/>
                </a:solidFill>
                <a:latin typeface="Open Sans" panose="020B0606030504020204" pitchFamily="34" charset="0"/>
                <a:ea typeface="Open Sans" panose="020B0606030504020204" pitchFamily="34" charset="0"/>
                <a:cs typeface="Open Sans" panose="020B0606030504020204" pitchFamily="34" charset="0"/>
              </a:rPr>
              <a:t>DARRON KATTAN</a:t>
            </a:r>
          </a:p>
          <a:p>
            <a:pPr marL="12700" marR="1250315">
              <a:lnSpc>
                <a:spcPct val="116100"/>
              </a:lnSpc>
            </a:pP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Managing Director</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Multifamily Investment Sales</a:t>
            </a:r>
            <a:endPar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u="sng"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Darron.Kattan@FranklinSt.com</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t>
            </a: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813.839.7300</a:t>
            </a:r>
          </a:p>
        </p:txBody>
      </p:sp>
      <p:pic>
        <p:nvPicPr>
          <p:cNvPr id="17" name="Picture 16" descr="A blue background with white dots&#10;&#10;Description automatically generated">
            <a:extLst>
              <a:ext uri="{FF2B5EF4-FFF2-40B4-BE49-F238E27FC236}">
                <a16:creationId xmlns:a16="http://schemas.microsoft.com/office/drawing/2014/main" id="{37E5A37C-F684-2928-5CDD-5ECB67A85B08}"/>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7772400" y="2819401"/>
            <a:ext cx="7772400" cy="3733800"/>
          </a:xfrm>
          <a:prstGeom prst="rect">
            <a:avLst/>
          </a:prstGeom>
        </p:spPr>
      </p:pic>
      <p:pic>
        <p:nvPicPr>
          <p:cNvPr id="19" name="Picture 18" descr="A map of the state of florida&#10;&#10;Description automatically generated">
            <a:extLst>
              <a:ext uri="{FF2B5EF4-FFF2-40B4-BE49-F238E27FC236}">
                <a16:creationId xmlns:a16="http://schemas.microsoft.com/office/drawing/2014/main" id="{F835BF47-2FEC-6161-E33E-D44BF4A6EA49}"/>
              </a:ext>
            </a:extLst>
          </p:cNvPr>
          <p:cNvPicPr>
            <a:picLocks noGrp="1" noRot="1" noChangeAspec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val="0"/>
              </a:ext>
            </a:extLst>
          </a:blip>
          <a:srcRect l="19922" t="41469" r="24332" b="34783"/>
          <a:stretch/>
        </p:blipFill>
        <p:spPr>
          <a:xfrm>
            <a:off x="8113815" y="2349393"/>
            <a:ext cx="7089570" cy="4530304"/>
          </a:xfrm>
          <a:prstGeom prst="rect">
            <a:avLst/>
          </a:prstGeom>
          <a:ln>
            <a:noFill/>
          </a:ln>
          <a:effectLst>
            <a:outerShdw blurRad="190500" algn="tl" rotWithShape="0">
              <a:srgbClr val="000000">
                <a:alpha val="70000"/>
              </a:srgbClr>
            </a:outerShdw>
          </a:effectLst>
        </p:spPr>
      </p:pic>
      <p:sp>
        <p:nvSpPr>
          <p:cNvPr id="31" name="TextBox 30">
            <a:extLst>
              <a:ext uri="{FF2B5EF4-FFF2-40B4-BE49-F238E27FC236}">
                <a16:creationId xmlns:a16="http://schemas.microsoft.com/office/drawing/2014/main" id="{6E90B2E0-B082-48DE-5B65-ABCFEFBCA7C7}"/>
              </a:ext>
            </a:extLst>
          </p:cNvPr>
          <p:cNvSpPr txBox="1"/>
          <p:nvPr/>
        </p:nvSpPr>
        <p:spPr>
          <a:xfrm>
            <a:off x="8715850" y="4515240"/>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I Drive Orlando</a:t>
            </a:r>
          </a:p>
        </p:txBody>
      </p:sp>
      <p:sp>
        <p:nvSpPr>
          <p:cNvPr id="8" name="TextBox 7">
            <a:extLst>
              <a:ext uri="{FF2B5EF4-FFF2-40B4-BE49-F238E27FC236}">
                <a16:creationId xmlns:a16="http://schemas.microsoft.com/office/drawing/2014/main" id="{0C4526B8-8991-67D8-C149-8B87A060B100}"/>
              </a:ext>
            </a:extLst>
          </p:cNvPr>
          <p:cNvSpPr txBox="1"/>
          <p:nvPr/>
        </p:nvSpPr>
        <p:spPr>
          <a:xfrm>
            <a:off x="9929438" y="2459065"/>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North Orlando</a:t>
            </a:r>
          </a:p>
        </p:txBody>
      </p:sp>
      <p:sp>
        <p:nvSpPr>
          <p:cNvPr id="33" name="TextBox 32">
            <a:extLst>
              <a:ext uri="{FF2B5EF4-FFF2-40B4-BE49-F238E27FC236}">
                <a16:creationId xmlns:a16="http://schemas.microsoft.com/office/drawing/2014/main" id="{C2617A83-1450-7268-EBEB-C34B8D920C75}"/>
              </a:ext>
            </a:extLst>
          </p:cNvPr>
          <p:cNvSpPr txBox="1"/>
          <p:nvPr/>
        </p:nvSpPr>
        <p:spPr>
          <a:xfrm>
            <a:off x="12840047" y="6000165"/>
            <a:ext cx="1543904"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Seminole County</a:t>
            </a:r>
          </a:p>
        </p:txBody>
      </p:sp>
      <p:sp>
        <p:nvSpPr>
          <p:cNvPr id="34" name="TextBox 33">
            <a:extLst>
              <a:ext uri="{FF2B5EF4-FFF2-40B4-BE49-F238E27FC236}">
                <a16:creationId xmlns:a16="http://schemas.microsoft.com/office/drawing/2014/main" id="{F7914F9A-BA09-23B0-3C0D-6596E71E7128}"/>
              </a:ext>
            </a:extLst>
          </p:cNvPr>
          <p:cNvSpPr txBox="1"/>
          <p:nvPr/>
        </p:nvSpPr>
        <p:spPr>
          <a:xfrm>
            <a:off x="10133853" y="3251715"/>
            <a:ext cx="1543904"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Downtown</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Orlando</a:t>
            </a:r>
          </a:p>
        </p:txBody>
      </p:sp>
      <p:sp>
        <p:nvSpPr>
          <p:cNvPr id="35" name="TextBox 34">
            <a:extLst>
              <a:ext uri="{FF2B5EF4-FFF2-40B4-BE49-F238E27FC236}">
                <a16:creationId xmlns:a16="http://schemas.microsoft.com/office/drawing/2014/main" id="{F7792220-0D53-3240-0AF2-87EEDB7B9B96}"/>
              </a:ext>
            </a:extLst>
          </p:cNvPr>
          <p:cNvSpPr txBox="1"/>
          <p:nvPr/>
        </p:nvSpPr>
        <p:spPr>
          <a:xfrm>
            <a:off x="10203833" y="3808426"/>
            <a:ext cx="1543904"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South Orlando</a:t>
            </a:r>
          </a:p>
        </p:txBody>
      </p:sp>
      <p:sp>
        <p:nvSpPr>
          <p:cNvPr id="36" name="TextBox 35">
            <a:extLst>
              <a:ext uri="{FF2B5EF4-FFF2-40B4-BE49-F238E27FC236}">
                <a16:creationId xmlns:a16="http://schemas.microsoft.com/office/drawing/2014/main" id="{E577EBDB-1B0F-6FDC-56C6-D5F25D9B40C5}"/>
              </a:ext>
            </a:extLst>
          </p:cNvPr>
          <p:cNvSpPr txBox="1"/>
          <p:nvPr/>
        </p:nvSpPr>
        <p:spPr>
          <a:xfrm>
            <a:off x="11642102" y="3457758"/>
            <a:ext cx="1543904"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East Orlando</a:t>
            </a:r>
          </a:p>
        </p:txBody>
      </p:sp>
      <p:sp>
        <p:nvSpPr>
          <p:cNvPr id="10" name="TextBox 9">
            <a:extLst>
              <a:ext uri="{FF2B5EF4-FFF2-40B4-BE49-F238E27FC236}">
                <a16:creationId xmlns:a16="http://schemas.microsoft.com/office/drawing/2014/main" id="{D19EB6E5-8D0F-EAC4-39A9-85C730560182}"/>
              </a:ext>
            </a:extLst>
          </p:cNvPr>
          <p:cNvSpPr txBox="1"/>
          <p:nvPr/>
        </p:nvSpPr>
        <p:spPr>
          <a:xfrm>
            <a:off x="584054" y="4071562"/>
            <a:ext cx="3115454" cy="1325940"/>
          </a:xfrm>
          <a:prstGeom prst="rect">
            <a:avLst/>
          </a:prstGeom>
          <a:noFill/>
        </p:spPr>
        <p:txBody>
          <a:bodyPr wrap="square">
            <a:spAutoFit/>
          </a:bodyPr>
          <a:lstStyle/>
          <a:p>
            <a:pPr marL="12700" marR="1250315">
              <a:lnSpc>
                <a:spcPct val="116100"/>
              </a:lnSpc>
            </a:pPr>
            <a:r>
              <a:rPr lang="en-US" sz="1400" b="1" spc="-70" dirty="0">
                <a:solidFill>
                  <a:srgbClr val="005670"/>
                </a:solidFill>
                <a:latin typeface="Open Sans" panose="020B0606030504020204" pitchFamily="34" charset="0"/>
                <a:ea typeface="Open Sans" panose="020B0606030504020204" pitchFamily="34" charset="0"/>
                <a:cs typeface="Open Sans" panose="020B0606030504020204" pitchFamily="34" charset="0"/>
              </a:rPr>
              <a:t>ZACHARY AMES</a:t>
            </a:r>
          </a:p>
          <a:p>
            <a:pPr marL="12700" marR="1250315">
              <a:lnSpc>
                <a:spcPct val="116100"/>
              </a:lnSpc>
            </a:pP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Managing Director</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Institutional Services Group</a:t>
            </a:r>
            <a:endPar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u="sng"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Zachary.Ames@FranklinSt.com</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t>
            </a: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813.839.7300</a:t>
            </a:r>
          </a:p>
        </p:txBody>
      </p:sp>
      <p:sp>
        <p:nvSpPr>
          <p:cNvPr id="21" name="TextBox 20">
            <a:extLst>
              <a:ext uri="{FF2B5EF4-FFF2-40B4-BE49-F238E27FC236}">
                <a16:creationId xmlns:a16="http://schemas.microsoft.com/office/drawing/2014/main" id="{D01495FA-0036-BC0B-35C4-CDF9F5BDB559}"/>
              </a:ext>
            </a:extLst>
          </p:cNvPr>
          <p:cNvSpPr txBox="1"/>
          <p:nvPr/>
        </p:nvSpPr>
        <p:spPr>
          <a:xfrm>
            <a:off x="9525000" y="5042313"/>
            <a:ext cx="1543904"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SW Orlando</a:t>
            </a:r>
          </a:p>
        </p:txBody>
      </p:sp>
      <p:sp>
        <p:nvSpPr>
          <p:cNvPr id="23" name="TextBox 22">
            <a:extLst>
              <a:ext uri="{FF2B5EF4-FFF2-40B4-BE49-F238E27FC236}">
                <a16:creationId xmlns:a16="http://schemas.microsoft.com/office/drawing/2014/main" id="{7E1A81DA-C849-4701-400A-4DB7B3FD4A9B}"/>
              </a:ext>
            </a:extLst>
          </p:cNvPr>
          <p:cNvSpPr txBox="1"/>
          <p:nvPr/>
        </p:nvSpPr>
        <p:spPr>
          <a:xfrm>
            <a:off x="9383673" y="3059533"/>
            <a:ext cx="1543904"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West </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Orlando</a:t>
            </a:r>
          </a:p>
        </p:txBody>
      </p:sp>
      <p:sp>
        <p:nvSpPr>
          <p:cNvPr id="24" name="TextBox 23">
            <a:extLst>
              <a:ext uri="{FF2B5EF4-FFF2-40B4-BE49-F238E27FC236}">
                <a16:creationId xmlns:a16="http://schemas.microsoft.com/office/drawing/2014/main" id="{D12B767A-003C-2003-3924-E446E509A8E4}"/>
              </a:ext>
            </a:extLst>
          </p:cNvPr>
          <p:cNvSpPr txBox="1"/>
          <p:nvPr/>
        </p:nvSpPr>
        <p:spPr>
          <a:xfrm>
            <a:off x="10693817" y="2921822"/>
            <a:ext cx="1543904"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Eastside</a:t>
            </a:r>
          </a:p>
        </p:txBody>
      </p:sp>
      <p:sp>
        <p:nvSpPr>
          <p:cNvPr id="25" name="TextBox 24">
            <a:extLst>
              <a:ext uri="{FF2B5EF4-FFF2-40B4-BE49-F238E27FC236}">
                <a16:creationId xmlns:a16="http://schemas.microsoft.com/office/drawing/2014/main" id="{3E66130B-1164-5EAD-DB6F-245DD0B518E5}"/>
              </a:ext>
            </a:extLst>
          </p:cNvPr>
          <p:cNvSpPr txBox="1"/>
          <p:nvPr/>
        </p:nvSpPr>
        <p:spPr>
          <a:xfrm>
            <a:off x="12901925" y="4373114"/>
            <a:ext cx="1543904"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East Outlying</a:t>
            </a:r>
          </a:p>
        </p:txBody>
      </p:sp>
      <p:sp>
        <p:nvSpPr>
          <p:cNvPr id="4" name="TextBox 3">
            <a:extLst>
              <a:ext uri="{FF2B5EF4-FFF2-40B4-BE49-F238E27FC236}">
                <a16:creationId xmlns:a16="http://schemas.microsoft.com/office/drawing/2014/main" id="{D384FB20-54FD-A21D-EF02-08F4ACE470FF}"/>
              </a:ext>
            </a:extLst>
          </p:cNvPr>
          <p:cNvSpPr txBox="1"/>
          <p:nvPr/>
        </p:nvSpPr>
        <p:spPr>
          <a:xfrm>
            <a:off x="2171700" y="8677930"/>
            <a:ext cx="11201400" cy="830997"/>
          </a:xfrm>
          <a:prstGeom prst="rect">
            <a:avLst/>
          </a:prstGeom>
          <a:noFill/>
        </p:spPr>
        <p:txBody>
          <a:bodyPr wrap="square" rtlCol="0">
            <a:spAutoFit/>
          </a:bodyPr>
          <a:lstStyle/>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Disclaimer:</a:t>
            </a:r>
            <a:endParaRPr lang="en-US" sz="80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endParaRPr>
          </a:p>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Franklin Street, together with its subsidiaries or affiliates, reserves all rights contained in this report. This report is gathered from purported reliable multiple third-party and independent sources for the purposes of providing information to the public as a whole. It is not intended to reflect, nor does it represent, any warranties, representations or accuracies within any data or information and may, in fact, contain errors or incomplete information. Any views expressed in this report are subject to change with or without notice. Any advice provided to clients by Franklin Street may reflect different opinions based upon the unique and independent client circumstances to a given transaction or service. Franklin Street does not suggest, and expressly disclaims, reliance on investment or other business decisions made solely upon the information contained in this report.</a:t>
            </a:r>
          </a:p>
          <a:p>
            <a:pPr algn="ctr"/>
            <a:r>
              <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https://franklinst.com/</a:t>
            </a:r>
            <a:endPar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255F602-851D-74AE-9159-3D7EE51E383A}"/>
              </a:ext>
            </a:extLst>
          </p:cNvPr>
          <p:cNvSpPr txBox="1"/>
          <p:nvPr/>
        </p:nvSpPr>
        <p:spPr>
          <a:xfrm>
            <a:off x="710563" y="7378675"/>
            <a:ext cx="2032637" cy="246221"/>
          </a:xfrm>
          <a:prstGeom prst="rect">
            <a:avLst/>
          </a:prstGeom>
          <a:noFill/>
        </p:spPr>
        <p:txBody>
          <a:bodyPr wrap="square" rtlCol="0">
            <a:spAutoFit/>
          </a:bodyPr>
          <a:lstStyle/>
          <a:p>
            <a:r>
              <a:rPr lang="en-US" sz="1000" i="1" dirty="0">
                <a:latin typeface="Open Sans" pitchFamily="2" charset="0"/>
                <a:ea typeface="Open Sans" pitchFamily="2" charset="0"/>
                <a:cs typeface="Open Sans" pitchFamily="2" charset="0"/>
              </a:rPr>
              <a:t>Source: CoStar</a:t>
            </a:r>
          </a:p>
        </p:txBody>
      </p:sp>
      <p:sp>
        <p:nvSpPr>
          <p:cNvPr id="2" name="Holder 5">
            <a:extLst>
              <a:ext uri="{FF2B5EF4-FFF2-40B4-BE49-F238E27FC236}">
                <a16:creationId xmlns:a16="http://schemas.microsoft.com/office/drawing/2014/main" id="{97BD4F84-5D4C-020D-BBA3-42FD09BEA094}"/>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3" name="Holder 4">
            <a:extLst>
              <a:ext uri="{FF2B5EF4-FFF2-40B4-BE49-F238E27FC236}">
                <a16:creationId xmlns:a16="http://schemas.microsoft.com/office/drawing/2014/main" id="{55F94349-4A57-F329-45AD-8F7A95DCFCFC}"/>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4" name="Graphic 13" descr="Badge Copyright outline">
            <a:extLst>
              <a:ext uri="{FF2B5EF4-FFF2-40B4-BE49-F238E27FC236}">
                <a16:creationId xmlns:a16="http://schemas.microsoft.com/office/drawing/2014/main" id="{8CF2D660-43DF-11DB-A874-40A0CEBC337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spTree>
    <p:extLst>
      <p:ext uri="{BB962C8B-B14F-4D97-AF65-F5344CB8AC3E}">
        <p14:creationId xmlns:p14="http://schemas.microsoft.com/office/powerpoint/2010/main" val="2330918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3109A8-CBC1-BB7E-8BA7-5C2FC59CFFCA}"/>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786"/>
            <a:ext cx="15544800" cy="10057614"/>
          </a:xfrm>
          <a:prstGeom prst="rect">
            <a:avLst/>
          </a:prstGeom>
        </p:spPr>
      </p:pic>
      <p:pic>
        <p:nvPicPr>
          <p:cNvPr id="9" name="Picture 8" descr="A blue background with white dots&#10;&#10;Description automatically generated">
            <a:extLst>
              <a:ext uri="{FF2B5EF4-FFF2-40B4-BE49-F238E27FC236}">
                <a16:creationId xmlns:a16="http://schemas.microsoft.com/office/drawing/2014/main" id="{A5DEB2AE-34B3-3CA8-D882-A3647BB0D107}"/>
              </a:ext>
            </a:extLst>
          </p:cNvPr>
          <p:cNvPicPr>
            <a:picLocks noChangeAspect="1"/>
          </p:cNvPicPr>
          <p:nvPr/>
        </p:nvPicPr>
        <p:blipFill rotWithShape="1">
          <a:blip r:embed="rId5" cstate="print">
            <a:alphaModFix amt="79000"/>
            <a:extLst>
              <a:ext uri="{28A0092B-C50C-407E-A947-70E740481C1C}">
                <a14:useLocalDpi xmlns:a14="http://schemas.microsoft.com/office/drawing/2010/main" val="0"/>
              </a:ext>
            </a:extLst>
          </a:blip>
          <a:srcRect l="-193" t="1" r="-1" b="-104"/>
          <a:stretch/>
        </p:blipFill>
        <p:spPr>
          <a:xfrm rot="2748722">
            <a:off x="-3243911" y="395130"/>
            <a:ext cx="15469036" cy="11728315"/>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B2B04918-2CA3-DA69-6ADF-A3090E229F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432" y="1524000"/>
            <a:ext cx="3581400" cy="483591"/>
          </a:xfrm>
          <a:prstGeom prst="rect">
            <a:avLst/>
          </a:prstGeom>
        </p:spPr>
      </p:pic>
      <p:sp>
        <p:nvSpPr>
          <p:cNvPr id="2" name="Isosceles Triangle 1">
            <a:extLst>
              <a:ext uri="{FF2B5EF4-FFF2-40B4-BE49-F238E27FC236}">
                <a16:creationId xmlns:a16="http://schemas.microsoft.com/office/drawing/2014/main" id="{60B82A0E-F2F1-2A1D-6166-6A40232DDCFD}"/>
              </a:ext>
            </a:extLst>
          </p:cNvPr>
          <p:cNvSpPr/>
          <p:nvPr/>
        </p:nvSpPr>
        <p:spPr>
          <a:xfrm>
            <a:off x="10591800" y="6714841"/>
            <a:ext cx="7772400" cy="3370302"/>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28158D5-7766-983F-4AC5-707D31E92C98}"/>
              </a:ext>
            </a:extLst>
          </p:cNvPr>
          <p:cNvSpPr txBox="1"/>
          <p:nvPr/>
        </p:nvSpPr>
        <p:spPr>
          <a:xfrm>
            <a:off x="457200" y="4398768"/>
            <a:ext cx="12379111" cy="5078313"/>
          </a:xfrm>
          <a:prstGeom prst="rect">
            <a:avLst/>
          </a:prstGeom>
          <a:noFill/>
        </p:spPr>
        <p:txBody>
          <a:bodyPr wrap="square">
            <a:spAutoFit/>
          </a:bodyPr>
          <a:lstStyle/>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TAMPA</a:t>
            </a:r>
          </a:p>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a:t>
            </a:r>
          </a:p>
          <a:p>
            <a:pPr marL="274320" algn="l">
              <a:tabLst>
                <a:tab pos="4563745" algn="l"/>
              </a:tabLst>
            </a:pPr>
            <a:r>
              <a:rPr lang="en-US" sz="4800" spc="-150" dirty="0">
                <a:solidFill>
                  <a:schemeClr val="bg1"/>
                </a:solidFill>
                <a:latin typeface="Open Sans" pitchFamily="2" charset="0"/>
                <a:ea typeface="Open Sans" pitchFamily="2" charset="0"/>
                <a:cs typeface="Open Sans" pitchFamily="2" charset="0"/>
              </a:rPr>
              <a:t>Q1 2025</a:t>
            </a:r>
          </a:p>
        </p:txBody>
      </p:sp>
      <p:sp>
        <p:nvSpPr>
          <p:cNvPr id="4" name="Holder 5">
            <a:extLst>
              <a:ext uri="{FF2B5EF4-FFF2-40B4-BE49-F238E27FC236}">
                <a16:creationId xmlns:a16="http://schemas.microsoft.com/office/drawing/2014/main" id="{E6B2DFE5-A0F8-F11F-91D3-76972152B157}"/>
              </a:ext>
            </a:extLst>
          </p:cNvPr>
          <p:cNvSpPr txBox="1">
            <a:spLocks/>
          </p:cNvSpPr>
          <p:nvPr/>
        </p:nvSpPr>
        <p:spPr>
          <a:xfrm>
            <a:off x="12478916" y="9570181"/>
            <a:ext cx="2560039"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Franklin Street Data &amp; Research</a:t>
            </a:r>
          </a:p>
        </p:txBody>
      </p:sp>
      <p:cxnSp>
        <p:nvCxnSpPr>
          <p:cNvPr id="8" name="Straight Connector 7">
            <a:extLst>
              <a:ext uri="{FF2B5EF4-FFF2-40B4-BE49-F238E27FC236}">
                <a16:creationId xmlns:a16="http://schemas.microsoft.com/office/drawing/2014/main" id="{3A3A6D4D-740C-4835-541E-22D0DB75A7CC}"/>
              </a:ext>
            </a:extLst>
          </p:cNvPr>
          <p:cNvCxnSpPr>
            <a:cxnSpLocks/>
          </p:cNvCxnSpPr>
          <p:nvPr/>
        </p:nvCxnSpPr>
        <p:spPr>
          <a:xfrm>
            <a:off x="5261609" y="0"/>
            <a:ext cx="3276600" cy="304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1133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C6730-EA56-CEF5-E346-B7142E240221}"/>
            </a:ext>
          </a:extLst>
        </p:cNvPr>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7E9DFF62-DCC4-313C-5AA1-E319E9C88384}"/>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38A36BCA-6EFC-E3B3-39CC-1E090E0A43E0}"/>
              </a:ext>
            </a:extLst>
          </p:cNvPr>
          <p:cNvSpPr txBox="1">
            <a:spLocks/>
          </p:cNvSpPr>
          <p:nvPr/>
        </p:nvSpPr>
        <p:spPr>
          <a:xfrm>
            <a:off x="533400" y="259377"/>
            <a:ext cx="44196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 | DALLAS | Q1 2025</a:t>
            </a:r>
          </a:p>
        </p:txBody>
      </p:sp>
      <p:cxnSp>
        <p:nvCxnSpPr>
          <p:cNvPr id="7" name="Straight Connector 6">
            <a:extLst>
              <a:ext uri="{FF2B5EF4-FFF2-40B4-BE49-F238E27FC236}">
                <a16:creationId xmlns:a16="http://schemas.microsoft.com/office/drawing/2014/main" id="{1EA5B3E5-8F9A-CC06-EF04-D16277B4069A}"/>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93DC630-FA7B-796D-1F92-80A494ABA2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7306" y="194190"/>
            <a:ext cx="2148854" cy="290156"/>
          </a:xfrm>
          <a:prstGeom prst="rect">
            <a:avLst/>
          </a:prstGeom>
        </p:spPr>
      </p:pic>
      <p:sp>
        <p:nvSpPr>
          <p:cNvPr id="8" name="TextBox 7">
            <a:extLst>
              <a:ext uri="{FF2B5EF4-FFF2-40B4-BE49-F238E27FC236}">
                <a16:creationId xmlns:a16="http://schemas.microsoft.com/office/drawing/2014/main" id="{4364842B-48F8-A4F4-3C09-617664EFD1F2}"/>
              </a:ext>
            </a:extLst>
          </p:cNvPr>
          <p:cNvSpPr txBox="1"/>
          <p:nvPr/>
        </p:nvSpPr>
        <p:spPr>
          <a:xfrm>
            <a:off x="762000" y="1295400"/>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Market Asking Rent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6D0752F4-9579-C60F-96BA-8FF238CFF6BE}"/>
              </a:ext>
            </a:extLst>
          </p:cNvPr>
          <p:cNvSpPr txBox="1"/>
          <p:nvPr/>
        </p:nvSpPr>
        <p:spPr>
          <a:xfrm>
            <a:off x="8107680" y="129569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Job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A1968671-8F7B-D1F9-470E-9F8F0C1B2712}"/>
              </a:ext>
            </a:extLst>
          </p:cNvPr>
          <p:cNvSpPr txBox="1"/>
          <p:nvPr/>
        </p:nvSpPr>
        <p:spPr>
          <a:xfrm>
            <a:off x="76200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Population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BEA98701-9406-EC6D-B826-1F9CA51D1613}"/>
              </a:ext>
            </a:extLst>
          </p:cNvPr>
          <p:cNvSpPr txBox="1"/>
          <p:nvPr/>
        </p:nvSpPr>
        <p:spPr>
          <a:xfrm>
            <a:off x="810768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Median Household Income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Holder 5">
            <a:extLst>
              <a:ext uri="{FF2B5EF4-FFF2-40B4-BE49-F238E27FC236}">
                <a16:creationId xmlns:a16="http://schemas.microsoft.com/office/drawing/2014/main" id="{041B7447-6C5F-FC92-83E1-7ED31D165B61}"/>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5" name="Holder 4">
            <a:extLst>
              <a:ext uri="{FF2B5EF4-FFF2-40B4-BE49-F238E27FC236}">
                <a16:creationId xmlns:a16="http://schemas.microsoft.com/office/drawing/2014/main" id="{065F2B3E-35C0-BBFE-B875-9ED156F0A8DE}"/>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5" name="Graphic 14" descr="Badge Copyright outline">
            <a:extLst>
              <a:ext uri="{FF2B5EF4-FFF2-40B4-BE49-F238E27FC236}">
                <a16:creationId xmlns:a16="http://schemas.microsoft.com/office/drawing/2014/main" id="{C1E02F5E-55EE-CBB8-23E6-C3298062EC3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437264" y="9610698"/>
            <a:ext cx="276999" cy="276999"/>
          </a:xfrm>
          <a:prstGeom prst="rect">
            <a:avLst/>
          </a:prstGeom>
        </p:spPr>
      </p:pic>
      <p:graphicFrame>
        <p:nvGraphicFramePr>
          <p:cNvPr id="17" name="Chart 16">
            <a:extLst>
              <a:ext uri="{FF2B5EF4-FFF2-40B4-BE49-F238E27FC236}">
                <a16:creationId xmlns:a16="http://schemas.microsoft.com/office/drawing/2014/main" id="{CFFB8B60-1601-C724-AF29-11A3240AE61A}"/>
              </a:ext>
            </a:extLst>
          </p:cNvPr>
          <p:cNvGraphicFramePr>
            <a:graphicFrameLocks/>
          </p:cNvGraphicFramePr>
          <p:nvPr>
            <p:extLst>
              <p:ext uri="{D42A27DB-BD31-4B8C-83A1-F6EECF244321}">
                <p14:modId xmlns:p14="http://schemas.microsoft.com/office/powerpoint/2010/main" val="4267881413"/>
              </p:ext>
            </p:extLst>
          </p:nvPr>
        </p:nvGraphicFramePr>
        <p:xfrm>
          <a:off x="228600" y="1624995"/>
          <a:ext cx="6949440" cy="30449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8" name="Chart 17">
            <a:extLst>
              <a:ext uri="{FF2B5EF4-FFF2-40B4-BE49-F238E27FC236}">
                <a16:creationId xmlns:a16="http://schemas.microsoft.com/office/drawing/2014/main" id="{014DDAAE-5372-400A-DE59-9090A06DAAFF}"/>
              </a:ext>
            </a:extLst>
          </p:cNvPr>
          <p:cNvGraphicFramePr>
            <a:graphicFrameLocks/>
          </p:cNvGraphicFramePr>
          <p:nvPr>
            <p:extLst>
              <p:ext uri="{D42A27DB-BD31-4B8C-83A1-F6EECF244321}">
                <p14:modId xmlns:p14="http://schemas.microsoft.com/office/powerpoint/2010/main" val="4170500010"/>
              </p:ext>
            </p:extLst>
          </p:nvPr>
        </p:nvGraphicFramePr>
        <p:xfrm>
          <a:off x="7728966" y="1695510"/>
          <a:ext cx="6949440" cy="30449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9" name="Chart 18">
            <a:extLst>
              <a:ext uri="{FF2B5EF4-FFF2-40B4-BE49-F238E27FC236}">
                <a16:creationId xmlns:a16="http://schemas.microsoft.com/office/drawing/2014/main" id="{90877C4D-0EB9-7CE4-DE59-31925F32C7DF}"/>
              </a:ext>
            </a:extLst>
          </p:cNvPr>
          <p:cNvGraphicFramePr>
            <a:graphicFrameLocks/>
          </p:cNvGraphicFramePr>
          <p:nvPr>
            <p:extLst>
              <p:ext uri="{D42A27DB-BD31-4B8C-83A1-F6EECF244321}">
                <p14:modId xmlns:p14="http://schemas.microsoft.com/office/powerpoint/2010/main" val="3074069281"/>
              </p:ext>
            </p:extLst>
          </p:nvPr>
        </p:nvGraphicFramePr>
        <p:xfrm>
          <a:off x="228600" y="6055057"/>
          <a:ext cx="6949440" cy="30449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1" name="Chart 20">
            <a:extLst>
              <a:ext uri="{FF2B5EF4-FFF2-40B4-BE49-F238E27FC236}">
                <a16:creationId xmlns:a16="http://schemas.microsoft.com/office/drawing/2014/main" id="{6F0563F3-ED58-3F8B-7DB8-84671175978E}"/>
              </a:ext>
            </a:extLst>
          </p:cNvPr>
          <p:cNvGraphicFramePr>
            <a:graphicFrameLocks/>
          </p:cNvGraphicFramePr>
          <p:nvPr>
            <p:extLst>
              <p:ext uri="{D42A27DB-BD31-4B8C-83A1-F6EECF244321}">
                <p14:modId xmlns:p14="http://schemas.microsoft.com/office/powerpoint/2010/main" val="672197416"/>
              </p:ext>
            </p:extLst>
          </p:nvPr>
        </p:nvGraphicFramePr>
        <p:xfrm>
          <a:off x="7772400" y="6057509"/>
          <a:ext cx="7010400" cy="3044952"/>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1967681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3575304"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 | TAMPA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object 17">
            <a:extLst>
              <a:ext uri="{FF2B5EF4-FFF2-40B4-BE49-F238E27FC236}">
                <a16:creationId xmlns:a16="http://schemas.microsoft.com/office/drawing/2014/main" id="{23CBA492-7EE9-DF69-7D48-4219988841F8}"/>
              </a:ext>
            </a:extLst>
          </p:cNvPr>
          <p:cNvSpPr txBox="1"/>
          <p:nvPr/>
        </p:nvSpPr>
        <p:spPr>
          <a:xfrm>
            <a:off x="457200" y="845715"/>
            <a:ext cx="14230350" cy="1638910"/>
          </a:xfrm>
          <a:prstGeom prst="rect">
            <a:avLst/>
          </a:prstGeom>
        </p:spPr>
        <p:txBody>
          <a:bodyPr vert="horz" wrap="square" lIns="0" tIns="38100" rIns="0" bIns="0" rtlCol="0">
            <a:spAutoFit/>
          </a:bodyPr>
          <a:lstStyle/>
          <a:p>
            <a:pPr>
              <a:spcBef>
                <a:spcPts val="300"/>
              </a:spcBef>
            </a:pPr>
            <a:r>
              <a:rPr sz="2000" b="1" i="1" spc="-10" dirty="0">
                <a:solidFill>
                  <a:srgbClr val="00939D"/>
                </a:solidFill>
                <a:latin typeface="Open Sans" panose="020B0606030504020204" pitchFamily="34" charset="0"/>
                <a:ea typeface="Open Sans" panose="020B0606030504020204" pitchFamily="34" charset="0"/>
                <a:cs typeface="Open Sans" panose="020B0606030504020204" pitchFamily="34" charset="0"/>
              </a:rPr>
              <a:t>Outlook</a:t>
            </a:r>
            <a:endParaRPr sz="2000" i="1" dirty="0">
              <a:solidFill>
                <a:srgbClr val="00939D"/>
              </a:solidFill>
              <a:latin typeface="Open Sans" panose="020B0606030504020204" pitchFamily="34" charset="0"/>
              <a:ea typeface="Open Sans" panose="020B0606030504020204" pitchFamily="34" charset="0"/>
              <a:cs typeface="Open Sans" panose="020B0606030504020204" pitchFamily="34" charset="0"/>
            </a:endParaRPr>
          </a:p>
          <a:p>
            <a:pPr>
              <a:buNone/>
            </a:pPr>
            <a:r>
              <a:rPr lang="en-US" sz="1400" dirty="0">
                <a:latin typeface="Open Sans" panose="020B0606030504020204" pitchFamily="34" charset="0"/>
                <a:ea typeface="Open Sans" panose="020B0606030504020204" pitchFamily="34" charset="0"/>
                <a:cs typeface="Open Sans" panose="020B0606030504020204" pitchFamily="34" charset="0"/>
              </a:rPr>
              <a:t>Tampa’s multifamily fundamentals have strengthened notably in recent quarters. For the first time since 2021, net absorption has outpaced new completions over the trailing 12 months, leading to a decline in the market’s overall vacancy rate. According to CoStar, this shift has given landlords renewed pricing power, resulting in two consecutive quarters of positive rent growth. Looking ahead, the construction pipeline is expected to remain well below recent highs. CoStar reports that approximately 11,000 units are currently under construction—down significantly from nearly 18,000 at the beginning of 2024. With renter demand expected to hold steady and fewer new deliveries entering the market, vacancy is projected to decline further, positioning annual rent growth to accelerate—particularly in submarkets facing minimal new competition.</a:t>
            </a:r>
          </a:p>
        </p:txBody>
      </p: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2546" y="197822"/>
            <a:ext cx="2148854" cy="290156"/>
          </a:xfrm>
          <a:prstGeom prst="rect">
            <a:avLst/>
          </a:prstGeom>
        </p:spPr>
      </p:pic>
      <p:sp>
        <p:nvSpPr>
          <p:cNvPr id="34" name="TextBox 33">
            <a:extLst>
              <a:ext uri="{FF2B5EF4-FFF2-40B4-BE49-F238E27FC236}">
                <a16:creationId xmlns:a16="http://schemas.microsoft.com/office/drawing/2014/main" id="{AEC1497F-5C46-E91A-8E10-6291F94C1B2C}"/>
              </a:ext>
            </a:extLst>
          </p:cNvPr>
          <p:cNvSpPr txBox="1"/>
          <p:nvPr/>
        </p:nvSpPr>
        <p:spPr>
          <a:xfrm>
            <a:off x="857250" y="6140497"/>
            <a:ext cx="2836913"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Under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Construction</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B36520AA-F5D9-61FD-E25A-EDCBD3B937A8}"/>
              </a:ext>
            </a:extLst>
          </p:cNvPr>
          <p:cNvSpPr txBox="1"/>
          <p:nvPr/>
        </p:nvSpPr>
        <p:spPr>
          <a:xfrm>
            <a:off x="8125563" y="2645995"/>
            <a:ext cx="6688074" cy="400110"/>
          </a:xfrm>
          <a:prstGeom prst="rect">
            <a:avLst/>
          </a:prstGeom>
          <a:noFill/>
        </p:spPr>
        <p:txBody>
          <a:bodyPr wrap="square">
            <a:spAutoFit/>
          </a:bodyPr>
          <a:lstStyle/>
          <a:p>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Absorption</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&amp;</a:t>
            </a:r>
            <a:r>
              <a:rPr lang="en-US" sz="2000" b="1" i="1" spc="-5"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Deliveries</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FF3FA50E-DA9A-9100-8F4D-D1D43698F8D5}"/>
              </a:ext>
            </a:extLst>
          </p:cNvPr>
          <p:cNvSpPr txBox="1"/>
          <p:nvPr/>
        </p:nvSpPr>
        <p:spPr>
          <a:xfrm>
            <a:off x="8125562" y="6142191"/>
            <a:ext cx="7068611"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Sales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Volume</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1B555F39-0E90-9363-A13E-F333767766A4}"/>
              </a:ext>
            </a:extLst>
          </p:cNvPr>
          <p:cNvSpPr txBox="1"/>
          <p:nvPr/>
        </p:nvSpPr>
        <p:spPr>
          <a:xfrm>
            <a:off x="1928212" y="2862798"/>
            <a:ext cx="1158094"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9.5%</a:t>
            </a:r>
          </a:p>
        </p:txBody>
      </p:sp>
      <p:cxnSp>
        <p:nvCxnSpPr>
          <p:cNvPr id="21" name="Straight Connector 20">
            <a:extLst>
              <a:ext uri="{FF2B5EF4-FFF2-40B4-BE49-F238E27FC236}">
                <a16:creationId xmlns:a16="http://schemas.microsoft.com/office/drawing/2014/main" id="{BE39787C-BB4D-819A-F4AF-3C6E5F045C11}"/>
              </a:ext>
            </a:extLst>
          </p:cNvPr>
          <p:cNvCxnSpPr>
            <a:cxnSpLocks/>
            <a:endCxn id="51" idx="4"/>
          </p:cNvCxnSpPr>
          <p:nvPr/>
        </p:nvCxnSpPr>
        <p:spPr>
          <a:xfrm>
            <a:off x="3456878" y="2967739"/>
            <a:ext cx="9649" cy="2732141"/>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8FF4F28-B36D-D62F-6B99-9332A55D068A}"/>
              </a:ext>
            </a:extLst>
          </p:cNvPr>
          <p:cNvSpPr/>
          <p:nvPr/>
        </p:nvSpPr>
        <p:spPr>
          <a:xfrm>
            <a:off x="3235396" y="2967739"/>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75C5D79A-DC97-B03A-F8C6-FDFDB5453C70}"/>
              </a:ext>
            </a:extLst>
          </p:cNvPr>
          <p:cNvSpPr/>
          <p:nvPr/>
        </p:nvSpPr>
        <p:spPr>
          <a:xfrm>
            <a:off x="3235396" y="3715461"/>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4830D1E5-E4B0-E881-1221-F1DF2E437C58}"/>
              </a:ext>
            </a:extLst>
          </p:cNvPr>
          <p:cNvSpPr/>
          <p:nvPr/>
        </p:nvSpPr>
        <p:spPr>
          <a:xfrm>
            <a:off x="3235520" y="5299770"/>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 name="Straight Arrow Connector 51">
            <a:extLst>
              <a:ext uri="{FF2B5EF4-FFF2-40B4-BE49-F238E27FC236}">
                <a16:creationId xmlns:a16="http://schemas.microsoft.com/office/drawing/2014/main" id="{8D00DE23-633B-D743-14AB-F5A644AE2556}"/>
              </a:ext>
            </a:extLst>
          </p:cNvPr>
          <p:cNvCxnSpPr>
            <a:cxnSpLocks/>
          </p:cNvCxnSpPr>
          <p:nvPr/>
        </p:nvCxnSpPr>
        <p:spPr>
          <a:xfrm flipV="1">
            <a:off x="3466527" y="5345114"/>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367B9733-9305-7C2F-5621-1791B9CE4FCA}"/>
              </a:ext>
            </a:extLst>
          </p:cNvPr>
          <p:cNvSpPr/>
          <p:nvPr/>
        </p:nvSpPr>
        <p:spPr>
          <a:xfrm>
            <a:off x="3235396" y="4532836"/>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Arrow Connector 58">
            <a:extLst>
              <a:ext uri="{FF2B5EF4-FFF2-40B4-BE49-F238E27FC236}">
                <a16:creationId xmlns:a16="http://schemas.microsoft.com/office/drawing/2014/main" id="{85137F13-DEA8-20AC-26C4-4B2958FC8C0F}"/>
              </a:ext>
            </a:extLst>
          </p:cNvPr>
          <p:cNvCxnSpPr>
            <a:cxnSpLocks/>
          </p:cNvCxnSpPr>
          <p:nvPr/>
        </p:nvCxnSpPr>
        <p:spPr>
          <a:xfrm rot="10800000">
            <a:off x="3457072" y="4593261"/>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545C55CE-973A-9D07-72F4-07AFE668ED65}"/>
              </a:ext>
            </a:extLst>
          </p:cNvPr>
          <p:cNvSpPr txBox="1"/>
          <p:nvPr/>
        </p:nvSpPr>
        <p:spPr>
          <a:xfrm>
            <a:off x="2033969" y="3654188"/>
            <a:ext cx="1061667"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11.5K</a:t>
            </a:r>
          </a:p>
        </p:txBody>
      </p:sp>
      <p:sp>
        <p:nvSpPr>
          <p:cNvPr id="71" name="TextBox 70">
            <a:extLst>
              <a:ext uri="{FF2B5EF4-FFF2-40B4-BE49-F238E27FC236}">
                <a16:creationId xmlns:a16="http://schemas.microsoft.com/office/drawing/2014/main" id="{A1D9DA59-E709-5091-1300-6C60CBE70CF4}"/>
              </a:ext>
            </a:extLst>
          </p:cNvPr>
          <p:cNvSpPr txBox="1"/>
          <p:nvPr/>
        </p:nvSpPr>
        <p:spPr>
          <a:xfrm>
            <a:off x="1830141" y="4418980"/>
            <a:ext cx="1270676"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$1,852</a:t>
            </a:r>
          </a:p>
        </p:txBody>
      </p:sp>
      <p:sp>
        <p:nvSpPr>
          <p:cNvPr id="72" name="TextBox 71">
            <a:extLst>
              <a:ext uri="{FF2B5EF4-FFF2-40B4-BE49-F238E27FC236}">
                <a16:creationId xmlns:a16="http://schemas.microsoft.com/office/drawing/2014/main" id="{C21B232E-AD09-E8C5-598B-9D17E46A0E68}"/>
              </a:ext>
            </a:extLst>
          </p:cNvPr>
          <p:cNvSpPr txBox="1"/>
          <p:nvPr/>
        </p:nvSpPr>
        <p:spPr>
          <a:xfrm>
            <a:off x="2096820" y="5206460"/>
            <a:ext cx="1000685"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11K</a:t>
            </a:r>
          </a:p>
        </p:txBody>
      </p:sp>
      <p:sp>
        <p:nvSpPr>
          <p:cNvPr id="73" name="TextBox 72">
            <a:extLst>
              <a:ext uri="{FF2B5EF4-FFF2-40B4-BE49-F238E27FC236}">
                <a16:creationId xmlns:a16="http://schemas.microsoft.com/office/drawing/2014/main" id="{3EF0EDBD-62E7-4841-1D57-1701DB08158A}"/>
              </a:ext>
            </a:extLst>
          </p:cNvPr>
          <p:cNvSpPr txBox="1"/>
          <p:nvPr/>
        </p:nvSpPr>
        <p:spPr>
          <a:xfrm>
            <a:off x="2698147" y="2398956"/>
            <a:ext cx="1560038" cy="400110"/>
          </a:xfrm>
          <a:prstGeom prst="rect">
            <a:avLst/>
          </a:prstGeom>
          <a:noFill/>
        </p:spPr>
        <p:txBody>
          <a:bodyPr wrap="square">
            <a:spAutoFit/>
          </a:bodyPr>
          <a:lstStyle/>
          <a:p>
            <a:r>
              <a:rPr lang="en-US" sz="2000" b="1" i="1" dirty="0">
                <a:solidFill>
                  <a:srgbClr val="00939D"/>
                </a:solidFill>
                <a:latin typeface="Open Sans" panose="020B0606030504020204" pitchFamily="34" charset="0"/>
                <a:ea typeface="Open Sans" panose="020B0606030504020204" pitchFamily="34" charset="0"/>
                <a:cs typeface="Open Sans" panose="020B0606030504020204" pitchFamily="34" charset="0"/>
              </a:rPr>
              <a:t>YOY Trends</a:t>
            </a:r>
            <a:endParaRPr lang="en-US" sz="2000" i="1" dirty="0">
              <a:solidFill>
                <a:srgbClr val="00939D"/>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Arrow Connector 4">
            <a:extLst>
              <a:ext uri="{FF2B5EF4-FFF2-40B4-BE49-F238E27FC236}">
                <a16:creationId xmlns:a16="http://schemas.microsoft.com/office/drawing/2014/main" id="{CE3E6F22-0AE9-76E4-2388-84EAB559BE36}"/>
              </a:ext>
            </a:extLst>
          </p:cNvPr>
          <p:cNvCxnSpPr>
            <a:cxnSpLocks/>
          </p:cNvCxnSpPr>
          <p:nvPr/>
        </p:nvCxnSpPr>
        <p:spPr>
          <a:xfrm rot="10800000" flipV="1">
            <a:off x="3462086" y="3765541"/>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51B8C72-2185-97F6-05BF-A8018C989421}"/>
              </a:ext>
            </a:extLst>
          </p:cNvPr>
          <p:cNvPicPr>
            <a:picLocks noChangeAspect="1"/>
          </p:cNvPicPr>
          <p:nvPr/>
        </p:nvPicPr>
        <p:blipFill rotWithShape="1">
          <a:blip r:embed="rId4"/>
          <a:srcRect l="30849" t="19572" r="38455" b="51253"/>
          <a:stretch/>
        </p:blipFill>
        <p:spPr>
          <a:xfrm>
            <a:off x="1172607" y="2867582"/>
            <a:ext cx="462014" cy="548640"/>
          </a:xfrm>
          <a:prstGeom prst="rect">
            <a:avLst/>
          </a:prstGeom>
        </p:spPr>
      </p:pic>
      <p:pic>
        <p:nvPicPr>
          <p:cNvPr id="17" name="Picture 16">
            <a:extLst>
              <a:ext uri="{FF2B5EF4-FFF2-40B4-BE49-F238E27FC236}">
                <a16:creationId xmlns:a16="http://schemas.microsoft.com/office/drawing/2014/main" id="{9AB96B7C-CD5E-5AD5-D9B2-A2ED06094F79}"/>
              </a:ext>
            </a:extLst>
          </p:cNvPr>
          <p:cNvPicPr preferRelativeResize="0">
            <a:picLocks/>
          </p:cNvPicPr>
          <p:nvPr/>
        </p:nvPicPr>
        <p:blipFill rotWithShape="1">
          <a:blip r:embed="rId5"/>
          <a:srcRect l="34911" t="22095" r="42067" b="48731"/>
          <a:stretch/>
        </p:blipFill>
        <p:spPr>
          <a:xfrm>
            <a:off x="1286125" y="4465029"/>
            <a:ext cx="336528" cy="522444"/>
          </a:xfrm>
          <a:prstGeom prst="rect">
            <a:avLst/>
          </a:prstGeom>
        </p:spPr>
      </p:pic>
      <p:pic>
        <p:nvPicPr>
          <p:cNvPr id="18" name="Picture 17">
            <a:extLst>
              <a:ext uri="{FF2B5EF4-FFF2-40B4-BE49-F238E27FC236}">
                <a16:creationId xmlns:a16="http://schemas.microsoft.com/office/drawing/2014/main" id="{DA6718E3-1BB3-6203-8856-D4C916511B8B}"/>
              </a:ext>
            </a:extLst>
          </p:cNvPr>
          <p:cNvPicPr>
            <a:picLocks noChangeAspect="1"/>
          </p:cNvPicPr>
          <p:nvPr/>
        </p:nvPicPr>
        <p:blipFill rotWithShape="1">
          <a:blip r:embed="rId6"/>
          <a:srcRect l="33838" t="27476" r="39150" b="47613"/>
          <a:stretch/>
        </p:blipFill>
        <p:spPr>
          <a:xfrm>
            <a:off x="1223382" y="5125325"/>
            <a:ext cx="462014" cy="631646"/>
          </a:xfrm>
          <a:prstGeom prst="rect">
            <a:avLst/>
          </a:prstGeom>
        </p:spPr>
      </p:pic>
      <p:pic>
        <p:nvPicPr>
          <p:cNvPr id="19" name="Picture 18">
            <a:extLst>
              <a:ext uri="{FF2B5EF4-FFF2-40B4-BE49-F238E27FC236}">
                <a16:creationId xmlns:a16="http://schemas.microsoft.com/office/drawing/2014/main" id="{57FE9E3B-354A-662D-585E-784335A8F6BE}"/>
              </a:ext>
            </a:extLst>
          </p:cNvPr>
          <p:cNvPicPr>
            <a:picLocks noChangeAspect="1"/>
          </p:cNvPicPr>
          <p:nvPr/>
        </p:nvPicPr>
        <p:blipFill rotWithShape="1">
          <a:blip r:embed="rId7"/>
          <a:srcRect l="30241" t="26329" r="29318" b="44123"/>
          <a:stretch/>
        </p:blipFill>
        <p:spPr>
          <a:xfrm>
            <a:off x="1117802" y="3619370"/>
            <a:ext cx="560106" cy="511293"/>
          </a:xfrm>
          <a:prstGeom prst="rect">
            <a:avLst/>
          </a:prstGeom>
        </p:spPr>
      </p:pic>
      <p:sp>
        <p:nvSpPr>
          <p:cNvPr id="25" name="TextBox 24">
            <a:extLst>
              <a:ext uri="{FF2B5EF4-FFF2-40B4-BE49-F238E27FC236}">
                <a16:creationId xmlns:a16="http://schemas.microsoft.com/office/drawing/2014/main" id="{5D10B0AA-04C5-706B-E24F-76F64EC3CB21}"/>
              </a:ext>
            </a:extLst>
          </p:cNvPr>
          <p:cNvSpPr txBox="1"/>
          <p:nvPr/>
        </p:nvSpPr>
        <p:spPr>
          <a:xfrm>
            <a:off x="3872203" y="2966782"/>
            <a:ext cx="1564645"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Vacancy Rate</a:t>
            </a:r>
          </a:p>
        </p:txBody>
      </p:sp>
      <p:sp>
        <p:nvSpPr>
          <p:cNvPr id="27" name="TextBox 26">
            <a:extLst>
              <a:ext uri="{FF2B5EF4-FFF2-40B4-BE49-F238E27FC236}">
                <a16:creationId xmlns:a16="http://schemas.microsoft.com/office/drawing/2014/main" id="{9A2FD11D-66E6-18D7-8B74-359708C097DB}"/>
              </a:ext>
            </a:extLst>
          </p:cNvPr>
          <p:cNvSpPr txBox="1"/>
          <p:nvPr/>
        </p:nvSpPr>
        <p:spPr>
          <a:xfrm>
            <a:off x="3872202" y="3730850"/>
            <a:ext cx="2819399"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Under Construction Units</a:t>
            </a:r>
          </a:p>
        </p:txBody>
      </p:sp>
      <p:sp>
        <p:nvSpPr>
          <p:cNvPr id="28" name="TextBox 27">
            <a:extLst>
              <a:ext uri="{FF2B5EF4-FFF2-40B4-BE49-F238E27FC236}">
                <a16:creationId xmlns:a16="http://schemas.microsoft.com/office/drawing/2014/main" id="{8FD42E07-BA21-6E44-CC52-89C17911D19D}"/>
              </a:ext>
            </a:extLst>
          </p:cNvPr>
          <p:cNvSpPr txBox="1"/>
          <p:nvPr/>
        </p:nvSpPr>
        <p:spPr>
          <a:xfrm>
            <a:off x="3872202" y="4551402"/>
            <a:ext cx="2160759"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Market Rent/Unit</a:t>
            </a:r>
          </a:p>
        </p:txBody>
      </p:sp>
      <p:sp>
        <p:nvSpPr>
          <p:cNvPr id="29" name="TextBox 28">
            <a:extLst>
              <a:ext uri="{FF2B5EF4-FFF2-40B4-BE49-F238E27FC236}">
                <a16:creationId xmlns:a16="http://schemas.microsoft.com/office/drawing/2014/main" id="{86482E9B-40BB-AAAF-DCFF-FE7E21AD9620}"/>
              </a:ext>
            </a:extLst>
          </p:cNvPr>
          <p:cNvSpPr txBox="1"/>
          <p:nvPr/>
        </p:nvSpPr>
        <p:spPr>
          <a:xfrm>
            <a:off x="3872203" y="5317209"/>
            <a:ext cx="2819400"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12 MO Net Absorption Units</a:t>
            </a:r>
          </a:p>
        </p:txBody>
      </p:sp>
      <p:cxnSp>
        <p:nvCxnSpPr>
          <p:cNvPr id="13" name="Straight Arrow Connector 12">
            <a:extLst>
              <a:ext uri="{FF2B5EF4-FFF2-40B4-BE49-F238E27FC236}">
                <a16:creationId xmlns:a16="http://schemas.microsoft.com/office/drawing/2014/main" id="{A03F99A6-FC27-7872-FC70-D298F811A7D7}"/>
              </a:ext>
            </a:extLst>
          </p:cNvPr>
          <p:cNvCxnSpPr>
            <a:cxnSpLocks/>
          </p:cNvCxnSpPr>
          <p:nvPr/>
        </p:nvCxnSpPr>
        <p:spPr>
          <a:xfrm>
            <a:off x="3464859" y="3015306"/>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Holder 5">
            <a:extLst>
              <a:ext uri="{FF2B5EF4-FFF2-40B4-BE49-F238E27FC236}">
                <a16:creationId xmlns:a16="http://schemas.microsoft.com/office/drawing/2014/main" id="{341C4D2E-A050-6093-AC0B-E83D47F01FB0}"/>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5" name="Holder 4">
            <a:extLst>
              <a:ext uri="{FF2B5EF4-FFF2-40B4-BE49-F238E27FC236}">
                <a16:creationId xmlns:a16="http://schemas.microsoft.com/office/drawing/2014/main" id="{B0BE7868-45AA-434B-71A8-A11932704FDA}"/>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20" name="Graphic 19" descr="Badge Copyright outline">
            <a:extLst>
              <a:ext uri="{FF2B5EF4-FFF2-40B4-BE49-F238E27FC236}">
                <a16:creationId xmlns:a16="http://schemas.microsoft.com/office/drawing/2014/main" id="{75ED3490-8CD5-4285-E382-79621E83A31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graphicFrame>
        <p:nvGraphicFramePr>
          <p:cNvPr id="4" name="Chart 3">
            <a:extLst>
              <a:ext uri="{FF2B5EF4-FFF2-40B4-BE49-F238E27FC236}">
                <a16:creationId xmlns:a16="http://schemas.microsoft.com/office/drawing/2014/main" id="{B692A8A2-6E57-E8BB-8D34-4C1F647AE4BB}"/>
              </a:ext>
            </a:extLst>
          </p:cNvPr>
          <p:cNvGraphicFramePr>
            <a:graphicFrameLocks/>
          </p:cNvGraphicFramePr>
          <p:nvPr>
            <p:extLst>
              <p:ext uri="{D42A27DB-BD31-4B8C-83A1-F6EECF244321}">
                <p14:modId xmlns:p14="http://schemas.microsoft.com/office/powerpoint/2010/main" val="1763643431"/>
              </p:ext>
            </p:extLst>
          </p:nvPr>
        </p:nvGraphicFramePr>
        <p:xfrm>
          <a:off x="7350167" y="2996609"/>
          <a:ext cx="6949440" cy="304495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2" name="Chart 21">
            <a:extLst>
              <a:ext uri="{FF2B5EF4-FFF2-40B4-BE49-F238E27FC236}">
                <a16:creationId xmlns:a16="http://schemas.microsoft.com/office/drawing/2014/main" id="{CD1A22C0-DAB1-5CC5-B012-47B1FE92D155}"/>
              </a:ext>
            </a:extLst>
          </p:cNvPr>
          <p:cNvGraphicFramePr>
            <a:graphicFrameLocks/>
          </p:cNvGraphicFramePr>
          <p:nvPr>
            <p:extLst>
              <p:ext uri="{D42A27DB-BD31-4B8C-83A1-F6EECF244321}">
                <p14:modId xmlns:p14="http://schemas.microsoft.com/office/powerpoint/2010/main" val="1757586984"/>
              </p:ext>
            </p:extLst>
          </p:nvPr>
        </p:nvGraphicFramePr>
        <p:xfrm>
          <a:off x="266639" y="6530272"/>
          <a:ext cx="6949440" cy="304495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3" name="Chart 22">
            <a:extLst>
              <a:ext uri="{FF2B5EF4-FFF2-40B4-BE49-F238E27FC236}">
                <a16:creationId xmlns:a16="http://schemas.microsoft.com/office/drawing/2014/main" id="{08BDEFEB-D90C-828D-37E6-052FCC9A088A}"/>
              </a:ext>
            </a:extLst>
          </p:cNvPr>
          <p:cNvGraphicFramePr>
            <a:graphicFrameLocks/>
          </p:cNvGraphicFramePr>
          <p:nvPr>
            <p:extLst>
              <p:ext uri="{D42A27DB-BD31-4B8C-83A1-F6EECF244321}">
                <p14:modId xmlns:p14="http://schemas.microsoft.com/office/powerpoint/2010/main" val="4072708445"/>
              </p:ext>
            </p:extLst>
          </p:nvPr>
        </p:nvGraphicFramePr>
        <p:xfrm>
          <a:off x="7350165" y="6536962"/>
          <a:ext cx="7204035" cy="304495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7808715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3575304"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 | TAMPA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7306" y="194190"/>
            <a:ext cx="2148854" cy="290156"/>
          </a:xfrm>
          <a:prstGeom prst="rect">
            <a:avLst/>
          </a:prstGeom>
        </p:spPr>
      </p:pic>
      <p:sp>
        <p:nvSpPr>
          <p:cNvPr id="5" name="TextBox 4">
            <a:extLst>
              <a:ext uri="{FF2B5EF4-FFF2-40B4-BE49-F238E27FC236}">
                <a16:creationId xmlns:a16="http://schemas.microsoft.com/office/drawing/2014/main" id="{1011DCA9-79C4-F9E7-663B-A1D036CDBFFB}"/>
              </a:ext>
            </a:extLst>
          </p:cNvPr>
          <p:cNvSpPr txBox="1"/>
          <p:nvPr/>
        </p:nvSpPr>
        <p:spPr>
          <a:xfrm>
            <a:off x="762000" y="1295400"/>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Market Asking Rent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0A8007A9-4A3D-C52F-0002-A3FAD7B4B4FB}"/>
              </a:ext>
            </a:extLst>
          </p:cNvPr>
          <p:cNvSpPr txBox="1"/>
          <p:nvPr/>
        </p:nvSpPr>
        <p:spPr>
          <a:xfrm>
            <a:off x="8107680" y="129569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Job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FC80A3A9-0890-8201-6622-BA60EB34005D}"/>
              </a:ext>
            </a:extLst>
          </p:cNvPr>
          <p:cNvSpPr txBox="1"/>
          <p:nvPr/>
        </p:nvSpPr>
        <p:spPr>
          <a:xfrm>
            <a:off x="76200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Population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F49A2145-0668-FF99-0BE4-F8EB1966F0C1}"/>
              </a:ext>
            </a:extLst>
          </p:cNvPr>
          <p:cNvSpPr txBox="1"/>
          <p:nvPr/>
        </p:nvSpPr>
        <p:spPr>
          <a:xfrm>
            <a:off x="810768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Median Household Income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Holder 5">
            <a:extLst>
              <a:ext uri="{FF2B5EF4-FFF2-40B4-BE49-F238E27FC236}">
                <a16:creationId xmlns:a16="http://schemas.microsoft.com/office/drawing/2014/main" id="{F761F538-8AF1-8AE1-7FA5-AAC977E16700}"/>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8" name="Holder 4">
            <a:extLst>
              <a:ext uri="{FF2B5EF4-FFF2-40B4-BE49-F238E27FC236}">
                <a16:creationId xmlns:a16="http://schemas.microsoft.com/office/drawing/2014/main" id="{40ED80D2-20EA-4578-71AF-5DC8A1917487}"/>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9" name="Graphic 18" descr="Badge Copyright outline">
            <a:extLst>
              <a:ext uri="{FF2B5EF4-FFF2-40B4-BE49-F238E27FC236}">
                <a16:creationId xmlns:a16="http://schemas.microsoft.com/office/drawing/2014/main" id="{98E39630-E106-C157-B045-664FE4E4BC6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437264" y="9610698"/>
            <a:ext cx="276999" cy="276999"/>
          </a:xfrm>
          <a:prstGeom prst="rect">
            <a:avLst/>
          </a:prstGeom>
        </p:spPr>
      </p:pic>
      <p:graphicFrame>
        <p:nvGraphicFramePr>
          <p:cNvPr id="3" name="Chart 2">
            <a:extLst>
              <a:ext uri="{FF2B5EF4-FFF2-40B4-BE49-F238E27FC236}">
                <a16:creationId xmlns:a16="http://schemas.microsoft.com/office/drawing/2014/main" id="{F6C70E56-6053-28F7-54D1-62AC31E4A8A4}"/>
              </a:ext>
            </a:extLst>
          </p:cNvPr>
          <p:cNvGraphicFramePr>
            <a:graphicFrameLocks/>
          </p:cNvGraphicFramePr>
          <p:nvPr>
            <p:extLst>
              <p:ext uri="{D42A27DB-BD31-4B8C-83A1-F6EECF244321}">
                <p14:modId xmlns:p14="http://schemas.microsoft.com/office/powerpoint/2010/main" val="3944888008"/>
              </p:ext>
            </p:extLst>
          </p:nvPr>
        </p:nvGraphicFramePr>
        <p:xfrm>
          <a:off x="304800" y="1702376"/>
          <a:ext cx="6949440" cy="30449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 name="Chart 3">
            <a:extLst>
              <a:ext uri="{FF2B5EF4-FFF2-40B4-BE49-F238E27FC236}">
                <a16:creationId xmlns:a16="http://schemas.microsoft.com/office/drawing/2014/main" id="{13D619C5-2258-DD12-7A4C-0E9FE5683BFA}"/>
              </a:ext>
            </a:extLst>
          </p:cNvPr>
          <p:cNvGraphicFramePr>
            <a:graphicFrameLocks/>
          </p:cNvGraphicFramePr>
          <p:nvPr>
            <p:extLst>
              <p:ext uri="{D42A27DB-BD31-4B8C-83A1-F6EECF244321}">
                <p14:modId xmlns:p14="http://schemas.microsoft.com/office/powerpoint/2010/main" val="3808279953"/>
              </p:ext>
            </p:extLst>
          </p:nvPr>
        </p:nvGraphicFramePr>
        <p:xfrm>
          <a:off x="7620000" y="1702376"/>
          <a:ext cx="6949440" cy="30449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0" name="Chart 19">
            <a:extLst>
              <a:ext uri="{FF2B5EF4-FFF2-40B4-BE49-F238E27FC236}">
                <a16:creationId xmlns:a16="http://schemas.microsoft.com/office/drawing/2014/main" id="{25B4532F-2971-EF9D-FD20-58F163E5BE45}"/>
              </a:ext>
            </a:extLst>
          </p:cNvPr>
          <p:cNvGraphicFramePr>
            <a:graphicFrameLocks/>
          </p:cNvGraphicFramePr>
          <p:nvPr>
            <p:extLst>
              <p:ext uri="{D42A27DB-BD31-4B8C-83A1-F6EECF244321}">
                <p14:modId xmlns:p14="http://schemas.microsoft.com/office/powerpoint/2010/main" val="4280376026"/>
              </p:ext>
            </p:extLst>
          </p:nvPr>
        </p:nvGraphicFramePr>
        <p:xfrm>
          <a:off x="262947" y="6073767"/>
          <a:ext cx="6949440" cy="30449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1" name="Chart 20">
            <a:extLst>
              <a:ext uri="{FF2B5EF4-FFF2-40B4-BE49-F238E27FC236}">
                <a16:creationId xmlns:a16="http://schemas.microsoft.com/office/drawing/2014/main" id="{DDB2B247-3F0C-4019-5A82-F387082AEE20}"/>
              </a:ext>
            </a:extLst>
          </p:cNvPr>
          <p:cNvGraphicFramePr>
            <a:graphicFrameLocks/>
          </p:cNvGraphicFramePr>
          <p:nvPr>
            <p:extLst>
              <p:ext uri="{D42A27DB-BD31-4B8C-83A1-F6EECF244321}">
                <p14:modId xmlns:p14="http://schemas.microsoft.com/office/powerpoint/2010/main" val="1425947539"/>
              </p:ext>
            </p:extLst>
          </p:nvPr>
        </p:nvGraphicFramePr>
        <p:xfrm>
          <a:off x="7620000" y="6073766"/>
          <a:ext cx="6949440" cy="3044952"/>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209035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3575304"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 | TAMPA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7306" y="196891"/>
            <a:ext cx="2148854" cy="290156"/>
          </a:xfrm>
          <a:prstGeom prst="rect">
            <a:avLst/>
          </a:prstGeom>
        </p:spPr>
      </p:pic>
      <p:sp>
        <p:nvSpPr>
          <p:cNvPr id="22" name="object 17">
            <a:extLst>
              <a:ext uri="{FF2B5EF4-FFF2-40B4-BE49-F238E27FC236}">
                <a16:creationId xmlns:a16="http://schemas.microsoft.com/office/drawing/2014/main" id="{2997AC61-C32C-E7C2-9185-02004B65EA27}"/>
              </a:ext>
            </a:extLst>
          </p:cNvPr>
          <p:cNvSpPr txBox="1"/>
          <p:nvPr/>
        </p:nvSpPr>
        <p:spPr>
          <a:xfrm>
            <a:off x="710563" y="1882981"/>
            <a:ext cx="2522220" cy="443711"/>
          </a:xfrm>
          <a:prstGeom prst="rect">
            <a:avLst/>
          </a:prstGeom>
        </p:spPr>
        <p:txBody>
          <a:bodyPr vert="horz" wrap="square" lIns="0" tIns="12700" rIns="0" bIns="0" rtlCol="0">
            <a:spAutoFit/>
          </a:bodyPr>
          <a:lstStyle/>
          <a:p>
            <a:pPr marL="12700">
              <a:lnSpc>
                <a:spcPct val="100000"/>
              </a:lnSpc>
              <a:spcBef>
                <a:spcPts val="100"/>
              </a:spcBef>
            </a:pPr>
            <a:r>
              <a:rPr lang="en-US" sz="2800" b="1" i="1"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Our Team</a:t>
            </a:r>
            <a:endParaRPr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descr="A blue background with white dots&#10;&#10;Description automatically generated">
            <a:extLst>
              <a:ext uri="{FF2B5EF4-FFF2-40B4-BE49-F238E27FC236}">
                <a16:creationId xmlns:a16="http://schemas.microsoft.com/office/drawing/2014/main" id="{37E5A37C-F684-2928-5CDD-5ECB67A85B08}"/>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7772400" y="2819401"/>
            <a:ext cx="7772400" cy="3733800"/>
          </a:xfrm>
          <a:prstGeom prst="rect">
            <a:avLst/>
          </a:prstGeom>
        </p:spPr>
      </p:pic>
      <p:sp>
        <p:nvSpPr>
          <p:cNvPr id="4" name="object 11">
            <a:extLst>
              <a:ext uri="{FF2B5EF4-FFF2-40B4-BE49-F238E27FC236}">
                <a16:creationId xmlns:a16="http://schemas.microsoft.com/office/drawing/2014/main" id="{85E7129B-6B41-3A01-FD37-B06E9A25ED48}"/>
              </a:ext>
            </a:extLst>
          </p:cNvPr>
          <p:cNvSpPr txBox="1"/>
          <p:nvPr/>
        </p:nvSpPr>
        <p:spPr>
          <a:xfrm>
            <a:off x="4104039" y="2484946"/>
            <a:ext cx="2620369" cy="1009315"/>
          </a:xfrm>
          <a:prstGeom prst="rect">
            <a:avLst/>
          </a:prstGeom>
        </p:spPr>
        <p:txBody>
          <a:bodyPr vert="horz" wrap="square" lIns="0" tIns="12700" rIns="0" bIns="0" rtlCol="0">
            <a:spAutoFit/>
          </a:bodyPr>
          <a:lstStyle/>
          <a:p>
            <a:pPr marL="12700" marR="5080">
              <a:lnSpc>
                <a:spcPct val="116100"/>
              </a:lnSpc>
              <a:spcBef>
                <a:spcPts val="10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KELLY ANTINI </a:t>
            </a:r>
          </a:p>
          <a:p>
            <a:pPr marL="12700" marR="5080">
              <a:lnSpc>
                <a:spcPct val="116100"/>
              </a:lnSpc>
              <a:spcBef>
                <a:spcPts val="100"/>
              </a:spcBef>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Research Analyst</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Kelly.Antini@FranklinSt.com</a:t>
            </a: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5" name="object 13">
            <a:extLst>
              <a:ext uri="{FF2B5EF4-FFF2-40B4-BE49-F238E27FC236}">
                <a16:creationId xmlns:a16="http://schemas.microsoft.com/office/drawing/2014/main" id="{7E78CEAB-1346-ECB8-AAF2-92A82B18FF6B}"/>
              </a:ext>
            </a:extLst>
          </p:cNvPr>
          <p:cNvSpPr txBox="1"/>
          <p:nvPr/>
        </p:nvSpPr>
        <p:spPr>
          <a:xfrm>
            <a:off x="4100602" y="4071562"/>
            <a:ext cx="2374265" cy="1031116"/>
          </a:xfrm>
          <a:prstGeom prst="rect">
            <a:avLst/>
          </a:prstGeom>
        </p:spPr>
        <p:txBody>
          <a:bodyPr vert="horz" wrap="square" lIns="0" tIns="46990" rIns="0" bIns="0" rtlCol="0">
            <a:spAutoFit/>
          </a:bodyPr>
          <a:lstStyle/>
          <a:p>
            <a:pPr marL="12700" marR="5080">
              <a:lnSpc>
                <a:spcPct val="116100"/>
              </a:lnSpc>
              <a:spcBef>
                <a:spcPts val="37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ALEX RAMOS</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Business Data Analyst </a:t>
            </a:r>
            <a:r>
              <a:rPr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Alex.Ramos@FranklinSt.com</a:t>
            </a:r>
            <a:endPar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8" name="TextBox 7">
            <a:extLst>
              <a:ext uri="{FF2B5EF4-FFF2-40B4-BE49-F238E27FC236}">
                <a16:creationId xmlns:a16="http://schemas.microsoft.com/office/drawing/2014/main" id="{1F521217-322F-F8E3-148C-C855D4BDB012}"/>
              </a:ext>
            </a:extLst>
          </p:cNvPr>
          <p:cNvSpPr txBox="1"/>
          <p:nvPr/>
        </p:nvSpPr>
        <p:spPr>
          <a:xfrm>
            <a:off x="584054" y="2484946"/>
            <a:ext cx="3115454" cy="1325940"/>
          </a:xfrm>
          <a:prstGeom prst="rect">
            <a:avLst/>
          </a:prstGeom>
          <a:noFill/>
        </p:spPr>
        <p:txBody>
          <a:bodyPr wrap="square">
            <a:spAutoFit/>
          </a:bodyPr>
          <a:lstStyle/>
          <a:p>
            <a:pPr marL="12700" marR="1250315">
              <a:lnSpc>
                <a:spcPct val="116100"/>
              </a:lnSpc>
            </a:pPr>
            <a:r>
              <a:rPr lang="en-US" sz="1400" b="1" spc="-70" dirty="0">
                <a:solidFill>
                  <a:srgbClr val="005670"/>
                </a:solidFill>
                <a:latin typeface="Open Sans" panose="020B0606030504020204" pitchFamily="34" charset="0"/>
                <a:ea typeface="Open Sans" panose="020B0606030504020204" pitchFamily="34" charset="0"/>
                <a:cs typeface="Open Sans" panose="020B0606030504020204" pitchFamily="34" charset="0"/>
              </a:rPr>
              <a:t>DARRON KATTAN</a:t>
            </a:r>
          </a:p>
          <a:p>
            <a:pPr marL="12700" marR="1250315">
              <a:lnSpc>
                <a:spcPct val="116100"/>
              </a:lnSpc>
            </a:pP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Managing Director</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Multifamily Investment Sales</a:t>
            </a:r>
            <a:endPar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u="sng"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Darron.Kattan@FranklinSt.com</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t>
            </a: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813.839.7300</a:t>
            </a:r>
          </a:p>
        </p:txBody>
      </p:sp>
      <p:sp>
        <p:nvSpPr>
          <p:cNvPr id="12" name="TextBox 11">
            <a:extLst>
              <a:ext uri="{FF2B5EF4-FFF2-40B4-BE49-F238E27FC236}">
                <a16:creationId xmlns:a16="http://schemas.microsoft.com/office/drawing/2014/main" id="{A6F8DCDC-2E0E-3081-D289-4FF3B8377995}"/>
              </a:ext>
            </a:extLst>
          </p:cNvPr>
          <p:cNvSpPr txBox="1"/>
          <p:nvPr/>
        </p:nvSpPr>
        <p:spPr>
          <a:xfrm>
            <a:off x="584054" y="4071562"/>
            <a:ext cx="3115454" cy="1325940"/>
          </a:xfrm>
          <a:prstGeom prst="rect">
            <a:avLst/>
          </a:prstGeom>
          <a:noFill/>
        </p:spPr>
        <p:txBody>
          <a:bodyPr wrap="square">
            <a:spAutoFit/>
          </a:bodyPr>
          <a:lstStyle/>
          <a:p>
            <a:pPr marL="12700" marR="1250315">
              <a:lnSpc>
                <a:spcPct val="116100"/>
              </a:lnSpc>
            </a:pPr>
            <a:r>
              <a:rPr lang="en-US" sz="1400" b="1" spc="-70" dirty="0">
                <a:solidFill>
                  <a:srgbClr val="005670"/>
                </a:solidFill>
                <a:latin typeface="Open Sans" panose="020B0606030504020204" pitchFamily="34" charset="0"/>
                <a:ea typeface="Open Sans" panose="020B0606030504020204" pitchFamily="34" charset="0"/>
                <a:cs typeface="Open Sans" panose="020B0606030504020204" pitchFamily="34" charset="0"/>
              </a:rPr>
              <a:t>ZACHARY AMES</a:t>
            </a:r>
          </a:p>
          <a:p>
            <a:pPr marL="12700" marR="1250315">
              <a:lnSpc>
                <a:spcPct val="116100"/>
              </a:lnSpc>
            </a:pP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Managing Director</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Institutional Services Group</a:t>
            </a:r>
            <a:endPar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u="sng"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Zachary.Ames@FranklinSt.com</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t>
            </a: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813.839.7300</a:t>
            </a:r>
          </a:p>
        </p:txBody>
      </p:sp>
      <p:sp>
        <p:nvSpPr>
          <p:cNvPr id="18" name="TextBox 17">
            <a:extLst>
              <a:ext uri="{FF2B5EF4-FFF2-40B4-BE49-F238E27FC236}">
                <a16:creationId xmlns:a16="http://schemas.microsoft.com/office/drawing/2014/main" id="{7DB07627-49DE-8AD6-A288-A993BE01832F}"/>
              </a:ext>
            </a:extLst>
          </p:cNvPr>
          <p:cNvSpPr txBox="1"/>
          <p:nvPr/>
        </p:nvSpPr>
        <p:spPr>
          <a:xfrm>
            <a:off x="584054" y="5664021"/>
            <a:ext cx="3115454" cy="1325940"/>
          </a:xfrm>
          <a:prstGeom prst="rect">
            <a:avLst/>
          </a:prstGeom>
          <a:noFill/>
        </p:spPr>
        <p:txBody>
          <a:bodyPr wrap="square">
            <a:spAutoFit/>
          </a:bodyPr>
          <a:lstStyle/>
          <a:p>
            <a:pPr marL="12700" marR="1250315">
              <a:lnSpc>
                <a:spcPct val="116100"/>
              </a:lnSpc>
            </a:pPr>
            <a:r>
              <a:rPr lang="en-US" sz="1400" b="1" spc="-70" dirty="0">
                <a:solidFill>
                  <a:srgbClr val="005670"/>
                </a:solidFill>
                <a:latin typeface="Open Sans" panose="020B0606030504020204" pitchFamily="34" charset="0"/>
                <a:ea typeface="Open Sans" panose="020B0606030504020204" pitchFamily="34" charset="0"/>
                <a:cs typeface="Open Sans" panose="020B0606030504020204" pitchFamily="34" charset="0"/>
              </a:rPr>
              <a:t>AVERY JORDAN</a:t>
            </a:r>
          </a:p>
          <a:p>
            <a:pPr marL="12700" marR="1250315">
              <a:lnSpc>
                <a:spcPct val="116100"/>
              </a:lnSpc>
            </a:pP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Senior Director</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Private Client Group</a:t>
            </a:r>
            <a:endPar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u="sng"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Avery.Jordan@FranklinSt.com</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t>
            </a: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813.839.7300</a:t>
            </a:r>
          </a:p>
        </p:txBody>
      </p:sp>
      <p:pic>
        <p:nvPicPr>
          <p:cNvPr id="23" name="Picture 22" descr="A map of canada with different colored states&#10;&#10;Description automatically generated">
            <a:extLst>
              <a:ext uri="{FF2B5EF4-FFF2-40B4-BE49-F238E27FC236}">
                <a16:creationId xmlns:a16="http://schemas.microsoft.com/office/drawing/2014/main" id="{F59FDEB4-1A86-0194-4983-3799DFB5C3B3}"/>
              </a:ext>
            </a:extLst>
          </p:cNvPr>
          <p:cNvPicPr>
            <a:picLocks noGrp="1" noRot="1" noChangeAspec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val="0"/>
              </a:ext>
            </a:extLst>
          </a:blip>
          <a:srcRect l="2273" t="34898" r="65628" b="43876"/>
          <a:stretch/>
        </p:blipFill>
        <p:spPr>
          <a:xfrm>
            <a:off x="8839200" y="1770307"/>
            <a:ext cx="5638800" cy="5593166"/>
          </a:xfrm>
          <a:prstGeom prst="rect">
            <a:avLst/>
          </a:prstGeom>
          <a:ln>
            <a:noFill/>
          </a:ln>
          <a:effectLst>
            <a:outerShdw blurRad="190500" algn="tl" rotWithShape="0">
              <a:srgbClr val="000000">
                <a:alpha val="70000"/>
              </a:srgbClr>
            </a:outerShdw>
          </a:effectLst>
        </p:spPr>
      </p:pic>
      <p:sp>
        <p:nvSpPr>
          <p:cNvPr id="31" name="TextBox 30">
            <a:extLst>
              <a:ext uri="{FF2B5EF4-FFF2-40B4-BE49-F238E27FC236}">
                <a16:creationId xmlns:a16="http://schemas.microsoft.com/office/drawing/2014/main" id="{6E90B2E0-B082-48DE-5B65-ABCFEFBCA7C7}"/>
              </a:ext>
            </a:extLst>
          </p:cNvPr>
          <p:cNvSpPr txBox="1"/>
          <p:nvPr/>
        </p:nvSpPr>
        <p:spPr>
          <a:xfrm>
            <a:off x="9525000" y="4943934"/>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Central Pinellas</a:t>
            </a:r>
          </a:p>
        </p:txBody>
      </p:sp>
      <p:sp>
        <p:nvSpPr>
          <p:cNvPr id="25" name="TextBox 24">
            <a:extLst>
              <a:ext uri="{FF2B5EF4-FFF2-40B4-BE49-F238E27FC236}">
                <a16:creationId xmlns:a16="http://schemas.microsoft.com/office/drawing/2014/main" id="{1F9E9512-F964-A790-18D2-E879F3E3364F}"/>
              </a:ext>
            </a:extLst>
          </p:cNvPr>
          <p:cNvSpPr txBox="1"/>
          <p:nvPr/>
        </p:nvSpPr>
        <p:spPr>
          <a:xfrm>
            <a:off x="13518452" y="5715000"/>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SE Tampa</a:t>
            </a:r>
          </a:p>
        </p:txBody>
      </p:sp>
      <p:sp>
        <p:nvSpPr>
          <p:cNvPr id="26" name="TextBox 25">
            <a:extLst>
              <a:ext uri="{FF2B5EF4-FFF2-40B4-BE49-F238E27FC236}">
                <a16:creationId xmlns:a16="http://schemas.microsoft.com/office/drawing/2014/main" id="{DD6B6D07-EBCA-8FA8-C05E-F42F34E2EF13}"/>
              </a:ext>
            </a:extLst>
          </p:cNvPr>
          <p:cNvSpPr txBox="1"/>
          <p:nvPr/>
        </p:nvSpPr>
        <p:spPr>
          <a:xfrm>
            <a:off x="13127553" y="3233190"/>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North Tampa</a:t>
            </a:r>
          </a:p>
        </p:txBody>
      </p:sp>
      <p:sp>
        <p:nvSpPr>
          <p:cNvPr id="28" name="TextBox 27">
            <a:extLst>
              <a:ext uri="{FF2B5EF4-FFF2-40B4-BE49-F238E27FC236}">
                <a16:creationId xmlns:a16="http://schemas.microsoft.com/office/drawing/2014/main" id="{F8F1942C-5D98-2267-C6C5-86C9FBBD09A8}"/>
              </a:ext>
            </a:extLst>
          </p:cNvPr>
          <p:cNvSpPr txBox="1"/>
          <p:nvPr/>
        </p:nvSpPr>
        <p:spPr>
          <a:xfrm>
            <a:off x="12641797" y="3951047"/>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East Tampa</a:t>
            </a:r>
          </a:p>
        </p:txBody>
      </p:sp>
      <p:sp>
        <p:nvSpPr>
          <p:cNvPr id="29" name="TextBox 28">
            <a:extLst>
              <a:ext uri="{FF2B5EF4-FFF2-40B4-BE49-F238E27FC236}">
                <a16:creationId xmlns:a16="http://schemas.microsoft.com/office/drawing/2014/main" id="{C7130CBA-A40D-B680-1D81-BC312EA4AEBF}"/>
              </a:ext>
            </a:extLst>
          </p:cNvPr>
          <p:cNvSpPr txBox="1"/>
          <p:nvPr/>
        </p:nvSpPr>
        <p:spPr>
          <a:xfrm>
            <a:off x="12611821" y="4244123"/>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Downtown Tampa</a:t>
            </a:r>
          </a:p>
        </p:txBody>
      </p:sp>
      <p:sp>
        <p:nvSpPr>
          <p:cNvPr id="30" name="TextBox 29">
            <a:extLst>
              <a:ext uri="{FF2B5EF4-FFF2-40B4-BE49-F238E27FC236}">
                <a16:creationId xmlns:a16="http://schemas.microsoft.com/office/drawing/2014/main" id="{EEB3319D-E6C6-F0F1-EDDC-6844C964EAF7}"/>
              </a:ext>
            </a:extLst>
          </p:cNvPr>
          <p:cNvSpPr txBox="1"/>
          <p:nvPr/>
        </p:nvSpPr>
        <p:spPr>
          <a:xfrm>
            <a:off x="11582400" y="1988900"/>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Pasco County</a:t>
            </a:r>
          </a:p>
        </p:txBody>
      </p:sp>
      <p:sp>
        <p:nvSpPr>
          <p:cNvPr id="32" name="TextBox 31">
            <a:extLst>
              <a:ext uri="{FF2B5EF4-FFF2-40B4-BE49-F238E27FC236}">
                <a16:creationId xmlns:a16="http://schemas.microsoft.com/office/drawing/2014/main" id="{A4A339D1-CA84-019B-94BB-0079C2850DD7}"/>
              </a:ext>
            </a:extLst>
          </p:cNvPr>
          <p:cNvSpPr txBox="1"/>
          <p:nvPr/>
        </p:nvSpPr>
        <p:spPr>
          <a:xfrm>
            <a:off x="11882660" y="3880054"/>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West</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Tampa</a:t>
            </a:r>
          </a:p>
        </p:txBody>
      </p:sp>
      <p:sp>
        <p:nvSpPr>
          <p:cNvPr id="33" name="TextBox 32">
            <a:extLst>
              <a:ext uri="{FF2B5EF4-FFF2-40B4-BE49-F238E27FC236}">
                <a16:creationId xmlns:a16="http://schemas.microsoft.com/office/drawing/2014/main" id="{6746582D-7C80-6C40-E1D3-03026E232993}"/>
              </a:ext>
            </a:extLst>
          </p:cNvPr>
          <p:cNvSpPr txBox="1"/>
          <p:nvPr/>
        </p:nvSpPr>
        <p:spPr>
          <a:xfrm>
            <a:off x="11918618" y="5101325"/>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South Tampa</a:t>
            </a:r>
          </a:p>
        </p:txBody>
      </p:sp>
      <p:sp>
        <p:nvSpPr>
          <p:cNvPr id="34" name="TextBox 33">
            <a:extLst>
              <a:ext uri="{FF2B5EF4-FFF2-40B4-BE49-F238E27FC236}">
                <a16:creationId xmlns:a16="http://schemas.microsoft.com/office/drawing/2014/main" id="{37E7F852-2B28-5CDC-DF42-115C3B9A8234}"/>
              </a:ext>
            </a:extLst>
          </p:cNvPr>
          <p:cNvSpPr txBox="1"/>
          <p:nvPr/>
        </p:nvSpPr>
        <p:spPr>
          <a:xfrm>
            <a:off x="9915142" y="3675993"/>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North</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Pinellas</a:t>
            </a:r>
          </a:p>
        </p:txBody>
      </p:sp>
      <p:sp>
        <p:nvSpPr>
          <p:cNvPr id="35" name="TextBox 34">
            <a:extLst>
              <a:ext uri="{FF2B5EF4-FFF2-40B4-BE49-F238E27FC236}">
                <a16:creationId xmlns:a16="http://schemas.microsoft.com/office/drawing/2014/main" id="{10629A6E-79D4-6896-F6AE-CB3BF3436D54}"/>
              </a:ext>
            </a:extLst>
          </p:cNvPr>
          <p:cNvSpPr txBox="1"/>
          <p:nvPr/>
        </p:nvSpPr>
        <p:spPr>
          <a:xfrm>
            <a:off x="11507882" y="3131794"/>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NW Tampa</a:t>
            </a:r>
          </a:p>
        </p:txBody>
      </p:sp>
      <p:sp>
        <p:nvSpPr>
          <p:cNvPr id="36" name="TextBox 35">
            <a:extLst>
              <a:ext uri="{FF2B5EF4-FFF2-40B4-BE49-F238E27FC236}">
                <a16:creationId xmlns:a16="http://schemas.microsoft.com/office/drawing/2014/main" id="{896151B9-C372-D5C8-18B3-69F79E4C928C}"/>
              </a:ext>
            </a:extLst>
          </p:cNvPr>
          <p:cNvSpPr txBox="1"/>
          <p:nvPr/>
        </p:nvSpPr>
        <p:spPr>
          <a:xfrm>
            <a:off x="10464353" y="5797578"/>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South</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Pinellas</a:t>
            </a:r>
          </a:p>
        </p:txBody>
      </p:sp>
      <p:sp>
        <p:nvSpPr>
          <p:cNvPr id="15" name="TextBox 14">
            <a:extLst>
              <a:ext uri="{FF2B5EF4-FFF2-40B4-BE49-F238E27FC236}">
                <a16:creationId xmlns:a16="http://schemas.microsoft.com/office/drawing/2014/main" id="{3EB44662-973E-5608-1673-48591F950FA1}"/>
              </a:ext>
            </a:extLst>
          </p:cNvPr>
          <p:cNvSpPr txBox="1"/>
          <p:nvPr/>
        </p:nvSpPr>
        <p:spPr>
          <a:xfrm>
            <a:off x="2171700" y="8677930"/>
            <a:ext cx="11201400" cy="830997"/>
          </a:xfrm>
          <a:prstGeom prst="rect">
            <a:avLst/>
          </a:prstGeom>
          <a:noFill/>
        </p:spPr>
        <p:txBody>
          <a:bodyPr wrap="square" rtlCol="0">
            <a:spAutoFit/>
          </a:bodyPr>
          <a:lstStyle/>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Disclaimer:</a:t>
            </a:r>
            <a:endParaRPr lang="en-US" sz="80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endParaRPr>
          </a:p>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Franklin Street, together with its subsidiaries or affiliates, reserves all rights contained in this report. This report is gathered from purported reliable multiple third-party and independent sources for the purposes of providing information to the public as a whole. It is not intended to reflect, nor does it represent, any warranties, representations or accuracies within any data or information and may, in fact, contain errors or incomplete information. Any views expressed in this report are subject to change with or without notice. Any advice provided to clients by Franklin Street may reflect different opinions based upon the unique and independent client circumstances to a given transaction or service. Franklin Street does not suggest, and expressly disclaims, reliance on investment or other business decisions made solely upon the information contained in this report.</a:t>
            </a:r>
          </a:p>
          <a:p>
            <a:pPr algn="ctr"/>
            <a:r>
              <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https://franklinst.com/</a:t>
            </a:r>
            <a:endPar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D584332-B685-5864-A710-7172E3937607}"/>
              </a:ext>
            </a:extLst>
          </p:cNvPr>
          <p:cNvSpPr txBox="1"/>
          <p:nvPr/>
        </p:nvSpPr>
        <p:spPr>
          <a:xfrm>
            <a:off x="710563" y="7378675"/>
            <a:ext cx="2032637" cy="246221"/>
          </a:xfrm>
          <a:prstGeom prst="rect">
            <a:avLst/>
          </a:prstGeom>
          <a:noFill/>
        </p:spPr>
        <p:txBody>
          <a:bodyPr wrap="square" rtlCol="0">
            <a:spAutoFit/>
          </a:bodyPr>
          <a:lstStyle/>
          <a:p>
            <a:r>
              <a:rPr lang="en-US" sz="1000" i="1" dirty="0">
                <a:latin typeface="Open Sans" pitchFamily="2" charset="0"/>
                <a:ea typeface="Open Sans" pitchFamily="2" charset="0"/>
                <a:cs typeface="Open Sans" pitchFamily="2" charset="0"/>
              </a:rPr>
              <a:t>Source: CoStar</a:t>
            </a:r>
          </a:p>
        </p:txBody>
      </p:sp>
      <p:sp>
        <p:nvSpPr>
          <p:cNvPr id="2" name="Holder 5">
            <a:extLst>
              <a:ext uri="{FF2B5EF4-FFF2-40B4-BE49-F238E27FC236}">
                <a16:creationId xmlns:a16="http://schemas.microsoft.com/office/drawing/2014/main" id="{445C1CD3-560C-3ED1-056F-E081EAE71A02}"/>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3" name="Holder 4">
            <a:extLst>
              <a:ext uri="{FF2B5EF4-FFF2-40B4-BE49-F238E27FC236}">
                <a16:creationId xmlns:a16="http://schemas.microsoft.com/office/drawing/2014/main" id="{B50AB8BA-F36C-AE92-2DF1-DF40886342AB}"/>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4" name="Graphic 13" descr="Badge Copyright outline">
            <a:extLst>
              <a:ext uri="{FF2B5EF4-FFF2-40B4-BE49-F238E27FC236}">
                <a16:creationId xmlns:a16="http://schemas.microsoft.com/office/drawing/2014/main" id="{85E6DD9A-E108-AA51-65A7-3B14DE3F87B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spTree>
    <p:extLst>
      <p:ext uri="{BB962C8B-B14F-4D97-AF65-F5344CB8AC3E}">
        <p14:creationId xmlns:p14="http://schemas.microsoft.com/office/powerpoint/2010/main" val="39690403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CE03C9-E41D-DB82-D8E3-12750C7501F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786"/>
            <a:ext cx="15544800" cy="10057614"/>
          </a:xfrm>
          <a:prstGeom prst="rect">
            <a:avLst/>
          </a:prstGeom>
        </p:spPr>
      </p:pic>
      <p:pic>
        <p:nvPicPr>
          <p:cNvPr id="9" name="Picture 8" descr="A blue background with white dots&#10;&#10;Description automatically generated">
            <a:extLst>
              <a:ext uri="{FF2B5EF4-FFF2-40B4-BE49-F238E27FC236}">
                <a16:creationId xmlns:a16="http://schemas.microsoft.com/office/drawing/2014/main" id="{A5DEB2AE-34B3-3CA8-D882-A3647BB0D107}"/>
              </a:ext>
            </a:extLst>
          </p:cNvPr>
          <p:cNvPicPr>
            <a:picLocks noChangeAspect="1"/>
          </p:cNvPicPr>
          <p:nvPr/>
        </p:nvPicPr>
        <p:blipFill rotWithShape="1">
          <a:blip r:embed="rId5" cstate="print">
            <a:alphaModFix amt="79000"/>
            <a:extLst>
              <a:ext uri="{28A0092B-C50C-407E-A947-70E740481C1C}">
                <a14:useLocalDpi xmlns:a14="http://schemas.microsoft.com/office/drawing/2010/main" val="0"/>
              </a:ext>
            </a:extLst>
          </a:blip>
          <a:srcRect l="-193" t="1" r="-1" b="-104"/>
          <a:stretch/>
        </p:blipFill>
        <p:spPr>
          <a:xfrm rot="2748722">
            <a:off x="-3243911" y="395130"/>
            <a:ext cx="15469036" cy="11728315"/>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B2B04918-2CA3-DA69-6ADF-A3090E229F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432" y="1524000"/>
            <a:ext cx="3581400" cy="483591"/>
          </a:xfrm>
          <a:prstGeom prst="rect">
            <a:avLst/>
          </a:prstGeom>
        </p:spPr>
      </p:pic>
      <p:sp>
        <p:nvSpPr>
          <p:cNvPr id="2" name="Isosceles Triangle 1">
            <a:extLst>
              <a:ext uri="{FF2B5EF4-FFF2-40B4-BE49-F238E27FC236}">
                <a16:creationId xmlns:a16="http://schemas.microsoft.com/office/drawing/2014/main" id="{60B82A0E-F2F1-2A1D-6166-6A40232DDCFD}"/>
              </a:ext>
            </a:extLst>
          </p:cNvPr>
          <p:cNvSpPr/>
          <p:nvPr/>
        </p:nvSpPr>
        <p:spPr>
          <a:xfrm>
            <a:off x="10591800" y="6714841"/>
            <a:ext cx="7772400" cy="3370302"/>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28158D5-7766-983F-4AC5-707D31E92C98}"/>
              </a:ext>
            </a:extLst>
          </p:cNvPr>
          <p:cNvSpPr txBox="1"/>
          <p:nvPr/>
        </p:nvSpPr>
        <p:spPr>
          <a:xfrm>
            <a:off x="457200" y="4398768"/>
            <a:ext cx="12379111" cy="5078313"/>
          </a:xfrm>
          <a:prstGeom prst="rect">
            <a:avLst/>
          </a:prstGeom>
          <a:noFill/>
        </p:spPr>
        <p:txBody>
          <a:bodyPr wrap="square">
            <a:spAutoFit/>
          </a:bodyPr>
          <a:lstStyle/>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SOUTH FLORIDA</a:t>
            </a:r>
          </a:p>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a:t>
            </a:r>
          </a:p>
          <a:p>
            <a:pPr marL="274320" algn="l">
              <a:lnSpc>
                <a:spcPct val="100000"/>
              </a:lnSpc>
              <a:tabLst>
                <a:tab pos="4563745" algn="l"/>
              </a:tabLst>
            </a:pPr>
            <a:r>
              <a:rPr lang="en-US" sz="4800" spc="-150" dirty="0">
                <a:solidFill>
                  <a:schemeClr val="bg1"/>
                </a:solidFill>
                <a:latin typeface="Open Sans" pitchFamily="2" charset="0"/>
                <a:ea typeface="Open Sans" pitchFamily="2" charset="0"/>
                <a:cs typeface="Open Sans" pitchFamily="2" charset="0"/>
              </a:rPr>
              <a:t>Q1 2025</a:t>
            </a:r>
          </a:p>
        </p:txBody>
      </p:sp>
      <p:sp>
        <p:nvSpPr>
          <p:cNvPr id="4" name="Holder 5">
            <a:extLst>
              <a:ext uri="{FF2B5EF4-FFF2-40B4-BE49-F238E27FC236}">
                <a16:creationId xmlns:a16="http://schemas.microsoft.com/office/drawing/2014/main" id="{E6B2DFE5-A0F8-F11F-91D3-76972152B157}"/>
              </a:ext>
            </a:extLst>
          </p:cNvPr>
          <p:cNvSpPr txBox="1">
            <a:spLocks/>
          </p:cNvSpPr>
          <p:nvPr/>
        </p:nvSpPr>
        <p:spPr>
          <a:xfrm>
            <a:off x="12478916" y="9570181"/>
            <a:ext cx="2560039"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Franklin Street Data &amp; Research</a:t>
            </a:r>
          </a:p>
        </p:txBody>
      </p:sp>
      <p:cxnSp>
        <p:nvCxnSpPr>
          <p:cNvPr id="8" name="Straight Connector 7">
            <a:extLst>
              <a:ext uri="{FF2B5EF4-FFF2-40B4-BE49-F238E27FC236}">
                <a16:creationId xmlns:a16="http://schemas.microsoft.com/office/drawing/2014/main" id="{3A3A6D4D-740C-4835-541E-22D0DB75A7CC}"/>
              </a:ext>
            </a:extLst>
          </p:cNvPr>
          <p:cNvCxnSpPr>
            <a:cxnSpLocks/>
          </p:cNvCxnSpPr>
          <p:nvPr/>
        </p:nvCxnSpPr>
        <p:spPr>
          <a:xfrm>
            <a:off x="5261609" y="0"/>
            <a:ext cx="3276600" cy="304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03702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3434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 | SOUTH FLORIDA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object 17">
            <a:extLst>
              <a:ext uri="{FF2B5EF4-FFF2-40B4-BE49-F238E27FC236}">
                <a16:creationId xmlns:a16="http://schemas.microsoft.com/office/drawing/2014/main" id="{23CBA492-7EE9-DF69-7D48-4219988841F8}"/>
              </a:ext>
            </a:extLst>
          </p:cNvPr>
          <p:cNvSpPr txBox="1"/>
          <p:nvPr/>
        </p:nvSpPr>
        <p:spPr>
          <a:xfrm>
            <a:off x="457199" y="796041"/>
            <a:ext cx="14736974" cy="1423467"/>
          </a:xfrm>
          <a:prstGeom prst="rect">
            <a:avLst/>
          </a:prstGeom>
        </p:spPr>
        <p:txBody>
          <a:bodyPr vert="horz" wrap="square" lIns="0" tIns="38100" rIns="0" bIns="0" rtlCol="0">
            <a:spAutoFit/>
          </a:bodyPr>
          <a:lstStyle/>
          <a:p>
            <a:pPr>
              <a:spcBef>
                <a:spcPts val="300"/>
              </a:spcBef>
            </a:pPr>
            <a:r>
              <a:rPr sz="2000" b="1" i="1" spc="-10" dirty="0">
                <a:solidFill>
                  <a:srgbClr val="00939D"/>
                </a:solidFill>
                <a:latin typeface="Open Sans" panose="020B0606030504020204" pitchFamily="34" charset="0"/>
                <a:ea typeface="Open Sans" panose="020B0606030504020204" pitchFamily="34" charset="0"/>
                <a:cs typeface="Open Sans" panose="020B0606030504020204" pitchFamily="34" charset="0"/>
              </a:rPr>
              <a:t>Outlook</a:t>
            </a:r>
            <a:endParaRPr lang="en-US" sz="1400" b="0" dirty="0">
              <a:latin typeface="Open Sans" panose="020B0606030504020204" pitchFamily="34" charset="0"/>
              <a:ea typeface="Open Sans" panose="020B0606030504020204" pitchFamily="34" charset="0"/>
              <a:cs typeface="Open Sans" panose="020B0606030504020204" pitchFamily="34" charset="0"/>
            </a:endParaRPr>
          </a:p>
          <a:p>
            <a:pPr>
              <a:buNone/>
            </a:pPr>
            <a:r>
              <a:rPr lang="en-US" sz="1400" dirty="0">
                <a:latin typeface="Open Sans" panose="020B0606030504020204" pitchFamily="34" charset="0"/>
                <a:ea typeface="Open Sans" panose="020B0606030504020204" pitchFamily="34" charset="0"/>
                <a:cs typeface="Open Sans" panose="020B0606030504020204" pitchFamily="34" charset="0"/>
              </a:rPr>
              <a:t>Apartment demand in South Florida has strengthened over the past year, supported by a steady flow of newly delivered units and rising interest in luxury rentals. According to CoStar, luxury apartment demand remained strong in Q1 2025, contributing to four consecutive quarters of net absorption exceeding the region’s 10-year average. While leasing activity hasn’t returned to the peaks of 2021, it continues to show consistent momentum. Still, affordability challenges and a sizable supply pipeline are weighing on near-term fundamentals. CoStar notes that these headwinds have kept annual rent growth subdued at just 0.5%—well below the 10-year average of 3.7%. Until the supply wave eases and affordability pressures moderate, South Florida’s rent growth is likely to remain tempered despite steady demand.</a:t>
            </a:r>
          </a:p>
        </p:txBody>
      </p: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2546" y="197822"/>
            <a:ext cx="2148854" cy="290156"/>
          </a:xfrm>
          <a:prstGeom prst="rect">
            <a:avLst/>
          </a:prstGeom>
        </p:spPr>
      </p:pic>
      <p:sp>
        <p:nvSpPr>
          <p:cNvPr id="34" name="TextBox 33">
            <a:extLst>
              <a:ext uri="{FF2B5EF4-FFF2-40B4-BE49-F238E27FC236}">
                <a16:creationId xmlns:a16="http://schemas.microsoft.com/office/drawing/2014/main" id="{AEC1497F-5C46-E91A-8E10-6291F94C1B2C}"/>
              </a:ext>
            </a:extLst>
          </p:cNvPr>
          <p:cNvSpPr txBox="1"/>
          <p:nvPr/>
        </p:nvSpPr>
        <p:spPr>
          <a:xfrm>
            <a:off x="857250" y="6140497"/>
            <a:ext cx="2836913"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Under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Construction</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B36520AA-F5D9-61FD-E25A-EDCBD3B937A8}"/>
              </a:ext>
            </a:extLst>
          </p:cNvPr>
          <p:cNvSpPr txBox="1"/>
          <p:nvPr/>
        </p:nvSpPr>
        <p:spPr>
          <a:xfrm>
            <a:off x="8125563" y="2645995"/>
            <a:ext cx="6688074" cy="400110"/>
          </a:xfrm>
          <a:prstGeom prst="rect">
            <a:avLst/>
          </a:prstGeom>
          <a:noFill/>
        </p:spPr>
        <p:txBody>
          <a:bodyPr wrap="square">
            <a:spAutoFit/>
          </a:bodyPr>
          <a:lstStyle/>
          <a:p>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Absorption</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&amp;</a:t>
            </a:r>
            <a:r>
              <a:rPr lang="en-US" sz="2000" b="1" i="1" spc="-5"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Deliveries</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FF3FA50E-DA9A-9100-8F4D-D1D43698F8D5}"/>
              </a:ext>
            </a:extLst>
          </p:cNvPr>
          <p:cNvSpPr txBox="1"/>
          <p:nvPr/>
        </p:nvSpPr>
        <p:spPr>
          <a:xfrm>
            <a:off x="8125562" y="6142191"/>
            <a:ext cx="7068611"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Sales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Volume</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1B555F39-0E90-9363-A13E-F333767766A4}"/>
              </a:ext>
            </a:extLst>
          </p:cNvPr>
          <p:cNvSpPr txBox="1"/>
          <p:nvPr/>
        </p:nvSpPr>
        <p:spPr>
          <a:xfrm>
            <a:off x="2095706" y="2862798"/>
            <a:ext cx="990600"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7.0%</a:t>
            </a:r>
          </a:p>
        </p:txBody>
      </p:sp>
      <p:cxnSp>
        <p:nvCxnSpPr>
          <p:cNvPr id="21" name="Straight Connector 20">
            <a:extLst>
              <a:ext uri="{FF2B5EF4-FFF2-40B4-BE49-F238E27FC236}">
                <a16:creationId xmlns:a16="http://schemas.microsoft.com/office/drawing/2014/main" id="{BE39787C-BB4D-819A-F4AF-3C6E5F045C11}"/>
              </a:ext>
            </a:extLst>
          </p:cNvPr>
          <p:cNvCxnSpPr>
            <a:cxnSpLocks/>
            <a:endCxn id="51" idx="4"/>
          </p:cNvCxnSpPr>
          <p:nvPr/>
        </p:nvCxnSpPr>
        <p:spPr>
          <a:xfrm>
            <a:off x="3456878" y="2967739"/>
            <a:ext cx="9649" cy="2732141"/>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8FF4F28-B36D-D62F-6B99-9332A55D068A}"/>
              </a:ext>
            </a:extLst>
          </p:cNvPr>
          <p:cNvSpPr/>
          <p:nvPr/>
        </p:nvSpPr>
        <p:spPr>
          <a:xfrm>
            <a:off x="3229792" y="2967739"/>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Arrow Connector 29">
            <a:extLst>
              <a:ext uri="{FF2B5EF4-FFF2-40B4-BE49-F238E27FC236}">
                <a16:creationId xmlns:a16="http://schemas.microsoft.com/office/drawing/2014/main" id="{331BC7F9-2A78-19C6-17AC-9E2414E68B06}"/>
              </a:ext>
            </a:extLst>
          </p:cNvPr>
          <p:cNvCxnSpPr>
            <a:cxnSpLocks/>
          </p:cNvCxnSpPr>
          <p:nvPr/>
        </p:nvCxnSpPr>
        <p:spPr>
          <a:xfrm flipV="1">
            <a:off x="3462061" y="3005975"/>
            <a:ext cx="0" cy="29094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75C5D79A-DC97-B03A-F8C6-FDFDB5453C70}"/>
              </a:ext>
            </a:extLst>
          </p:cNvPr>
          <p:cNvSpPr/>
          <p:nvPr/>
        </p:nvSpPr>
        <p:spPr>
          <a:xfrm>
            <a:off x="3235396" y="3715461"/>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4830D1E5-E4B0-E881-1221-F1DF2E437C58}"/>
              </a:ext>
            </a:extLst>
          </p:cNvPr>
          <p:cNvSpPr/>
          <p:nvPr/>
        </p:nvSpPr>
        <p:spPr>
          <a:xfrm>
            <a:off x="3235520" y="5299770"/>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 name="Straight Arrow Connector 51">
            <a:extLst>
              <a:ext uri="{FF2B5EF4-FFF2-40B4-BE49-F238E27FC236}">
                <a16:creationId xmlns:a16="http://schemas.microsoft.com/office/drawing/2014/main" id="{8D00DE23-633B-D743-14AB-F5A644AE2556}"/>
              </a:ext>
            </a:extLst>
          </p:cNvPr>
          <p:cNvCxnSpPr>
            <a:cxnSpLocks/>
          </p:cNvCxnSpPr>
          <p:nvPr/>
        </p:nvCxnSpPr>
        <p:spPr>
          <a:xfrm flipV="1">
            <a:off x="3466527" y="5345114"/>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367B9733-9305-7C2F-5621-1791B9CE4FCA}"/>
              </a:ext>
            </a:extLst>
          </p:cNvPr>
          <p:cNvSpPr/>
          <p:nvPr/>
        </p:nvSpPr>
        <p:spPr>
          <a:xfrm>
            <a:off x="3235396" y="4532836"/>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Arrow Connector 58">
            <a:extLst>
              <a:ext uri="{FF2B5EF4-FFF2-40B4-BE49-F238E27FC236}">
                <a16:creationId xmlns:a16="http://schemas.microsoft.com/office/drawing/2014/main" id="{85137F13-DEA8-20AC-26C4-4B2958FC8C0F}"/>
              </a:ext>
            </a:extLst>
          </p:cNvPr>
          <p:cNvCxnSpPr>
            <a:cxnSpLocks/>
          </p:cNvCxnSpPr>
          <p:nvPr/>
        </p:nvCxnSpPr>
        <p:spPr>
          <a:xfrm flipV="1">
            <a:off x="3470720" y="4574405"/>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545C55CE-973A-9D07-72F4-07AFE668ED65}"/>
              </a:ext>
            </a:extLst>
          </p:cNvPr>
          <p:cNvSpPr txBox="1"/>
          <p:nvPr/>
        </p:nvSpPr>
        <p:spPr>
          <a:xfrm>
            <a:off x="2033969" y="3654188"/>
            <a:ext cx="1061668"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38K</a:t>
            </a:r>
          </a:p>
        </p:txBody>
      </p:sp>
      <p:sp>
        <p:nvSpPr>
          <p:cNvPr id="71" name="TextBox 70">
            <a:extLst>
              <a:ext uri="{FF2B5EF4-FFF2-40B4-BE49-F238E27FC236}">
                <a16:creationId xmlns:a16="http://schemas.microsoft.com/office/drawing/2014/main" id="{A1D9DA59-E709-5091-1300-6C60CBE70CF4}"/>
              </a:ext>
            </a:extLst>
          </p:cNvPr>
          <p:cNvSpPr txBox="1"/>
          <p:nvPr/>
        </p:nvSpPr>
        <p:spPr>
          <a:xfrm>
            <a:off x="1830141" y="4418980"/>
            <a:ext cx="1270676"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$2,433</a:t>
            </a:r>
          </a:p>
        </p:txBody>
      </p:sp>
      <p:sp>
        <p:nvSpPr>
          <p:cNvPr id="72" name="TextBox 71">
            <a:extLst>
              <a:ext uri="{FF2B5EF4-FFF2-40B4-BE49-F238E27FC236}">
                <a16:creationId xmlns:a16="http://schemas.microsoft.com/office/drawing/2014/main" id="{C21B232E-AD09-E8C5-598B-9D17E46A0E68}"/>
              </a:ext>
            </a:extLst>
          </p:cNvPr>
          <p:cNvSpPr txBox="1"/>
          <p:nvPr/>
        </p:nvSpPr>
        <p:spPr>
          <a:xfrm>
            <a:off x="2033970" y="5206460"/>
            <a:ext cx="1063536"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15K</a:t>
            </a:r>
          </a:p>
        </p:txBody>
      </p:sp>
      <p:sp>
        <p:nvSpPr>
          <p:cNvPr id="73" name="TextBox 72">
            <a:extLst>
              <a:ext uri="{FF2B5EF4-FFF2-40B4-BE49-F238E27FC236}">
                <a16:creationId xmlns:a16="http://schemas.microsoft.com/office/drawing/2014/main" id="{3EF0EDBD-62E7-4841-1D57-1701DB08158A}"/>
              </a:ext>
            </a:extLst>
          </p:cNvPr>
          <p:cNvSpPr txBox="1"/>
          <p:nvPr/>
        </p:nvSpPr>
        <p:spPr>
          <a:xfrm>
            <a:off x="2684895" y="2429241"/>
            <a:ext cx="1560038" cy="400110"/>
          </a:xfrm>
          <a:prstGeom prst="rect">
            <a:avLst/>
          </a:prstGeom>
          <a:noFill/>
        </p:spPr>
        <p:txBody>
          <a:bodyPr wrap="square">
            <a:spAutoFit/>
          </a:bodyPr>
          <a:lstStyle/>
          <a:p>
            <a:r>
              <a:rPr lang="en-US" sz="2000" b="1" i="1" dirty="0">
                <a:solidFill>
                  <a:srgbClr val="00939D"/>
                </a:solidFill>
                <a:latin typeface="Open Sans" panose="020B0606030504020204" pitchFamily="34" charset="0"/>
                <a:ea typeface="Open Sans" panose="020B0606030504020204" pitchFamily="34" charset="0"/>
                <a:cs typeface="Open Sans" panose="020B0606030504020204" pitchFamily="34" charset="0"/>
              </a:rPr>
              <a:t>YOY Trends</a:t>
            </a:r>
            <a:endParaRPr lang="en-US" sz="2000" i="1" dirty="0">
              <a:solidFill>
                <a:srgbClr val="00939D"/>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Arrow Connector 4">
            <a:extLst>
              <a:ext uri="{FF2B5EF4-FFF2-40B4-BE49-F238E27FC236}">
                <a16:creationId xmlns:a16="http://schemas.microsoft.com/office/drawing/2014/main" id="{CE3E6F22-0AE9-76E4-2388-84EAB559BE36}"/>
              </a:ext>
            </a:extLst>
          </p:cNvPr>
          <p:cNvCxnSpPr>
            <a:cxnSpLocks/>
          </p:cNvCxnSpPr>
          <p:nvPr/>
        </p:nvCxnSpPr>
        <p:spPr>
          <a:xfrm flipV="1">
            <a:off x="3462152" y="3765541"/>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B47D1C1-B4BB-23D8-373F-64E4F0B1F8CC}"/>
              </a:ext>
            </a:extLst>
          </p:cNvPr>
          <p:cNvPicPr>
            <a:picLocks noChangeAspect="1"/>
          </p:cNvPicPr>
          <p:nvPr/>
        </p:nvPicPr>
        <p:blipFill rotWithShape="1">
          <a:blip r:embed="rId4"/>
          <a:srcRect l="30849" t="19572" r="38455" b="51253"/>
          <a:stretch/>
        </p:blipFill>
        <p:spPr>
          <a:xfrm>
            <a:off x="1172607" y="2867582"/>
            <a:ext cx="462014" cy="548640"/>
          </a:xfrm>
          <a:prstGeom prst="rect">
            <a:avLst/>
          </a:prstGeom>
        </p:spPr>
      </p:pic>
      <p:pic>
        <p:nvPicPr>
          <p:cNvPr id="17" name="Picture 16">
            <a:extLst>
              <a:ext uri="{FF2B5EF4-FFF2-40B4-BE49-F238E27FC236}">
                <a16:creationId xmlns:a16="http://schemas.microsoft.com/office/drawing/2014/main" id="{F832C3F3-E2A0-E4B7-0BD8-D7430A3E36BD}"/>
              </a:ext>
            </a:extLst>
          </p:cNvPr>
          <p:cNvPicPr preferRelativeResize="0">
            <a:picLocks/>
          </p:cNvPicPr>
          <p:nvPr/>
        </p:nvPicPr>
        <p:blipFill rotWithShape="1">
          <a:blip r:embed="rId5"/>
          <a:srcRect l="34911" t="22095" r="42067" b="48731"/>
          <a:stretch/>
        </p:blipFill>
        <p:spPr>
          <a:xfrm>
            <a:off x="1286125" y="4465029"/>
            <a:ext cx="336528" cy="522444"/>
          </a:xfrm>
          <a:prstGeom prst="rect">
            <a:avLst/>
          </a:prstGeom>
        </p:spPr>
      </p:pic>
      <p:pic>
        <p:nvPicPr>
          <p:cNvPr id="18" name="Picture 17">
            <a:extLst>
              <a:ext uri="{FF2B5EF4-FFF2-40B4-BE49-F238E27FC236}">
                <a16:creationId xmlns:a16="http://schemas.microsoft.com/office/drawing/2014/main" id="{C567179A-7217-E753-C9A2-54AC1BEA6610}"/>
              </a:ext>
            </a:extLst>
          </p:cNvPr>
          <p:cNvPicPr>
            <a:picLocks noChangeAspect="1"/>
          </p:cNvPicPr>
          <p:nvPr/>
        </p:nvPicPr>
        <p:blipFill rotWithShape="1">
          <a:blip r:embed="rId6"/>
          <a:srcRect l="33838" t="27476" r="39150" b="47613"/>
          <a:stretch/>
        </p:blipFill>
        <p:spPr>
          <a:xfrm>
            <a:off x="1223382" y="5125325"/>
            <a:ext cx="462014" cy="631646"/>
          </a:xfrm>
          <a:prstGeom prst="rect">
            <a:avLst/>
          </a:prstGeom>
        </p:spPr>
      </p:pic>
      <p:pic>
        <p:nvPicPr>
          <p:cNvPr id="19" name="Picture 18">
            <a:extLst>
              <a:ext uri="{FF2B5EF4-FFF2-40B4-BE49-F238E27FC236}">
                <a16:creationId xmlns:a16="http://schemas.microsoft.com/office/drawing/2014/main" id="{933E297C-6E85-A7C8-9440-1BA1656524C1}"/>
              </a:ext>
            </a:extLst>
          </p:cNvPr>
          <p:cNvPicPr>
            <a:picLocks noChangeAspect="1"/>
          </p:cNvPicPr>
          <p:nvPr/>
        </p:nvPicPr>
        <p:blipFill rotWithShape="1">
          <a:blip r:embed="rId7"/>
          <a:srcRect l="30241" t="26329" r="29318" b="44123"/>
          <a:stretch/>
        </p:blipFill>
        <p:spPr>
          <a:xfrm>
            <a:off x="1117802" y="3619370"/>
            <a:ext cx="560106" cy="511293"/>
          </a:xfrm>
          <a:prstGeom prst="rect">
            <a:avLst/>
          </a:prstGeom>
        </p:spPr>
      </p:pic>
      <p:sp>
        <p:nvSpPr>
          <p:cNvPr id="25" name="TextBox 24">
            <a:extLst>
              <a:ext uri="{FF2B5EF4-FFF2-40B4-BE49-F238E27FC236}">
                <a16:creationId xmlns:a16="http://schemas.microsoft.com/office/drawing/2014/main" id="{56ED45AA-5060-B7FB-8039-519E5893AE4F}"/>
              </a:ext>
            </a:extLst>
          </p:cNvPr>
          <p:cNvSpPr txBox="1"/>
          <p:nvPr/>
        </p:nvSpPr>
        <p:spPr>
          <a:xfrm>
            <a:off x="3872203" y="2966782"/>
            <a:ext cx="1564645"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Vacancy Rate</a:t>
            </a:r>
          </a:p>
        </p:txBody>
      </p:sp>
      <p:sp>
        <p:nvSpPr>
          <p:cNvPr id="27" name="TextBox 26">
            <a:extLst>
              <a:ext uri="{FF2B5EF4-FFF2-40B4-BE49-F238E27FC236}">
                <a16:creationId xmlns:a16="http://schemas.microsoft.com/office/drawing/2014/main" id="{D5AC94A8-4B6E-CB33-9113-06B3DC4005A8}"/>
              </a:ext>
            </a:extLst>
          </p:cNvPr>
          <p:cNvSpPr txBox="1"/>
          <p:nvPr/>
        </p:nvSpPr>
        <p:spPr>
          <a:xfrm>
            <a:off x="3872202" y="3730850"/>
            <a:ext cx="2819399"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Under Construction Units</a:t>
            </a:r>
          </a:p>
        </p:txBody>
      </p:sp>
      <p:sp>
        <p:nvSpPr>
          <p:cNvPr id="28" name="TextBox 27">
            <a:extLst>
              <a:ext uri="{FF2B5EF4-FFF2-40B4-BE49-F238E27FC236}">
                <a16:creationId xmlns:a16="http://schemas.microsoft.com/office/drawing/2014/main" id="{565771F0-F3BB-4908-8B01-DDED1A5DB0C0}"/>
              </a:ext>
            </a:extLst>
          </p:cNvPr>
          <p:cNvSpPr txBox="1"/>
          <p:nvPr/>
        </p:nvSpPr>
        <p:spPr>
          <a:xfrm>
            <a:off x="3872202" y="4551402"/>
            <a:ext cx="2376197"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Market Rent/Unit</a:t>
            </a:r>
          </a:p>
        </p:txBody>
      </p:sp>
      <p:sp>
        <p:nvSpPr>
          <p:cNvPr id="29" name="TextBox 28">
            <a:extLst>
              <a:ext uri="{FF2B5EF4-FFF2-40B4-BE49-F238E27FC236}">
                <a16:creationId xmlns:a16="http://schemas.microsoft.com/office/drawing/2014/main" id="{10313265-BE41-493D-23DD-ED495F9B2288}"/>
              </a:ext>
            </a:extLst>
          </p:cNvPr>
          <p:cNvSpPr txBox="1"/>
          <p:nvPr/>
        </p:nvSpPr>
        <p:spPr>
          <a:xfrm>
            <a:off x="3872203" y="5317209"/>
            <a:ext cx="2819400"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12 MO Net Absorption Units</a:t>
            </a:r>
          </a:p>
        </p:txBody>
      </p:sp>
      <p:sp>
        <p:nvSpPr>
          <p:cNvPr id="13" name="Holder 5">
            <a:extLst>
              <a:ext uri="{FF2B5EF4-FFF2-40B4-BE49-F238E27FC236}">
                <a16:creationId xmlns:a16="http://schemas.microsoft.com/office/drawing/2014/main" id="{34B4922B-2D57-25AB-6B22-A14745387BAD}"/>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4" name="Holder 4">
            <a:extLst>
              <a:ext uri="{FF2B5EF4-FFF2-40B4-BE49-F238E27FC236}">
                <a16:creationId xmlns:a16="http://schemas.microsoft.com/office/drawing/2014/main" id="{AC5E6C6B-8191-A141-944E-462DD6668F86}"/>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5" name="Graphic 14" descr="Badge Copyright outline">
            <a:extLst>
              <a:ext uri="{FF2B5EF4-FFF2-40B4-BE49-F238E27FC236}">
                <a16:creationId xmlns:a16="http://schemas.microsoft.com/office/drawing/2014/main" id="{25BEF79B-2903-D1F0-A669-1CF1D2BC23B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graphicFrame>
        <p:nvGraphicFramePr>
          <p:cNvPr id="3" name="Chart 2">
            <a:extLst>
              <a:ext uri="{FF2B5EF4-FFF2-40B4-BE49-F238E27FC236}">
                <a16:creationId xmlns:a16="http://schemas.microsoft.com/office/drawing/2014/main" id="{B491C62F-E914-E009-0E14-B308213BAE41}"/>
              </a:ext>
            </a:extLst>
          </p:cNvPr>
          <p:cNvGraphicFramePr>
            <a:graphicFrameLocks/>
          </p:cNvGraphicFramePr>
          <p:nvPr>
            <p:extLst>
              <p:ext uri="{D42A27DB-BD31-4B8C-83A1-F6EECF244321}">
                <p14:modId xmlns:p14="http://schemas.microsoft.com/office/powerpoint/2010/main" val="1310753523"/>
              </p:ext>
            </p:extLst>
          </p:nvPr>
        </p:nvGraphicFramePr>
        <p:xfrm>
          <a:off x="7299473" y="2985226"/>
          <a:ext cx="6949440" cy="304495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4" name="Chart 3">
            <a:extLst>
              <a:ext uri="{FF2B5EF4-FFF2-40B4-BE49-F238E27FC236}">
                <a16:creationId xmlns:a16="http://schemas.microsoft.com/office/drawing/2014/main" id="{0DC18311-05AD-4090-461D-117E42572EA5}"/>
              </a:ext>
            </a:extLst>
          </p:cNvPr>
          <p:cNvGraphicFramePr>
            <a:graphicFrameLocks/>
          </p:cNvGraphicFramePr>
          <p:nvPr>
            <p:extLst>
              <p:ext uri="{D42A27DB-BD31-4B8C-83A1-F6EECF244321}">
                <p14:modId xmlns:p14="http://schemas.microsoft.com/office/powerpoint/2010/main" val="401966056"/>
              </p:ext>
            </p:extLst>
          </p:nvPr>
        </p:nvGraphicFramePr>
        <p:xfrm>
          <a:off x="201464" y="6433245"/>
          <a:ext cx="6949440" cy="304495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0" name="Chart 19">
            <a:extLst>
              <a:ext uri="{FF2B5EF4-FFF2-40B4-BE49-F238E27FC236}">
                <a16:creationId xmlns:a16="http://schemas.microsoft.com/office/drawing/2014/main" id="{D43E2DB4-809D-3C9B-155E-6FB2CF5CBE1E}"/>
              </a:ext>
            </a:extLst>
          </p:cNvPr>
          <p:cNvGraphicFramePr>
            <a:graphicFrameLocks/>
          </p:cNvGraphicFramePr>
          <p:nvPr>
            <p:extLst>
              <p:ext uri="{D42A27DB-BD31-4B8C-83A1-F6EECF244321}">
                <p14:modId xmlns:p14="http://schemas.microsoft.com/office/powerpoint/2010/main" val="509140565"/>
              </p:ext>
            </p:extLst>
          </p:nvPr>
        </p:nvGraphicFramePr>
        <p:xfrm>
          <a:off x="7299472" y="6437378"/>
          <a:ext cx="7178528" cy="304495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256802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4196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 | SOUTH FLORIDA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7306" y="194190"/>
            <a:ext cx="2148854" cy="290156"/>
          </a:xfrm>
          <a:prstGeom prst="rect">
            <a:avLst/>
          </a:prstGeom>
        </p:spPr>
      </p:pic>
      <p:sp>
        <p:nvSpPr>
          <p:cNvPr id="5" name="TextBox 4">
            <a:extLst>
              <a:ext uri="{FF2B5EF4-FFF2-40B4-BE49-F238E27FC236}">
                <a16:creationId xmlns:a16="http://schemas.microsoft.com/office/drawing/2014/main" id="{6BA3161E-DDC7-F48E-1FAB-D27DD9216505}"/>
              </a:ext>
            </a:extLst>
          </p:cNvPr>
          <p:cNvSpPr txBox="1"/>
          <p:nvPr/>
        </p:nvSpPr>
        <p:spPr>
          <a:xfrm>
            <a:off x="762000" y="1295400"/>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Market Asking Rent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D9189EF3-C651-7E05-0497-F3A416E00B99}"/>
              </a:ext>
            </a:extLst>
          </p:cNvPr>
          <p:cNvSpPr txBox="1"/>
          <p:nvPr/>
        </p:nvSpPr>
        <p:spPr>
          <a:xfrm>
            <a:off x="8107680" y="129569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Job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101C2606-3418-C646-E839-AABCC287E540}"/>
              </a:ext>
            </a:extLst>
          </p:cNvPr>
          <p:cNvSpPr txBox="1"/>
          <p:nvPr/>
        </p:nvSpPr>
        <p:spPr>
          <a:xfrm>
            <a:off x="76200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Population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E11C9E00-1041-386B-9E85-69F21B58EBD8}"/>
              </a:ext>
            </a:extLst>
          </p:cNvPr>
          <p:cNvSpPr txBox="1"/>
          <p:nvPr/>
        </p:nvSpPr>
        <p:spPr>
          <a:xfrm>
            <a:off x="810768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Median Household Income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Holder 5">
            <a:extLst>
              <a:ext uri="{FF2B5EF4-FFF2-40B4-BE49-F238E27FC236}">
                <a16:creationId xmlns:a16="http://schemas.microsoft.com/office/drawing/2014/main" id="{B20F42BD-FF78-8047-CC45-8378C4D25906}"/>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8" name="Holder 4">
            <a:extLst>
              <a:ext uri="{FF2B5EF4-FFF2-40B4-BE49-F238E27FC236}">
                <a16:creationId xmlns:a16="http://schemas.microsoft.com/office/drawing/2014/main" id="{ACA7788E-FBC4-0009-9679-2A88EB811639}"/>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9" name="Graphic 18" descr="Badge Copyright outline">
            <a:extLst>
              <a:ext uri="{FF2B5EF4-FFF2-40B4-BE49-F238E27FC236}">
                <a16:creationId xmlns:a16="http://schemas.microsoft.com/office/drawing/2014/main" id="{33838A8F-5910-261E-B526-CF0235851CA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437264" y="9610698"/>
            <a:ext cx="276999" cy="276999"/>
          </a:xfrm>
          <a:prstGeom prst="rect">
            <a:avLst/>
          </a:prstGeom>
        </p:spPr>
      </p:pic>
      <p:graphicFrame>
        <p:nvGraphicFramePr>
          <p:cNvPr id="3" name="Chart 2">
            <a:extLst>
              <a:ext uri="{FF2B5EF4-FFF2-40B4-BE49-F238E27FC236}">
                <a16:creationId xmlns:a16="http://schemas.microsoft.com/office/drawing/2014/main" id="{7A4B8312-5731-AE47-9DCE-B4641E581F0F}"/>
              </a:ext>
            </a:extLst>
          </p:cNvPr>
          <p:cNvGraphicFramePr>
            <a:graphicFrameLocks/>
          </p:cNvGraphicFramePr>
          <p:nvPr>
            <p:extLst>
              <p:ext uri="{D42A27DB-BD31-4B8C-83A1-F6EECF244321}">
                <p14:modId xmlns:p14="http://schemas.microsoft.com/office/powerpoint/2010/main" val="2920718243"/>
              </p:ext>
            </p:extLst>
          </p:nvPr>
        </p:nvGraphicFramePr>
        <p:xfrm>
          <a:off x="228600" y="1736032"/>
          <a:ext cx="6949440" cy="30449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 name="Chart 3">
            <a:extLst>
              <a:ext uri="{FF2B5EF4-FFF2-40B4-BE49-F238E27FC236}">
                <a16:creationId xmlns:a16="http://schemas.microsoft.com/office/drawing/2014/main" id="{7D420ADF-08BF-99DE-49D3-666EDD50ECFC}"/>
              </a:ext>
            </a:extLst>
          </p:cNvPr>
          <p:cNvGraphicFramePr>
            <a:graphicFrameLocks/>
          </p:cNvGraphicFramePr>
          <p:nvPr>
            <p:extLst>
              <p:ext uri="{D42A27DB-BD31-4B8C-83A1-F6EECF244321}">
                <p14:modId xmlns:p14="http://schemas.microsoft.com/office/powerpoint/2010/main" val="216814837"/>
              </p:ext>
            </p:extLst>
          </p:nvPr>
        </p:nvGraphicFramePr>
        <p:xfrm>
          <a:off x="7543799" y="1736032"/>
          <a:ext cx="6949440" cy="30449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0" name="Chart 19">
            <a:extLst>
              <a:ext uri="{FF2B5EF4-FFF2-40B4-BE49-F238E27FC236}">
                <a16:creationId xmlns:a16="http://schemas.microsoft.com/office/drawing/2014/main" id="{663FDCBF-E441-6959-4F13-BCD5AFFC145A}"/>
              </a:ext>
            </a:extLst>
          </p:cNvPr>
          <p:cNvGraphicFramePr>
            <a:graphicFrameLocks/>
          </p:cNvGraphicFramePr>
          <p:nvPr>
            <p:extLst>
              <p:ext uri="{D42A27DB-BD31-4B8C-83A1-F6EECF244321}">
                <p14:modId xmlns:p14="http://schemas.microsoft.com/office/powerpoint/2010/main" val="404778322"/>
              </p:ext>
            </p:extLst>
          </p:nvPr>
        </p:nvGraphicFramePr>
        <p:xfrm>
          <a:off x="254758" y="6090315"/>
          <a:ext cx="6949440" cy="30449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1" name="Chart 20">
            <a:extLst>
              <a:ext uri="{FF2B5EF4-FFF2-40B4-BE49-F238E27FC236}">
                <a16:creationId xmlns:a16="http://schemas.microsoft.com/office/drawing/2014/main" id="{D32DA241-5589-009B-BC0F-BCC4C2C9028F}"/>
              </a:ext>
            </a:extLst>
          </p:cNvPr>
          <p:cNvGraphicFramePr>
            <a:graphicFrameLocks/>
          </p:cNvGraphicFramePr>
          <p:nvPr>
            <p:extLst>
              <p:ext uri="{D42A27DB-BD31-4B8C-83A1-F6EECF244321}">
                <p14:modId xmlns:p14="http://schemas.microsoft.com/office/powerpoint/2010/main" val="2556007322"/>
              </p:ext>
            </p:extLst>
          </p:nvPr>
        </p:nvGraphicFramePr>
        <p:xfrm>
          <a:off x="7543798" y="6139395"/>
          <a:ext cx="7239002" cy="3044952"/>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28666790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3434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 | SOUTH FLORIDA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7306" y="196891"/>
            <a:ext cx="2148854" cy="290156"/>
          </a:xfrm>
          <a:prstGeom prst="rect">
            <a:avLst/>
          </a:prstGeom>
        </p:spPr>
      </p:pic>
      <p:sp>
        <p:nvSpPr>
          <p:cNvPr id="22" name="object 17">
            <a:extLst>
              <a:ext uri="{FF2B5EF4-FFF2-40B4-BE49-F238E27FC236}">
                <a16:creationId xmlns:a16="http://schemas.microsoft.com/office/drawing/2014/main" id="{2997AC61-C32C-E7C2-9185-02004B65EA27}"/>
              </a:ext>
            </a:extLst>
          </p:cNvPr>
          <p:cNvSpPr txBox="1"/>
          <p:nvPr/>
        </p:nvSpPr>
        <p:spPr>
          <a:xfrm>
            <a:off x="710563" y="1882981"/>
            <a:ext cx="2522220" cy="443711"/>
          </a:xfrm>
          <a:prstGeom prst="rect">
            <a:avLst/>
          </a:prstGeom>
        </p:spPr>
        <p:txBody>
          <a:bodyPr vert="horz" wrap="square" lIns="0" tIns="12700" rIns="0" bIns="0" rtlCol="0">
            <a:spAutoFit/>
          </a:bodyPr>
          <a:lstStyle/>
          <a:p>
            <a:pPr marL="12700">
              <a:lnSpc>
                <a:spcPct val="100000"/>
              </a:lnSpc>
              <a:spcBef>
                <a:spcPts val="100"/>
              </a:spcBef>
            </a:pPr>
            <a:r>
              <a:rPr lang="en-US" sz="2800" b="1" i="1"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Our Team</a:t>
            </a:r>
            <a:endParaRPr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descr="A blue background with white dots&#10;&#10;Description automatically generated">
            <a:extLst>
              <a:ext uri="{FF2B5EF4-FFF2-40B4-BE49-F238E27FC236}">
                <a16:creationId xmlns:a16="http://schemas.microsoft.com/office/drawing/2014/main" id="{37E5A37C-F684-2928-5CDD-5ECB67A85B08}"/>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7772400" y="2819401"/>
            <a:ext cx="7772400" cy="3733800"/>
          </a:xfrm>
          <a:prstGeom prst="rect">
            <a:avLst/>
          </a:prstGeom>
        </p:spPr>
      </p:pic>
      <p:sp>
        <p:nvSpPr>
          <p:cNvPr id="44" name="object 11">
            <a:extLst>
              <a:ext uri="{FF2B5EF4-FFF2-40B4-BE49-F238E27FC236}">
                <a16:creationId xmlns:a16="http://schemas.microsoft.com/office/drawing/2014/main" id="{1E6BB771-F1F5-BF7E-BE1F-1B6A9BEDD48F}"/>
              </a:ext>
            </a:extLst>
          </p:cNvPr>
          <p:cNvSpPr txBox="1"/>
          <p:nvPr/>
        </p:nvSpPr>
        <p:spPr>
          <a:xfrm>
            <a:off x="783449" y="5899528"/>
            <a:ext cx="2620369" cy="1009315"/>
          </a:xfrm>
          <a:prstGeom prst="rect">
            <a:avLst/>
          </a:prstGeom>
        </p:spPr>
        <p:txBody>
          <a:bodyPr vert="horz" wrap="square" lIns="0" tIns="12700" rIns="0" bIns="0" rtlCol="0">
            <a:spAutoFit/>
          </a:bodyPr>
          <a:lstStyle/>
          <a:p>
            <a:pPr marL="12700" marR="5080">
              <a:lnSpc>
                <a:spcPct val="116100"/>
              </a:lnSpc>
              <a:spcBef>
                <a:spcPts val="10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KELLY ANTINI </a:t>
            </a:r>
          </a:p>
          <a:p>
            <a:pPr marL="12700" marR="5080">
              <a:lnSpc>
                <a:spcPct val="116100"/>
              </a:lnSpc>
              <a:spcBef>
                <a:spcPts val="100"/>
              </a:spcBef>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Research Analyst</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Kelly.Antini@FranklinSt.com</a:t>
            </a: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45" name="object 13">
            <a:extLst>
              <a:ext uri="{FF2B5EF4-FFF2-40B4-BE49-F238E27FC236}">
                <a16:creationId xmlns:a16="http://schemas.microsoft.com/office/drawing/2014/main" id="{137108B7-38F2-9733-6D17-1D224C598C5C}"/>
              </a:ext>
            </a:extLst>
          </p:cNvPr>
          <p:cNvSpPr txBox="1"/>
          <p:nvPr/>
        </p:nvSpPr>
        <p:spPr>
          <a:xfrm>
            <a:off x="4369039" y="2535522"/>
            <a:ext cx="2374265" cy="1031116"/>
          </a:xfrm>
          <a:prstGeom prst="rect">
            <a:avLst/>
          </a:prstGeom>
        </p:spPr>
        <p:txBody>
          <a:bodyPr vert="horz" wrap="square" lIns="0" tIns="46990" rIns="0" bIns="0" rtlCol="0">
            <a:spAutoFit/>
          </a:bodyPr>
          <a:lstStyle/>
          <a:p>
            <a:pPr marL="12700" marR="5080">
              <a:lnSpc>
                <a:spcPct val="116100"/>
              </a:lnSpc>
              <a:spcBef>
                <a:spcPts val="37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ALEX RAMOS</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Business Data Analyst </a:t>
            </a:r>
            <a:r>
              <a:rPr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Alex.Ramos@FranklinSt.com</a:t>
            </a:r>
            <a:endPar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8" name="TextBox 7">
            <a:extLst>
              <a:ext uri="{FF2B5EF4-FFF2-40B4-BE49-F238E27FC236}">
                <a16:creationId xmlns:a16="http://schemas.microsoft.com/office/drawing/2014/main" id="{1E582421-459E-A7E4-B201-BB4273B0E1CA}"/>
              </a:ext>
            </a:extLst>
          </p:cNvPr>
          <p:cNvSpPr txBox="1"/>
          <p:nvPr/>
        </p:nvSpPr>
        <p:spPr>
          <a:xfrm>
            <a:off x="614483" y="2535522"/>
            <a:ext cx="3260738" cy="1325940"/>
          </a:xfrm>
          <a:prstGeom prst="rect">
            <a:avLst/>
          </a:prstGeom>
          <a:noFill/>
        </p:spPr>
        <p:txBody>
          <a:bodyPr wrap="square">
            <a:spAutoFit/>
          </a:bodyPr>
          <a:lstStyle/>
          <a:p>
            <a:pPr marL="12700" marR="1250315">
              <a:lnSpc>
                <a:spcPct val="116100"/>
              </a:lnSpc>
            </a:pPr>
            <a:r>
              <a:rPr lang="en-US" sz="1400" b="1" spc="-70" dirty="0">
                <a:solidFill>
                  <a:srgbClr val="005670"/>
                </a:solidFill>
                <a:latin typeface="Open Sans" panose="020B0606030504020204" pitchFamily="34" charset="0"/>
                <a:ea typeface="Open Sans" panose="020B0606030504020204" pitchFamily="34" charset="0"/>
                <a:cs typeface="Open Sans" panose="020B0606030504020204" pitchFamily="34" charset="0"/>
              </a:rPr>
              <a:t>GREGORY MATUS</a:t>
            </a:r>
          </a:p>
          <a:p>
            <a:pPr marL="12700" marR="1250315">
              <a:lnSpc>
                <a:spcPct val="116100"/>
              </a:lnSpc>
            </a:pP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Senior Vice President</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Multifamily Investment Sales</a:t>
            </a:r>
            <a:endPar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u="sng"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Gregory.Matus@FranklinSt.com</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t>
            </a: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954.640.1100</a:t>
            </a:r>
          </a:p>
        </p:txBody>
      </p:sp>
      <p:sp>
        <p:nvSpPr>
          <p:cNvPr id="10" name="TextBox 9">
            <a:extLst>
              <a:ext uri="{FF2B5EF4-FFF2-40B4-BE49-F238E27FC236}">
                <a16:creationId xmlns:a16="http://schemas.microsoft.com/office/drawing/2014/main" id="{8A1DC30C-AB35-1E3D-D5D5-D33135A92D61}"/>
              </a:ext>
            </a:extLst>
          </p:cNvPr>
          <p:cNvSpPr txBox="1"/>
          <p:nvPr/>
        </p:nvSpPr>
        <p:spPr>
          <a:xfrm>
            <a:off x="666470" y="4203013"/>
            <a:ext cx="3715030" cy="1325940"/>
          </a:xfrm>
          <a:prstGeom prst="rect">
            <a:avLst/>
          </a:prstGeom>
          <a:noFill/>
        </p:spPr>
        <p:txBody>
          <a:bodyPr wrap="square">
            <a:spAutoFit/>
          </a:bodyPr>
          <a:lstStyle/>
          <a:p>
            <a:pPr marL="12700" marR="1250315">
              <a:lnSpc>
                <a:spcPct val="116100"/>
              </a:lnSpc>
            </a:pPr>
            <a:r>
              <a:rPr lang="en-US" sz="1400" b="1" spc="-70" dirty="0">
                <a:solidFill>
                  <a:srgbClr val="005670"/>
                </a:solidFill>
                <a:latin typeface="Open Sans" panose="020B0606030504020204" pitchFamily="34" charset="0"/>
                <a:ea typeface="Open Sans" panose="020B0606030504020204" pitchFamily="34" charset="0"/>
                <a:cs typeface="Open Sans" panose="020B0606030504020204" pitchFamily="34" charset="0"/>
              </a:rPr>
              <a:t>DAN DRATCH</a:t>
            </a:r>
          </a:p>
          <a:p>
            <a:pPr marL="12700" marR="1250315">
              <a:lnSpc>
                <a:spcPct val="116100"/>
              </a:lnSpc>
            </a:pP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Regional Managing Director</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Multifamily Investment Sales</a:t>
            </a:r>
            <a:endPar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u="sng"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Dan.Dratch@FranklinSt.com</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t>
            </a: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954.640.1100</a:t>
            </a:r>
          </a:p>
        </p:txBody>
      </p:sp>
      <p:pic>
        <p:nvPicPr>
          <p:cNvPr id="15" name="Picture 14" descr="A map of the state of florida&#10;&#10;Description automatically generated">
            <a:extLst>
              <a:ext uri="{FF2B5EF4-FFF2-40B4-BE49-F238E27FC236}">
                <a16:creationId xmlns:a16="http://schemas.microsoft.com/office/drawing/2014/main" id="{E1850CEC-5E0C-91DC-DADE-63E059F88ABA}"/>
              </a:ext>
            </a:extLst>
          </p:cNvPr>
          <p:cNvPicPr>
            <a:picLocks noChangeAspect="1"/>
          </p:cNvPicPr>
          <p:nvPr/>
        </p:nvPicPr>
        <p:blipFill rotWithShape="1">
          <a:blip r:embed="rId6">
            <a:extLst>
              <a:ext uri="{28A0092B-C50C-407E-A947-70E740481C1C}">
                <a14:useLocalDpi xmlns:a14="http://schemas.microsoft.com/office/drawing/2010/main" val="0"/>
              </a:ext>
            </a:extLst>
          </a:blip>
          <a:srcRect l="51014" t="17285" r="9704" b="33338"/>
          <a:stretch/>
        </p:blipFill>
        <p:spPr>
          <a:xfrm>
            <a:off x="9525000" y="1892126"/>
            <a:ext cx="4343400" cy="5550295"/>
          </a:xfrm>
          <a:prstGeom prst="rect">
            <a:avLst/>
          </a:prstGeom>
          <a:ln>
            <a:noFill/>
          </a:ln>
          <a:effectLst>
            <a:outerShdw blurRad="190500" algn="tl" rotWithShape="0">
              <a:srgbClr val="000000">
                <a:alpha val="70000"/>
              </a:srgbClr>
            </a:outerShdw>
          </a:effectLst>
        </p:spPr>
      </p:pic>
      <p:sp>
        <p:nvSpPr>
          <p:cNvPr id="30" name="TextBox 29">
            <a:extLst>
              <a:ext uri="{FF2B5EF4-FFF2-40B4-BE49-F238E27FC236}">
                <a16:creationId xmlns:a16="http://schemas.microsoft.com/office/drawing/2014/main" id="{1DD5D74B-35FD-5A20-4E58-2C603FD514F5}"/>
              </a:ext>
            </a:extLst>
          </p:cNvPr>
          <p:cNvSpPr txBox="1">
            <a:spLocks/>
          </p:cNvSpPr>
          <p:nvPr/>
        </p:nvSpPr>
        <p:spPr>
          <a:xfrm>
            <a:off x="11380074" y="6632896"/>
            <a:ext cx="1765932"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Downtown</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Miami</a:t>
            </a:r>
          </a:p>
        </p:txBody>
      </p:sp>
      <p:sp>
        <p:nvSpPr>
          <p:cNvPr id="16" name="TextBox 15">
            <a:extLst>
              <a:ext uri="{FF2B5EF4-FFF2-40B4-BE49-F238E27FC236}">
                <a16:creationId xmlns:a16="http://schemas.microsoft.com/office/drawing/2014/main" id="{95133905-6216-AA70-0CF8-2285D56C9D12}"/>
              </a:ext>
            </a:extLst>
          </p:cNvPr>
          <p:cNvSpPr txBox="1">
            <a:spLocks/>
          </p:cNvSpPr>
          <p:nvPr/>
        </p:nvSpPr>
        <p:spPr>
          <a:xfrm>
            <a:off x="11732467" y="5142910"/>
            <a:ext cx="1765932"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Central Fort</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Lauderdale</a:t>
            </a:r>
          </a:p>
        </p:txBody>
      </p:sp>
      <p:sp>
        <p:nvSpPr>
          <p:cNvPr id="18" name="TextBox 17">
            <a:extLst>
              <a:ext uri="{FF2B5EF4-FFF2-40B4-BE49-F238E27FC236}">
                <a16:creationId xmlns:a16="http://schemas.microsoft.com/office/drawing/2014/main" id="{D83088D9-CABE-79B4-4B68-7B2565F39BA6}"/>
              </a:ext>
            </a:extLst>
          </p:cNvPr>
          <p:cNvSpPr txBox="1">
            <a:spLocks/>
          </p:cNvSpPr>
          <p:nvPr/>
        </p:nvSpPr>
        <p:spPr>
          <a:xfrm>
            <a:off x="9994731" y="6678011"/>
            <a:ext cx="1765932"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Miami Springs/</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Doral</a:t>
            </a:r>
          </a:p>
        </p:txBody>
      </p:sp>
      <p:sp>
        <p:nvSpPr>
          <p:cNvPr id="19" name="TextBox 18">
            <a:extLst>
              <a:ext uri="{FF2B5EF4-FFF2-40B4-BE49-F238E27FC236}">
                <a16:creationId xmlns:a16="http://schemas.microsoft.com/office/drawing/2014/main" id="{FF7592BC-CECE-D875-FD5A-59053A53A11C}"/>
              </a:ext>
            </a:extLst>
          </p:cNvPr>
          <p:cNvSpPr txBox="1">
            <a:spLocks/>
          </p:cNvSpPr>
          <p:nvPr/>
        </p:nvSpPr>
        <p:spPr>
          <a:xfrm>
            <a:off x="10713040" y="4146715"/>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Coral Springs</a:t>
            </a:r>
          </a:p>
        </p:txBody>
      </p:sp>
      <p:sp>
        <p:nvSpPr>
          <p:cNvPr id="20" name="TextBox 19">
            <a:extLst>
              <a:ext uri="{FF2B5EF4-FFF2-40B4-BE49-F238E27FC236}">
                <a16:creationId xmlns:a16="http://schemas.microsoft.com/office/drawing/2014/main" id="{397D9F8E-1DCC-5F49-152B-0889F4459713}"/>
              </a:ext>
            </a:extLst>
          </p:cNvPr>
          <p:cNvSpPr txBox="1">
            <a:spLocks/>
          </p:cNvSpPr>
          <p:nvPr/>
        </p:nvSpPr>
        <p:spPr>
          <a:xfrm>
            <a:off x="10497108" y="4815268"/>
            <a:ext cx="1765932"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Plantation/</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Sunrise</a:t>
            </a:r>
          </a:p>
        </p:txBody>
      </p:sp>
      <p:sp>
        <p:nvSpPr>
          <p:cNvPr id="21" name="TextBox 20">
            <a:extLst>
              <a:ext uri="{FF2B5EF4-FFF2-40B4-BE49-F238E27FC236}">
                <a16:creationId xmlns:a16="http://schemas.microsoft.com/office/drawing/2014/main" id="{DF626461-5949-CF57-B0AC-4A49BC639C94}"/>
              </a:ext>
            </a:extLst>
          </p:cNvPr>
          <p:cNvSpPr txBox="1">
            <a:spLocks/>
          </p:cNvSpPr>
          <p:nvPr/>
        </p:nvSpPr>
        <p:spPr>
          <a:xfrm>
            <a:off x="11429041" y="3673939"/>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Boca Raton</a:t>
            </a:r>
          </a:p>
        </p:txBody>
      </p:sp>
      <p:sp>
        <p:nvSpPr>
          <p:cNvPr id="23" name="TextBox 22">
            <a:extLst>
              <a:ext uri="{FF2B5EF4-FFF2-40B4-BE49-F238E27FC236}">
                <a16:creationId xmlns:a16="http://schemas.microsoft.com/office/drawing/2014/main" id="{3C34A080-B894-8DCB-30D1-917B9075C29A}"/>
              </a:ext>
            </a:extLst>
          </p:cNvPr>
          <p:cNvSpPr txBox="1">
            <a:spLocks/>
          </p:cNvSpPr>
          <p:nvPr/>
        </p:nvSpPr>
        <p:spPr>
          <a:xfrm>
            <a:off x="11556655" y="6152075"/>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North Miami Beach</a:t>
            </a:r>
          </a:p>
        </p:txBody>
      </p:sp>
      <p:sp>
        <p:nvSpPr>
          <p:cNvPr id="24" name="TextBox 23">
            <a:extLst>
              <a:ext uri="{FF2B5EF4-FFF2-40B4-BE49-F238E27FC236}">
                <a16:creationId xmlns:a16="http://schemas.microsoft.com/office/drawing/2014/main" id="{C442B714-78D6-5A34-48C0-C9BB8148CB5E}"/>
              </a:ext>
            </a:extLst>
          </p:cNvPr>
          <p:cNvSpPr txBox="1">
            <a:spLocks/>
          </p:cNvSpPr>
          <p:nvPr/>
        </p:nvSpPr>
        <p:spPr>
          <a:xfrm>
            <a:off x="10731365" y="6052352"/>
            <a:ext cx="1765932"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Miami</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Gardens</a:t>
            </a:r>
          </a:p>
        </p:txBody>
      </p:sp>
      <p:sp>
        <p:nvSpPr>
          <p:cNvPr id="25" name="TextBox 24">
            <a:extLst>
              <a:ext uri="{FF2B5EF4-FFF2-40B4-BE49-F238E27FC236}">
                <a16:creationId xmlns:a16="http://schemas.microsoft.com/office/drawing/2014/main" id="{D8417C42-C8AF-53E8-7552-79D612D6E872}"/>
              </a:ext>
            </a:extLst>
          </p:cNvPr>
          <p:cNvSpPr txBox="1">
            <a:spLocks/>
          </p:cNvSpPr>
          <p:nvPr/>
        </p:nvSpPr>
        <p:spPr>
          <a:xfrm>
            <a:off x="9573208" y="5753813"/>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Pembroke Pines</a:t>
            </a:r>
          </a:p>
        </p:txBody>
      </p:sp>
      <p:sp>
        <p:nvSpPr>
          <p:cNvPr id="26" name="TextBox 25">
            <a:extLst>
              <a:ext uri="{FF2B5EF4-FFF2-40B4-BE49-F238E27FC236}">
                <a16:creationId xmlns:a16="http://schemas.microsoft.com/office/drawing/2014/main" id="{CDEB4786-E056-D813-BFFE-CD2AF06E8A23}"/>
              </a:ext>
            </a:extLst>
          </p:cNvPr>
          <p:cNvSpPr txBox="1">
            <a:spLocks/>
          </p:cNvSpPr>
          <p:nvPr/>
        </p:nvSpPr>
        <p:spPr>
          <a:xfrm>
            <a:off x="12297003" y="2696957"/>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Boynton Beach</a:t>
            </a:r>
          </a:p>
        </p:txBody>
      </p:sp>
      <p:sp>
        <p:nvSpPr>
          <p:cNvPr id="27" name="TextBox 26">
            <a:extLst>
              <a:ext uri="{FF2B5EF4-FFF2-40B4-BE49-F238E27FC236}">
                <a16:creationId xmlns:a16="http://schemas.microsoft.com/office/drawing/2014/main" id="{BB3A8784-0F86-D6A7-06E4-0351DAA4CF9E}"/>
              </a:ext>
            </a:extLst>
          </p:cNvPr>
          <p:cNvSpPr txBox="1">
            <a:spLocks/>
          </p:cNvSpPr>
          <p:nvPr/>
        </p:nvSpPr>
        <p:spPr>
          <a:xfrm>
            <a:off x="11833313" y="4293424"/>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Pompano Beach</a:t>
            </a:r>
          </a:p>
        </p:txBody>
      </p:sp>
      <p:sp>
        <p:nvSpPr>
          <p:cNvPr id="4" name="TextBox 3">
            <a:extLst>
              <a:ext uri="{FF2B5EF4-FFF2-40B4-BE49-F238E27FC236}">
                <a16:creationId xmlns:a16="http://schemas.microsoft.com/office/drawing/2014/main" id="{0D6714CB-9FE4-AE26-2063-5738570D3220}"/>
              </a:ext>
            </a:extLst>
          </p:cNvPr>
          <p:cNvSpPr txBox="1"/>
          <p:nvPr/>
        </p:nvSpPr>
        <p:spPr>
          <a:xfrm>
            <a:off x="2171700" y="8677930"/>
            <a:ext cx="11201400" cy="830997"/>
          </a:xfrm>
          <a:prstGeom prst="rect">
            <a:avLst/>
          </a:prstGeom>
          <a:noFill/>
        </p:spPr>
        <p:txBody>
          <a:bodyPr wrap="square" rtlCol="0">
            <a:spAutoFit/>
          </a:bodyPr>
          <a:lstStyle/>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Disclaimer:</a:t>
            </a:r>
            <a:endParaRPr lang="en-US" sz="80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endParaRPr>
          </a:p>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Franklin Street, together with its subsidiaries or affiliates, reserves all rights contained in this report. This report is gathered from purported reliable multiple third-party and independent sources for the purposes of providing information to the public as a whole. It is not intended to reflect, nor does it represent, any warranties, representations or accuracies within any data or information and may, in fact, contain errors or incomplete information. Any views expressed in this report are subject to change with or without notice. Any advice provided to clients by Franklin Street may reflect different opinions based upon the unique and independent client circumstances to a given transaction or service. Franklin Street does not suggest, and expressly disclaims, reliance on investment or other business decisions made solely upon the information contained in this report.</a:t>
            </a:r>
          </a:p>
          <a:p>
            <a:pPr algn="ctr"/>
            <a:r>
              <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https://franklinst.com/</a:t>
            </a:r>
            <a:endPar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66D8EB61-C4CB-D18F-C8EC-DB01D490E2D4}"/>
              </a:ext>
            </a:extLst>
          </p:cNvPr>
          <p:cNvSpPr txBox="1"/>
          <p:nvPr/>
        </p:nvSpPr>
        <p:spPr>
          <a:xfrm>
            <a:off x="710563" y="7378675"/>
            <a:ext cx="2032637" cy="246221"/>
          </a:xfrm>
          <a:prstGeom prst="rect">
            <a:avLst/>
          </a:prstGeom>
          <a:noFill/>
        </p:spPr>
        <p:txBody>
          <a:bodyPr wrap="square" rtlCol="0">
            <a:spAutoFit/>
          </a:bodyPr>
          <a:lstStyle/>
          <a:p>
            <a:r>
              <a:rPr lang="en-US" sz="1000" i="1" dirty="0">
                <a:latin typeface="Open Sans" pitchFamily="2" charset="0"/>
                <a:ea typeface="Open Sans" pitchFamily="2" charset="0"/>
                <a:cs typeface="Open Sans" pitchFamily="2" charset="0"/>
              </a:rPr>
              <a:t>Source: CoStar</a:t>
            </a:r>
          </a:p>
        </p:txBody>
      </p:sp>
      <p:sp>
        <p:nvSpPr>
          <p:cNvPr id="2" name="Holder 5">
            <a:extLst>
              <a:ext uri="{FF2B5EF4-FFF2-40B4-BE49-F238E27FC236}">
                <a16:creationId xmlns:a16="http://schemas.microsoft.com/office/drawing/2014/main" id="{5262F1B8-18A9-9CFC-018B-15FFFEA7B8B9}"/>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3" name="Holder 4">
            <a:extLst>
              <a:ext uri="{FF2B5EF4-FFF2-40B4-BE49-F238E27FC236}">
                <a16:creationId xmlns:a16="http://schemas.microsoft.com/office/drawing/2014/main" id="{C09392B2-027E-0323-4363-568E0F654B97}"/>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4" name="Graphic 13" descr="Badge Copyright outline">
            <a:extLst>
              <a:ext uri="{FF2B5EF4-FFF2-40B4-BE49-F238E27FC236}">
                <a16:creationId xmlns:a16="http://schemas.microsoft.com/office/drawing/2014/main" id="{51B2A4F5-5B4C-8E16-D7DA-C2EC5112A64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spTree>
    <p:extLst>
      <p:ext uri="{BB962C8B-B14F-4D97-AF65-F5344CB8AC3E}">
        <p14:creationId xmlns:p14="http://schemas.microsoft.com/office/powerpoint/2010/main" val="755618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F78B7-0A23-928E-6FE4-B30154E830A3}"/>
            </a:ext>
          </a:extLst>
        </p:cNvPr>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41EFFE6F-9BE5-5040-9815-E2E64590478A}"/>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F80347A4-5C45-B35C-045A-B0FFC0425DD3}"/>
              </a:ext>
            </a:extLst>
          </p:cNvPr>
          <p:cNvSpPr txBox="1">
            <a:spLocks/>
          </p:cNvSpPr>
          <p:nvPr/>
        </p:nvSpPr>
        <p:spPr>
          <a:xfrm>
            <a:off x="533400" y="259377"/>
            <a:ext cx="43434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 | DALLAS | Q1 2025</a:t>
            </a:r>
          </a:p>
        </p:txBody>
      </p:sp>
      <p:cxnSp>
        <p:nvCxnSpPr>
          <p:cNvPr id="7" name="Straight Connector 6">
            <a:extLst>
              <a:ext uri="{FF2B5EF4-FFF2-40B4-BE49-F238E27FC236}">
                <a16:creationId xmlns:a16="http://schemas.microsoft.com/office/drawing/2014/main" id="{52A58A69-1955-383A-15CA-41B3D049E21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A80B76A9-2D8B-A49A-6514-4F61A32456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7306" y="196891"/>
            <a:ext cx="2148854" cy="290156"/>
          </a:xfrm>
          <a:prstGeom prst="rect">
            <a:avLst/>
          </a:prstGeom>
        </p:spPr>
      </p:pic>
      <p:sp>
        <p:nvSpPr>
          <p:cNvPr id="22" name="object 17">
            <a:extLst>
              <a:ext uri="{FF2B5EF4-FFF2-40B4-BE49-F238E27FC236}">
                <a16:creationId xmlns:a16="http://schemas.microsoft.com/office/drawing/2014/main" id="{52B6051D-36A7-5066-AA4F-C1CA99001C35}"/>
              </a:ext>
            </a:extLst>
          </p:cNvPr>
          <p:cNvSpPr txBox="1"/>
          <p:nvPr/>
        </p:nvSpPr>
        <p:spPr>
          <a:xfrm>
            <a:off x="710563" y="1882981"/>
            <a:ext cx="2522220" cy="443711"/>
          </a:xfrm>
          <a:prstGeom prst="rect">
            <a:avLst/>
          </a:prstGeom>
        </p:spPr>
        <p:txBody>
          <a:bodyPr vert="horz" wrap="square" lIns="0" tIns="12700" rIns="0" bIns="0" rtlCol="0">
            <a:spAutoFit/>
          </a:bodyPr>
          <a:lstStyle/>
          <a:p>
            <a:pPr marL="12700">
              <a:lnSpc>
                <a:spcPct val="100000"/>
              </a:lnSpc>
              <a:spcBef>
                <a:spcPts val="100"/>
              </a:spcBef>
            </a:pPr>
            <a:r>
              <a:rPr lang="en-US" sz="2800" b="1" i="1"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Our Team</a:t>
            </a:r>
            <a:endParaRPr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descr="A blue background with white dots&#10;&#10;Description automatically generated">
            <a:extLst>
              <a:ext uri="{FF2B5EF4-FFF2-40B4-BE49-F238E27FC236}">
                <a16:creationId xmlns:a16="http://schemas.microsoft.com/office/drawing/2014/main" id="{97B01531-F63D-3ABF-4045-7330EDDCB523}"/>
              </a:ext>
            </a:extLst>
          </p:cNvPr>
          <p:cNvPicPr>
            <a:picLocks noGrp="1" noRot="1" noChangeAspect="1" noMove="1" noResize="1" noEditPoints="1" noAdjustHandles="1" noChangeArrowheads="1" noChangeShapeType="1" noCrop="1"/>
          </p:cNvPicPr>
          <p:nvPr/>
        </p:nvPicPr>
        <p:blipFill>
          <a:blip r:embed="rId4" cstate="print">
            <a:alphaModFix/>
            <a:extLst>
              <a:ext uri="{28A0092B-C50C-407E-A947-70E740481C1C}">
                <a14:useLocalDpi xmlns:a14="http://schemas.microsoft.com/office/drawing/2010/main" val="0"/>
              </a:ext>
            </a:extLst>
          </a:blip>
          <a:stretch>
            <a:fillRect/>
          </a:stretch>
        </p:blipFill>
        <p:spPr>
          <a:xfrm>
            <a:off x="7772400" y="2819401"/>
            <a:ext cx="7772400" cy="3733800"/>
          </a:xfrm>
          <a:prstGeom prst="rect">
            <a:avLst/>
          </a:prstGeom>
        </p:spPr>
      </p:pic>
      <p:sp>
        <p:nvSpPr>
          <p:cNvPr id="44" name="object 11">
            <a:extLst>
              <a:ext uri="{FF2B5EF4-FFF2-40B4-BE49-F238E27FC236}">
                <a16:creationId xmlns:a16="http://schemas.microsoft.com/office/drawing/2014/main" id="{62B55E54-446F-A028-CCD1-E89922B30C33}"/>
              </a:ext>
            </a:extLst>
          </p:cNvPr>
          <p:cNvSpPr txBox="1"/>
          <p:nvPr/>
        </p:nvSpPr>
        <p:spPr>
          <a:xfrm>
            <a:off x="710563" y="4305939"/>
            <a:ext cx="2620369" cy="1009315"/>
          </a:xfrm>
          <a:prstGeom prst="rect">
            <a:avLst/>
          </a:prstGeom>
        </p:spPr>
        <p:txBody>
          <a:bodyPr vert="horz" wrap="square" lIns="0" tIns="12700" rIns="0" bIns="0" rtlCol="0">
            <a:spAutoFit/>
          </a:bodyPr>
          <a:lstStyle/>
          <a:p>
            <a:pPr marL="12700" marR="5080">
              <a:lnSpc>
                <a:spcPct val="116100"/>
              </a:lnSpc>
              <a:spcBef>
                <a:spcPts val="10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KELLY ANTINI </a:t>
            </a:r>
          </a:p>
          <a:p>
            <a:pPr marL="12700" marR="5080">
              <a:lnSpc>
                <a:spcPct val="116100"/>
              </a:lnSpc>
              <a:spcBef>
                <a:spcPts val="100"/>
              </a:spcBef>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Research Analyst</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Kelly.Antini@FranklinSt.com</a:t>
            </a: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pic>
        <p:nvPicPr>
          <p:cNvPr id="26" name="Picture 25">
            <a:extLst>
              <a:ext uri="{FF2B5EF4-FFF2-40B4-BE49-F238E27FC236}">
                <a16:creationId xmlns:a16="http://schemas.microsoft.com/office/drawing/2014/main" id="{DEB706F5-E827-0974-E3EC-F5AF870D2861}"/>
              </a:ext>
            </a:extLst>
          </p:cNvPr>
          <p:cNvPicPr>
            <a:picLocks noGrp="1" noRot="1" noChangeAspect="1" noMove="1" noResize="1" noEditPoints="1" noAdjustHandles="1" noChangeArrowheads="1" noChangeShapeType="1" noCrop="1"/>
          </p:cNvPicPr>
          <p:nvPr/>
        </p:nvPicPr>
        <p:blipFill>
          <a:blip r:embed="rId6"/>
          <a:stretch>
            <a:fillRect/>
          </a:stretch>
        </p:blipFill>
        <p:spPr>
          <a:xfrm>
            <a:off x="8370000" y="2173961"/>
            <a:ext cx="6577200" cy="5015807"/>
          </a:xfrm>
          <a:prstGeom prst="rect">
            <a:avLst/>
          </a:prstGeom>
        </p:spPr>
      </p:pic>
      <p:sp>
        <p:nvSpPr>
          <p:cNvPr id="45" name="object 13">
            <a:extLst>
              <a:ext uri="{FF2B5EF4-FFF2-40B4-BE49-F238E27FC236}">
                <a16:creationId xmlns:a16="http://schemas.microsoft.com/office/drawing/2014/main" id="{19A9BFED-BACE-37EF-7496-BB67A947CDCE}"/>
              </a:ext>
            </a:extLst>
          </p:cNvPr>
          <p:cNvSpPr txBox="1"/>
          <p:nvPr/>
        </p:nvSpPr>
        <p:spPr>
          <a:xfrm>
            <a:off x="710563" y="5810307"/>
            <a:ext cx="2374265" cy="1031116"/>
          </a:xfrm>
          <a:prstGeom prst="rect">
            <a:avLst/>
          </a:prstGeom>
        </p:spPr>
        <p:txBody>
          <a:bodyPr vert="horz" wrap="square" lIns="0" tIns="46990" rIns="0" bIns="0" rtlCol="0">
            <a:spAutoFit/>
          </a:bodyPr>
          <a:lstStyle/>
          <a:p>
            <a:pPr marL="12700" marR="5080">
              <a:lnSpc>
                <a:spcPct val="116100"/>
              </a:lnSpc>
              <a:spcBef>
                <a:spcPts val="37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ALEX RAMOS</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Business Data Analyst </a:t>
            </a:r>
            <a:r>
              <a:rPr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Alex.Ramos@FranklinSt.com</a:t>
            </a:r>
            <a:endPar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19" name="TextBox 18">
            <a:extLst>
              <a:ext uri="{FF2B5EF4-FFF2-40B4-BE49-F238E27FC236}">
                <a16:creationId xmlns:a16="http://schemas.microsoft.com/office/drawing/2014/main" id="{9B4C97B7-D20D-806D-1DCC-29C6FCECE2DE}"/>
              </a:ext>
            </a:extLst>
          </p:cNvPr>
          <p:cNvSpPr txBox="1">
            <a:spLocks/>
          </p:cNvSpPr>
          <p:nvPr/>
        </p:nvSpPr>
        <p:spPr>
          <a:xfrm>
            <a:off x="13908040" y="4290740"/>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East Dallas</a:t>
            </a:r>
          </a:p>
        </p:txBody>
      </p:sp>
      <p:sp>
        <p:nvSpPr>
          <p:cNvPr id="4" name="TextBox 3">
            <a:extLst>
              <a:ext uri="{FF2B5EF4-FFF2-40B4-BE49-F238E27FC236}">
                <a16:creationId xmlns:a16="http://schemas.microsoft.com/office/drawing/2014/main" id="{9F93ECC6-F7AB-D6EB-7DF6-4C99BF95DB68}"/>
              </a:ext>
            </a:extLst>
          </p:cNvPr>
          <p:cNvSpPr txBox="1"/>
          <p:nvPr/>
        </p:nvSpPr>
        <p:spPr>
          <a:xfrm>
            <a:off x="710563" y="7378675"/>
            <a:ext cx="2032637" cy="246221"/>
          </a:xfrm>
          <a:prstGeom prst="rect">
            <a:avLst/>
          </a:prstGeom>
          <a:noFill/>
        </p:spPr>
        <p:txBody>
          <a:bodyPr wrap="square" rtlCol="0">
            <a:spAutoFit/>
          </a:bodyPr>
          <a:lstStyle/>
          <a:p>
            <a:r>
              <a:rPr lang="en-US" sz="1000" i="1" dirty="0">
                <a:latin typeface="Open Sans" pitchFamily="2" charset="0"/>
                <a:ea typeface="Open Sans" pitchFamily="2" charset="0"/>
                <a:cs typeface="Open Sans" pitchFamily="2" charset="0"/>
              </a:rPr>
              <a:t>Source: CoStar</a:t>
            </a:r>
          </a:p>
        </p:txBody>
      </p:sp>
      <p:sp>
        <p:nvSpPr>
          <p:cNvPr id="8" name="TextBox 7">
            <a:extLst>
              <a:ext uri="{FF2B5EF4-FFF2-40B4-BE49-F238E27FC236}">
                <a16:creationId xmlns:a16="http://schemas.microsoft.com/office/drawing/2014/main" id="{7ABFF4AB-FA64-085F-5AF5-2F9CDFA5D714}"/>
              </a:ext>
            </a:extLst>
          </p:cNvPr>
          <p:cNvSpPr txBox="1"/>
          <p:nvPr/>
        </p:nvSpPr>
        <p:spPr>
          <a:xfrm>
            <a:off x="2171700" y="8677930"/>
            <a:ext cx="11201400" cy="830997"/>
          </a:xfrm>
          <a:prstGeom prst="rect">
            <a:avLst/>
          </a:prstGeom>
          <a:noFill/>
        </p:spPr>
        <p:txBody>
          <a:bodyPr wrap="square" rtlCol="0">
            <a:spAutoFit/>
          </a:bodyPr>
          <a:lstStyle/>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Disclaimer:</a:t>
            </a:r>
            <a:endParaRPr lang="en-US" sz="80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endParaRPr>
          </a:p>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Franklin Street, together with its subsidiaries or affiliates, reserves all rights contained in this report. This report is gathered from purported reliable multiple third-party and independent sources for the purposes of providing information to the public as a whole. It is not intended to reflect, nor does it represent, any warranties, representations or accuracies within any data or information and may, in fact, contain errors or incomplete information. Any views expressed in this report are subject to change with or without notice. Any advice provided to clients by Franklin Street may reflect different opinions based upon the unique and independent client circumstances to a given transaction or service. Franklin Street does not suggest, and expressly disclaims, reliance on investment or other business decisions made solely upon the information contained in this report.</a:t>
            </a:r>
          </a:p>
          <a:p>
            <a:pPr algn="ctr"/>
            <a:r>
              <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https://franklinst.com/</a:t>
            </a:r>
            <a:endPar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Holder 5">
            <a:extLst>
              <a:ext uri="{FF2B5EF4-FFF2-40B4-BE49-F238E27FC236}">
                <a16:creationId xmlns:a16="http://schemas.microsoft.com/office/drawing/2014/main" id="{F9D5F637-A648-24AF-D1EF-943CCD7345CE}"/>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3" name="Holder 4">
            <a:extLst>
              <a:ext uri="{FF2B5EF4-FFF2-40B4-BE49-F238E27FC236}">
                <a16:creationId xmlns:a16="http://schemas.microsoft.com/office/drawing/2014/main" id="{0B9A4C49-9BE4-A3E3-BF46-461441A74330}"/>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4" name="Graphic 13" descr="Badge Copyright outline">
            <a:extLst>
              <a:ext uri="{FF2B5EF4-FFF2-40B4-BE49-F238E27FC236}">
                <a16:creationId xmlns:a16="http://schemas.microsoft.com/office/drawing/2014/main" id="{3E258924-69C1-A719-6B64-B3B78C4CC5D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sp>
        <p:nvSpPr>
          <p:cNvPr id="27" name="TextBox 26">
            <a:extLst>
              <a:ext uri="{FF2B5EF4-FFF2-40B4-BE49-F238E27FC236}">
                <a16:creationId xmlns:a16="http://schemas.microsoft.com/office/drawing/2014/main" id="{86995537-C3F6-B55F-F529-1E68990B0AA9}"/>
              </a:ext>
            </a:extLst>
          </p:cNvPr>
          <p:cNvSpPr txBox="1">
            <a:spLocks/>
          </p:cNvSpPr>
          <p:nvPr/>
        </p:nvSpPr>
        <p:spPr>
          <a:xfrm>
            <a:off x="13373100" y="4470406"/>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Uptown</a:t>
            </a:r>
          </a:p>
        </p:txBody>
      </p:sp>
      <p:sp>
        <p:nvSpPr>
          <p:cNvPr id="28" name="TextBox 27">
            <a:extLst>
              <a:ext uri="{FF2B5EF4-FFF2-40B4-BE49-F238E27FC236}">
                <a16:creationId xmlns:a16="http://schemas.microsoft.com/office/drawing/2014/main" id="{B96C8487-A5DC-89D6-320D-972944917076}"/>
              </a:ext>
            </a:extLst>
          </p:cNvPr>
          <p:cNvSpPr txBox="1">
            <a:spLocks/>
          </p:cNvSpPr>
          <p:nvPr/>
        </p:nvSpPr>
        <p:spPr>
          <a:xfrm>
            <a:off x="12508992" y="5482273"/>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Oak Cliff</a:t>
            </a:r>
          </a:p>
        </p:txBody>
      </p:sp>
      <p:sp>
        <p:nvSpPr>
          <p:cNvPr id="29" name="TextBox 28">
            <a:extLst>
              <a:ext uri="{FF2B5EF4-FFF2-40B4-BE49-F238E27FC236}">
                <a16:creationId xmlns:a16="http://schemas.microsoft.com/office/drawing/2014/main" id="{20B1D52A-C0F0-951A-9AFF-E90C98A76914}"/>
              </a:ext>
            </a:extLst>
          </p:cNvPr>
          <p:cNvSpPr txBox="1">
            <a:spLocks/>
          </p:cNvSpPr>
          <p:nvPr/>
        </p:nvSpPr>
        <p:spPr>
          <a:xfrm>
            <a:off x="10613888" y="5520239"/>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Arlington</a:t>
            </a:r>
          </a:p>
        </p:txBody>
      </p:sp>
      <p:sp>
        <p:nvSpPr>
          <p:cNvPr id="30" name="TextBox 29">
            <a:extLst>
              <a:ext uri="{FF2B5EF4-FFF2-40B4-BE49-F238E27FC236}">
                <a16:creationId xmlns:a16="http://schemas.microsoft.com/office/drawing/2014/main" id="{80B93E1F-B23C-96EE-8C91-62F2D1079510}"/>
              </a:ext>
            </a:extLst>
          </p:cNvPr>
          <p:cNvSpPr txBox="1">
            <a:spLocks/>
          </p:cNvSpPr>
          <p:nvPr/>
        </p:nvSpPr>
        <p:spPr>
          <a:xfrm>
            <a:off x="12490134" y="3047979"/>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Carrollton</a:t>
            </a:r>
          </a:p>
        </p:txBody>
      </p:sp>
      <p:sp>
        <p:nvSpPr>
          <p:cNvPr id="31" name="TextBox 30">
            <a:extLst>
              <a:ext uri="{FF2B5EF4-FFF2-40B4-BE49-F238E27FC236}">
                <a16:creationId xmlns:a16="http://schemas.microsoft.com/office/drawing/2014/main" id="{86841B0E-1FFC-9769-3B3C-40973C330A73}"/>
              </a:ext>
            </a:extLst>
          </p:cNvPr>
          <p:cNvSpPr txBox="1">
            <a:spLocks/>
          </p:cNvSpPr>
          <p:nvPr/>
        </p:nvSpPr>
        <p:spPr>
          <a:xfrm>
            <a:off x="9448800" y="6272356"/>
            <a:ext cx="1765932"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Southeast </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Fort Worth</a:t>
            </a:r>
          </a:p>
        </p:txBody>
      </p:sp>
      <p:sp>
        <p:nvSpPr>
          <p:cNvPr id="32" name="TextBox 31">
            <a:extLst>
              <a:ext uri="{FF2B5EF4-FFF2-40B4-BE49-F238E27FC236}">
                <a16:creationId xmlns:a16="http://schemas.microsoft.com/office/drawing/2014/main" id="{03B43B0F-4504-BE3B-E9C0-61879FE52483}"/>
              </a:ext>
            </a:extLst>
          </p:cNvPr>
          <p:cNvSpPr txBox="1">
            <a:spLocks/>
          </p:cNvSpPr>
          <p:nvPr/>
        </p:nvSpPr>
        <p:spPr>
          <a:xfrm>
            <a:off x="8468149" y="4403163"/>
            <a:ext cx="1765932"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Northwest </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Fort Worth</a:t>
            </a:r>
          </a:p>
        </p:txBody>
      </p:sp>
      <p:sp>
        <p:nvSpPr>
          <p:cNvPr id="33" name="TextBox 32">
            <a:extLst>
              <a:ext uri="{FF2B5EF4-FFF2-40B4-BE49-F238E27FC236}">
                <a16:creationId xmlns:a16="http://schemas.microsoft.com/office/drawing/2014/main" id="{A94501C5-C17A-BC75-D047-4061BB316EE2}"/>
              </a:ext>
            </a:extLst>
          </p:cNvPr>
          <p:cNvSpPr txBox="1">
            <a:spLocks/>
          </p:cNvSpPr>
          <p:nvPr/>
        </p:nvSpPr>
        <p:spPr>
          <a:xfrm>
            <a:off x="9457235" y="4585643"/>
            <a:ext cx="1765932"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North Richland</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Hills</a:t>
            </a:r>
          </a:p>
        </p:txBody>
      </p:sp>
      <p:sp>
        <p:nvSpPr>
          <p:cNvPr id="34" name="TextBox 33">
            <a:extLst>
              <a:ext uri="{FF2B5EF4-FFF2-40B4-BE49-F238E27FC236}">
                <a16:creationId xmlns:a16="http://schemas.microsoft.com/office/drawing/2014/main" id="{E47E9BAF-561F-1075-71A4-ED0A4E8818C3}"/>
              </a:ext>
            </a:extLst>
          </p:cNvPr>
          <p:cNvSpPr txBox="1">
            <a:spLocks/>
          </p:cNvSpPr>
          <p:nvPr/>
        </p:nvSpPr>
        <p:spPr>
          <a:xfrm>
            <a:off x="9351115" y="3377169"/>
            <a:ext cx="1765932"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North </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Fort Worth</a:t>
            </a:r>
          </a:p>
        </p:txBody>
      </p:sp>
      <p:sp>
        <p:nvSpPr>
          <p:cNvPr id="35" name="TextBox 34">
            <a:extLst>
              <a:ext uri="{FF2B5EF4-FFF2-40B4-BE49-F238E27FC236}">
                <a16:creationId xmlns:a16="http://schemas.microsoft.com/office/drawing/2014/main" id="{EB0D228B-74BF-6DBB-78F5-B2766F57AB53}"/>
              </a:ext>
            </a:extLst>
          </p:cNvPr>
          <p:cNvSpPr txBox="1">
            <a:spLocks/>
          </p:cNvSpPr>
          <p:nvPr/>
        </p:nvSpPr>
        <p:spPr>
          <a:xfrm>
            <a:off x="11950108" y="4531936"/>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Irving</a:t>
            </a:r>
          </a:p>
        </p:txBody>
      </p:sp>
      <p:sp>
        <p:nvSpPr>
          <p:cNvPr id="37" name="TextBox 36">
            <a:extLst>
              <a:ext uri="{FF2B5EF4-FFF2-40B4-BE49-F238E27FC236}">
                <a16:creationId xmlns:a16="http://schemas.microsoft.com/office/drawing/2014/main" id="{FD52E298-1104-0771-8F80-7F12C2C50EBC}"/>
              </a:ext>
            </a:extLst>
          </p:cNvPr>
          <p:cNvSpPr txBox="1">
            <a:spLocks/>
          </p:cNvSpPr>
          <p:nvPr/>
        </p:nvSpPr>
        <p:spPr>
          <a:xfrm>
            <a:off x="12833074" y="3956246"/>
            <a:ext cx="1765932"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Northwest</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Dallas</a:t>
            </a:r>
          </a:p>
        </p:txBody>
      </p:sp>
      <p:sp>
        <p:nvSpPr>
          <p:cNvPr id="38" name="TextBox 37">
            <a:extLst>
              <a:ext uri="{FF2B5EF4-FFF2-40B4-BE49-F238E27FC236}">
                <a16:creationId xmlns:a16="http://schemas.microsoft.com/office/drawing/2014/main" id="{5441EDEA-CF24-DF1C-5671-70DC584F3339}"/>
              </a:ext>
            </a:extLst>
          </p:cNvPr>
          <p:cNvSpPr txBox="1"/>
          <p:nvPr/>
        </p:nvSpPr>
        <p:spPr>
          <a:xfrm>
            <a:off x="584054" y="2484946"/>
            <a:ext cx="3115454" cy="1325940"/>
          </a:xfrm>
          <a:prstGeom prst="rect">
            <a:avLst/>
          </a:prstGeom>
          <a:noFill/>
        </p:spPr>
        <p:txBody>
          <a:bodyPr wrap="square">
            <a:spAutoFit/>
          </a:bodyPr>
          <a:lstStyle/>
          <a:p>
            <a:pPr marL="12700" marR="1250315">
              <a:lnSpc>
                <a:spcPct val="116100"/>
              </a:lnSpc>
            </a:pPr>
            <a:r>
              <a:rPr lang="en-US" sz="1400" b="1" spc="-70" dirty="0">
                <a:solidFill>
                  <a:srgbClr val="005670"/>
                </a:solidFill>
                <a:latin typeface="Open Sans" panose="020B0606030504020204" pitchFamily="34" charset="0"/>
                <a:ea typeface="Open Sans" panose="020B0606030504020204" pitchFamily="34" charset="0"/>
                <a:cs typeface="Open Sans" panose="020B0606030504020204" pitchFamily="34" charset="0"/>
              </a:rPr>
              <a:t>PATRICK STRAKE</a:t>
            </a:r>
          </a:p>
          <a:p>
            <a:pPr marL="12700" marR="1250315">
              <a:lnSpc>
                <a:spcPct val="116100"/>
              </a:lnSpc>
            </a:pP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Senior Director</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Multifamily Investment Sales</a:t>
            </a:r>
            <a:endPar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u="sng"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Patrick.Strake@FranklinSt.com</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t>
            </a: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737.270.9785</a:t>
            </a:r>
          </a:p>
        </p:txBody>
      </p:sp>
    </p:spTree>
    <p:extLst>
      <p:ext uri="{BB962C8B-B14F-4D97-AF65-F5344CB8AC3E}">
        <p14:creationId xmlns:p14="http://schemas.microsoft.com/office/powerpoint/2010/main" val="2630789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a:extLst>
            <a:ext uri="{FF2B5EF4-FFF2-40B4-BE49-F238E27FC236}">
              <a16:creationId xmlns:a16="http://schemas.microsoft.com/office/drawing/2014/main" id="{9918B373-7CE7-354C-E76C-DCAD42ED89D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DDB6BBC-E323-F88C-5ED9-D4B1A102B5A6}"/>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786"/>
            <a:ext cx="15544800" cy="10057614"/>
          </a:xfrm>
          <a:prstGeom prst="rect">
            <a:avLst/>
          </a:prstGeom>
        </p:spPr>
      </p:pic>
      <p:pic>
        <p:nvPicPr>
          <p:cNvPr id="9" name="Picture 8" descr="A blue background with white dots&#10;&#10;Description automatically generated">
            <a:extLst>
              <a:ext uri="{FF2B5EF4-FFF2-40B4-BE49-F238E27FC236}">
                <a16:creationId xmlns:a16="http://schemas.microsoft.com/office/drawing/2014/main" id="{2EABC920-0F73-1138-52A6-EA2CD8561EBA}"/>
              </a:ext>
            </a:extLst>
          </p:cNvPr>
          <p:cNvPicPr>
            <a:picLocks noChangeAspect="1"/>
          </p:cNvPicPr>
          <p:nvPr/>
        </p:nvPicPr>
        <p:blipFill rotWithShape="1">
          <a:blip r:embed="rId5" cstate="print">
            <a:alphaModFix amt="79000"/>
            <a:extLst>
              <a:ext uri="{28A0092B-C50C-407E-A947-70E740481C1C}">
                <a14:useLocalDpi xmlns:a14="http://schemas.microsoft.com/office/drawing/2010/main" val="0"/>
              </a:ext>
            </a:extLst>
          </a:blip>
          <a:srcRect l="-193" t="1" r="-1" b="-104"/>
          <a:stretch/>
        </p:blipFill>
        <p:spPr>
          <a:xfrm rot="2748722">
            <a:off x="-3243911" y="395130"/>
            <a:ext cx="15469036" cy="11728315"/>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D6C14409-4290-F60E-0FBC-8205F323DE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432" y="1524000"/>
            <a:ext cx="3581400" cy="483591"/>
          </a:xfrm>
          <a:prstGeom prst="rect">
            <a:avLst/>
          </a:prstGeom>
        </p:spPr>
      </p:pic>
      <p:sp>
        <p:nvSpPr>
          <p:cNvPr id="2" name="Isosceles Triangle 1">
            <a:extLst>
              <a:ext uri="{FF2B5EF4-FFF2-40B4-BE49-F238E27FC236}">
                <a16:creationId xmlns:a16="http://schemas.microsoft.com/office/drawing/2014/main" id="{D90590E2-95B2-51A5-E21A-1E4ECD4F5F3A}"/>
              </a:ext>
            </a:extLst>
          </p:cNvPr>
          <p:cNvSpPr/>
          <p:nvPr/>
        </p:nvSpPr>
        <p:spPr>
          <a:xfrm>
            <a:off x="10591800" y="6714841"/>
            <a:ext cx="7772400" cy="3370302"/>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F7A9E25-8AB6-7F07-A9B5-0D99C4B4A97E}"/>
              </a:ext>
            </a:extLst>
          </p:cNvPr>
          <p:cNvSpPr txBox="1"/>
          <p:nvPr/>
        </p:nvSpPr>
        <p:spPr>
          <a:xfrm>
            <a:off x="457200" y="4398770"/>
            <a:ext cx="12379111" cy="5078313"/>
          </a:xfrm>
          <a:prstGeom prst="rect">
            <a:avLst/>
          </a:prstGeom>
          <a:noFill/>
        </p:spPr>
        <p:txBody>
          <a:bodyPr wrap="square">
            <a:spAutoFit/>
          </a:bodyPr>
          <a:lstStyle/>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SAN ANTONIO</a:t>
            </a:r>
          </a:p>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a:t>
            </a:r>
          </a:p>
          <a:p>
            <a:pPr marL="274320" algn="l">
              <a:tabLst>
                <a:tab pos="4563745" algn="l"/>
              </a:tabLst>
            </a:pPr>
            <a:r>
              <a:rPr lang="en-US" sz="4800" spc="-150" dirty="0">
                <a:solidFill>
                  <a:schemeClr val="bg1"/>
                </a:solidFill>
                <a:latin typeface="Open Sans" pitchFamily="2" charset="0"/>
                <a:ea typeface="Open Sans" pitchFamily="2" charset="0"/>
                <a:cs typeface="Open Sans" pitchFamily="2" charset="0"/>
              </a:rPr>
              <a:t>Q1 2025</a:t>
            </a:r>
          </a:p>
        </p:txBody>
      </p:sp>
      <p:sp>
        <p:nvSpPr>
          <p:cNvPr id="4" name="Holder 5">
            <a:extLst>
              <a:ext uri="{FF2B5EF4-FFF2-40B4-BE49-F238E27FC236}">
                <a16:creationId xmlns:a16="http://schemas.microsoft.com/office/drawing/2014/main" id="{5561D061-F9EE-E08C-7087-A1233D496366}"/>
              </a:ext>
            </a:extLst>
          </p:cNvPr>
          <p:cNvSpPr txBox="1">
            <a:spLocks/>
          </p:cNvSpPr>
          <p:nvPr/>
        </p:nvSpPr>
        <p:spPr>
          <a:xfrm>
            <a:off x="12478916" y="9570181"/>
            <a:ext cx="2560039"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Franklin Street Data &amp; Research</a:t>
            </a:r>
          </a:p>
        </p:txBody>
      </p:sp>
      <p:cxnSp>
        <p:nvCxnSpPr>
          <p:cNvPr id="8" name="Straight Connector 7">
            <a:extLst>
              <a:ext uri="{FF2B5EF4-FFF2-40B4-BE49-F238E27FC236}">
                <a16:creationId xmlns:a16="http://schemas.microsoft.com/office/drawing/2014/main" id="{1D3BEF4C-C17D-84E4-AED8-FFEA15263448}"/>
              </a:ext>
            </a:extLst>
          </p:cNvPr>
          <p:cNvCxnSpPr>
            <a:cxnSpLocks/>
          </p:cNvCxnSpPr>
          <p:nvPr/>
        </p:nvCxnSpPr>
        <p:spPr>
          <a:xfrm>
            <a:off x="5261609" y="0"/>
            <a:ext cx="3276600" cy="304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94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B3A55-B2F8-33D3-BABC-9E983033278E}"/>
            </a:ext>
          </a:extLst>
        </p:cNvPr>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1CABFC90-1AFE-A2E8-242C-2CA3C7DBF4CC}"/>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BEF9D5BA-DC09-CE99-6374-0C2B9C75F2D1}"/>
              </a:ext>
            </a:extLst>
          </p:cNvPr>
          <p:cNvSpPr txBox="1">
            <a:spLocks/>
          </p:cNvSpPr>
          <p:nvPr/>
        </p:nvSpPr>
        <p:spPr>
          <a:xfrm>
            <a:off x="533400" y="259377"/>
            <a:ext cx="43434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 | SAN ANTONIO | Q1 2025</a:t>
            </a:r>
          </a:p>
        </p:txBody>
      </p:sp>
      <p:cxnSp>
        <p:nvCxnSpPr>
          <p:cNvPr id="7" name="Straight Connector 6">
            <a:extLst>
              <a:ext uri="{FF2B5EF4-FFF2-40B4-BE49-F238E27FC236}">
                <a16:creationId xmlns:a16="http://schemas.microsoft.com/office/drawing/2014/main" id="{BC9B333B-983A-BF0E-C459-F9953A7CD816}"/>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object 17">
            <a:extLst>
              <a:ext uri="{FF2B5EF4-FFF2-40B4-BE49-F238E27FC236}">
                <a16:creationId xmlns:a16="http://schemas.microsoft.com/office/drawing/2014/main" id="{0DD0EFEE-7A6A-50F0-23BB-AACC162E232B}"/>
              </a:ext>
            </a:extLst>
          </p:cNvPr>
          <p:cNvSpPr txBox="1"/>
          <p:nvPr/>
        </p:nvSpPr>
        <p:spPr>
          <a:xfrm>
            <a:off x="838200" y="800029"/>
            <a:ext cx="13911272" cy="1423467"/>
          </a:xfrm>
          <a:prstGeom prst="rect">
            <a:avLst/>
          </a:prstGeom>
        </p:spPr>
        <p:txBody>
          <a:bodyPr vert="horz" wrap="square" lIns="0" tIns="38100" rIns="0" bIns="0" rtlCol="0">
            <a:spAutoFit/>
          </a:bodyPr>
          <a:lstStyle/>
          <a:p>
            <a:pPr>
              <a:spcBef>
                <a:spcPts val="300"/>
              </a:spcBef>
            </a:pPr>
            <a:r>
              <a:rPr sz="2000" b="1" i="1" spc="-10" dirty="0">
                <a:solidFill>
                  <a:srgbClr val="00939D"/>
                </a:solidFill>
                <a:latin typeface="Open Sans" panose="020B0606030504020204" pitchFamily="34" charset="0"/>
                <a:ea typeface="Open Sans" panose="020B0606030504020204" pitchFamily="34" charset="0"/>
                <a:cs typeface="Open Sans" panose="020B0606030504020204" pitchFamily="34" charset="0"/>
              </a:rPr>
              <a:t>Outlook</a:t>
            </a:r>
            <a:endParaRPr lang="en-US" sz="2000" b="1" i="1" spc="-10" dirty="0">
              <a:solidFill>
                <a:srgbClr val="00939D"/>
              </a:solidFill>
              <a:latin typeface="Open Sans" panose="020B0606030504020204" pitchFamily="34" charset="0"/>
              <a:ea typeface="Open Sans" panose="020B0606030504020204" pitchFamily="34" charset="0"/>
              <a:cs typeface="Open Sans" panose="020B0606030504020204" pitchFamily="34" charset="0"/>
            </a:endParaRPr>
          </a:p>
          <a:p>
            <a:pPr>
              <a:buNone/>
            </a:pPr>
            <a:r>
              <a:rPr lang="en-US" sz="1400" dirty="0">
                <a:latin typeface="Open Sans" panose="020B0606030504020204" pitchFamily="34" charset="0"/>
                <a:ea typeface="Open Sans" panose="020B0606030504020204" pitchFamily="34" charset="0"/>
                <a:cs typeface="Open Sans" panose="020B0606030504020204" pitchFamily="34" charset="0"/>
              </a:rPr>
              <a:t>San Antonio is in the midst of its largest multifamily development wave on record, with thousands of new units continuing to come online in 2025—even as the pace of deliveries begins to slow. According to CoStar, the volume of new properties hitting the market is expected to place downward pressure on key performance indicators, despite a seasonal uptick in leasing activity anticipated during the spring and summer months. Leasing has remained positive over the past year and into early 2025, but net absorption has consistently lagged behind new supply. CoStar projects that vacancies will likely stay in the double digits over the next eight quarters as the remaining pipeline is delivered, continuing to challenge overall market balance.</a:t>
            </a:r>
          </a:p>
        </p:txBody>
      </p:sp>
      <p:pic>
        <p:nvPicPr>
          <p:cNvPr id="11" name="Picture 10" descr="A black and white logo&#10;&#10;Description automatically generated">
            <a:extLst>
              <a:ext uri="{FF2B5EF4-FFF2-40B4-BE49-F238E27FC236}">
                <a16:creationId xmlns:a16="http://schemas.microsoft.com/office/drawing/2014/main" id="{8C511845-FBE9-21CF-B368-7CBF28283C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2546" y="197822"/>
            <a:ext cx="2148854" cy="290156"/>
          </a:xfrm>
          <a:prstGeom prst="rect">
            <a:avLst/>
          </a:prstGeom>
        </p:spPr>
      </p:pic>
      <p:sp>
        <p:nvSpPr>
          <p:cNvPr id="34" name="TextBox 33">
            <a:extLst>
              <a:ext uri="{FF2B5EF4-FFF2-40B4-BE49-F238E27FC236}">
                <a16:creationId xmlns:a16="http://schemas.microsoft.com/office/drawing/2014/main" id="{FE879639-2E46-0D92-69C3-DCF80340895C}"/>
              </a:ext>
            </a:extLst>
          </p:cNvPr>
          <p:cNvSpPr txBox="1"/>
          <p:nvPr/>
        </p:nvSpPr>
        <p:spPr>
          <a:xfrm>
            <a:off x="857250" y="6140497"/>
            <a:ext cx="2836913"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Under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Construction</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246C135F-F3DE-368E-F259-CB1317C608AA}"/>
              </a:ext>
            </a:extLst>
          </p:cNvPr>
          <p:cNvSpPr txBox="1"/>
          <p:nvPr/>
        </p:nvSpPr>
        <p:spPr>
          <a:xfrm>
            <a:off x="8125563" y="2645995"/>
            <a:ext cx="6688074" cy="400110"/>
          </a:xfrm>
          <a:prstGeom prst="rect">
            <a:avLst/>
          </a:prstGeom>
          <a:noFill/>
        </p:spPr>
        <p:txBody>
          <a:bodyPr wrap="square">
            <a:spAutoFit/>
          </a:bodyPr>
          <a:lstStyle/>
          <a:p>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Absorption</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&amp;</a:t>
            </a:r>
            <a:r>
              <a:rPr lang="en-US" sz="2000" b="1" i="1" spc="-5"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Deliveries</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F96FBA7-053B-0927-828F-9193C2B945AC}"/>
              </a:ext>
            </a:extLst>
          </p:cNvPr>
          <p:cNvSpPr txBox="1"/>
          <p:nvPr/>
        </p:nvSpPr>
        <p:spPr>
          <a:xfrm>
            <a:off x="8125562" y="6142191"/>
            <a:ext cx="7068611"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Sales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Volume</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4E689533-D7F1-D4DD-2971-29A15A963DB2}"/>
              </a:ext>
            </a:extLst>
          </p:cNvPr>
          <p:cNvSpPr txBox="1"/>
          <p:nvPr/>
        </p:nvSpPr>
        <p:spPr>
          <a:xfrm>
            <a:off x="1899266" y="2862798"/>
            <a:ext cx="1187040"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a:t>
            </a:r>
          </a:p>
        </p:txBody>
      </p:sp>
      <p:cxnSp>
        <p:nvCxnSpPr>
          <p:cNvPr id="21" name="Straight Connector 20">
            <a:extLst>
              <a:ext uri="{FF2B5EF4-FFF2-40B4-BE49-F238E27FC236}">
                <a16:creationId xmlns:a16="http://schemas.microsoft.com/office/drawing/2014/main" id="{8897DFF7-F37D-9447-C69C-978B8FEED5E4}"/>
              </a:ext>
            </a:extLst>
          </p:cNvPr>
          <p:cNvCxnSpPr>
            <a:cxnSpLocks/>
            <a:endCxn id="51" idx="4"/>
          </p:cNvCxnSpPr>
          <p:nvPr/>
        </p:nvCxnSpPr>
        <p:spPr>
          <a:xfrm>
            <a:off x="3443230" y="2967739"/>
            <a:ext cx="9649" cy="2732141"/>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000161B7-690B-2FCB-D982-64C00552D216}"/>
              </a:ext>
            </a:extLst>
          </p:cNvPr>
          <p:cNvSpPr/>
          <p:nvPr/>
        </p:nvSpPr>
        <p:spPr>
          <a:xfrm>
            <a:off x="3225871" y="2967739"/>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28F30A46-B79D-F8D7-08CD-AD8FB32AC1BF}"/>
              </a:ext>
            </a:extLst>
          </p:cNvPr>
          <p:cNvSpPr/>
          <p:nvPr/>
        </p:nvSpPr>
        <p:spPr>
          <a:xfrm>
            <a:off x="3235396" y="3715461"/>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B7A69BD4-2CE4-BCA9-B874-8BB9C22E9D95}"/>
              </a:ext>
            </a:extLst>
          </p:cNvPr>
          <p:cNvSpPr/>
          <p:nvPr/>
        </p:nvSpPr>
        <p:spPr>
          <a:xfrm>
            <a:off x="3221872" y="5299770"/>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 name="Straight Arrow Connector 51">
            <a:extLst>
              <a:ext uri="{FF2B5EF4-FFF2-40B4-BE49-F238E27FC236}">
                <a16:creationId xmlns:a16="http://schemas.microsoft.com/office/drawing/2014/main" id="{B4AAE33A-DDEB-D8FA-C6BB-5DCE42374605}"/>
              </a:ext>
            </a:extLst>
          </p:cNvPr>
          <p:cNvCxnSpPr>
            <a:cxnSpLocks/>
          </p:cNvCxnSpPr>
          <p:nvPr/>
        </p:nvCxnSpPr>
        <p:spPr>
          <a:xfrm flipV="1">
            <a:off x="3447865" y="5345114"/>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A88E4B29-A654-250F-6D48-73FFAD8865C3}"/>
              </a:ext>
            </a:extLst>
          </p:cNvPr>
          <p:cNvSpPr/>
          <p:nvPr/>
        </p:nvSpPr>
        <p:spPr>
          <a:xfrm>
            <a:off x="3235396" y="4532836"/>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Arrow Connector 58">
            <a:extLst>
              <a:ext uri="{FF2B5EF4-FFF2-40B4-BE49-F238E27FC236}">
                <a16:creationId xmlns:a16="http://schemas.microsoft.com/office/drawing/2014/main" id="{102E5975-37D3-E4B7-55F8-85C030A8E4AC}"/>
              </a:ext>
            </a:extLst>
          </p:cNvPr>
          <p:cNvCxnSpPr>
            <a:cxnSpLocks/>
          </p:cNvCxnSpPr>
          <p:nvPr/>
        </p:nvCxnSpPr>
        <p:spPr>
          <a:xfrm rot="10800000" flipV="1">
            <a:off x="3461389" y="4583736"/>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9A284BA5-1271-12D0-D632-714FA9B12FA8}"/>
              </a:ext>
            </a:extLst>
          </p:cNvPr>
          <p:cNvSpPr txBox="1"/>
          <p:nvPr/>
        </p:nvSpPr>
        <p:spPr>
          <a:xfrm>
            <a:off x="2033969" y="3654188"/>
            <a:ext cx="1061667"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5.7K</a:t>
            </a:r>
          </a:p>
        </p:txBody>
      </p:sp>
      <p:sp>
        <p:nvSpPr>
          <p:cNvPr id="71" name="TextBox 70">
            <a:extLst>
              <a:ext uri="{FF2B5EF4-FFF2-40B4-BE49-F238E27FC236}">
                <a16:creationId xmlns:a16="http://schemas.microsoft.com/office/drawing/2014/main" id="{AC4FEC34-BD47-7D54-A56B-E1681CD2C55F}"/>
              </a:ext>
            </a:extLst>
          </p:cNvPr>
          <p:cNvSpPr txBox="1"/>
          <p:nvPr/>
        </p:nvSpPr>
        <p:spPr>
          <a:xfrm>
            <a:off x="1830141" y="4418980"/>
            <a:ext cx="1270676"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$1,286</a:t>
            </a:r>
          </a:p>
        </p:txBody>
      </p:sp>
      <p:sp>
        <p:nvSpPr>
          <p:cNvPr id="72" name="TextBox 71">
            <a:extLst>
              <a:ext uri="{FF2B5EF4-FFF2-40B4-BE49-F238E27FC236}">
                <a16:creationId xmlns:a16="http://schemas.microsoft.com/office/drawing/2014/main" id="{9EBBFCEA-C20C-F196-9119-7EA2F098FDCD}"/>
              </a:ext>
            </a:extLst>
          </p:cNvPr>
          <p:cNvSpPr txBox="1"/>
          <p:nvPr/>
        </p:nvSpPr>
        <p:spPr>
          <a:xfrm>
            <a:off x="1926054" y="5206460"/>
            <a:ext cx="1171452"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6.7K</a:t>
            </a:r>
          </a:p>
        </p:txBody>
      </p:sp>
      <p:sp>
        <p:nvSpPr>
          <p:cNvPr id="73" name="TextBox 72">
            <a:extLst>
              <a:ext uri="{FF2B5EF4-FFF2-40B4-BE49-F238E27FC236}">
                <a16:creationId xmlns:a16="http://schemas.microsoft.com/office/drawing/2014/main" id="{5B048184-B5C6-396C-5239-E0286E76E4F1}"/>
              </a:ext>
            </a:extLst>
          </p:cNvPr>
          <p:cNvSpPr txBox="1"/>
          <p:nvPr/>
        </p:nvSpPr>
        <p:spPr>
          <a:xfrm>
            <a:off x="2658391" y="2430494"/>
            <a:ext cx="1560038" cy="400110"/>
          </a:xfrm>
          <a:prstGeom prst="rect">
            <a:avLst/>
          </a:prstGeom>
          <a:noFill/>
        </p:spPr>
        <p:txBody>
          <a:bodyPr wrap="square">
            <a:spAutoFit/>
          </a:bodyPr>
          <a:lstStyle/>
          <a:p>
            <a:r>
              <a:rPr lang="en-US" sz="2000" b="1" i="1" dirty="0">
                <a:solidFill>
                  <a:srgbClr val="00939D"/>
                </a:solidFill>
                <a:latin typeface="Open Sans" panose="020B0606030504020204" pitchFamily="34" charset="0"/>
                <a:ea typeface="Open Sans" panose="020B0606030504020204" pitchFamily="34" charset="0"/>
                <a:cs typeface="Open Sans" panose="020B0606030504020204" pitchFamily="34" charset="0"/>
              </a:rPr>
              <a:t>YOY Trends</a:t>
            </a:r>
            <a:endParaRPr lang="en-US" sz="2000" i="1" dirty="0">
              <a:solidFill>
                <a:srgbClr val="00939D"/>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Arrow Connector 4">
            <a:extLst>
              <a:ext uri="{FF2B5EF4-FFF2-40B4-BE49-F238E27FC236}">
                <a16:creationId xmlns:a16="http://schemas.microsoft.com/office/drawing/2014/main" id="{8F2D5731-3B3E-1396-66D2-34A202BBD509}"/>
              </a:ext>
            </a:extLst>
          </p:cNvPr>
          <p:cNvCxnSpPr>
            <a:cxnSpLocks/>
          </p:cNvCxnSpPr>
          <p:nvPr/>
        </p:nvCxnSpPr>
        <p:spPr>
          <a:xfrm rot="10800000" flipV="1">
            <a:off x="3461958" y="3756016"/>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02148B9-5104-E6D5-3DB8-A7520E6F9C63}"/>
              </a:ext>
            </a:extLst>
          </p:cNvPr>
          <p:cNvPicPr>
            <a:picLocks noChangeAspect="1"/>
          </p:cNvPicPr>
          <p:nvPr/>
        </p:nvPicPr>
        <p:blipFill rotWithShape="1">
          <a:blip r:embed="rId4"/>
          <a:srcRect l="30849" t="19572" r="38455" b="51253"/>
          <a:stretch/>
        </p:blipFill>
        <p:spPr>
          <a:xfrm>
            <a:off x="1172607" y="2867582"/>
            <a:ext cx="462014" cy="548640"/>
          </a:xfrm>
          <a:prstGeom prst="rect">
            <a:avLst/>
          </a:prstGeom>
        </p:spPr>
      </p:pic>
      <p:pic>
        <p:nvPicPr>
          <p:cNvPr id="17" name="Picture 16">
            <a:extLst>
              <a:ext uri="{FF2B5EF4-FFF2-40B4-BE49-F238E27FC236}">
                <a16:creationId xmlns:a16="http://schemas.microsoft.com/office/drawing/2014/main" id="{7286A334-68C2-61CC-6930-B86C9AC6F822}"/>
              </a:ext>
            </a:extLst>
          </p:cNvPr>
          <p:cNvPicPr preferRelativeResize="0">
            <a:picLocks/>
          </p:cNvPicPr>
          <p:nvPr/>
        </p:nvPicPr>
        <p:blipFill rotWithShape="1">
          <a:blip r:embed="rId5"/>
          <a:srcRect l="34911" t="22095" r="42067" b="48731"/>
          <a:stretch/>
        </p:blipFill>
        <p:spPr>
          <a:xfrm>
            <a:off x="1286125" y="4465029"/>
            <a:ext cx="336528" cy="522444"/>
          </a:xfrm>
          <a:prstGeom prst="rect">
            <a:avLst/>
          </a:prstGeom>
        </p:spPr>
      </p:pic>
      <p:pic>
        <p:nvPicPr>
          <p:cNvPr id="18" name="Picture 17">
            <a:extLst>
              <a:ext uri="{FF2B5EF4-FFF2-40B4-BE49-F238E27FC236}">
                <a16:creationId xmlns:a16="http://schemas.microsoft.com/office/drawing/2014/main" id="{2F2DFC7D-B0A9-1103-DBEB-75ED92D25742}"/>
              </a:ext>
            </a:extLst>
          </p:cNvPr>
          <p:cNvPicPr>
            <a:picLocks noChangeAspect="1"/>
          </p:cNvPicPr>
          <p:nvPr/>
        </p:nvPicPr>
        <p:blipFill rotWithShape="1">
          <a:blip r:embed="rId6"/>
          <a:srcRect l="33838" t="27476" r="39150" b="47613"/>
          <a:stretch/>
        </p:blipFill>
        <p:spPr>
          <a:xfrm>
            <a:off x="1223382" y="5125325"/>
            <a:ext cx="462014" cy="631646"/>
          </a:xfrm>
          <a:prstGeom prst="rect">
            <a:avLst/>
          </a:prstGeom>
        </p:spPr>
      </p:pic>
      <p:pic>
        <p:nvPicPr>
          <p:cNvPr id="19" name="Picture 18">
            <a:extLst>
              <a:ext uri="{FF2B5EF4-FFF2-40B4-BE49-F238E27FC236}">
                <a16:creationId xmlns:a16="http://schemas.microsoft.com/office/drawing/2014/main" id="{0B9FA20F-6F08-7141-8FCE-4E45EB6B795C}"/>
              </a:ext>
            </a:extLst>
          </p:cNvPr>
          <p:cNvPicPr>
            <a:picLocks noChangeAspect="1"/>
          </p:cNvPicPr>
          <p:nvPr/>
        </p:nvPicPr>
        <p:blipFill rotWithShape="1">
          <a:blip r:embed="rId7"/>
          <a:srcRect l="30241" t="26329" r="29318" b="44123"/>
          <a:stretch/>
        </p:blipFill>
        <p:spPr>
          <a:xfrm>
            <a:off x="1117802" y="3619370"/>
            <a:ext cx="560106" cy="511293"/>
          </a:xfrm>
          <a:prstGeom prst="rect">
            <a:avLst/>
          </a:prstGeom>
        </p:spPr>
      </p:pic>
      <p:sp>
        <p:nvSpPr>
          <p:cNvPr id="20" name="TextBox 19">
            <a:extLst>
              <a:ext uri="{FF2B5EF4-FFF2-40B4-BE49-F238E27FC236}">
                <a16:creationId xmlns:a16="http://schemas.microsoft.com/office/drawing/2014/main" id="{67F243FD-C003-CE71-FF00-B6412D13E649}"/>
              </a:ext>
            </a:extLst>
          </p:cNvPr>
          <p:cNvSpPr txBox="1"/>
          <p:nvPr/>
        </p:nvSpPr>
        <p:spPr>
          <a:xfrm>
            <a:off x="3872203" y="2966782"/>
            <a:ext cx="1564645"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Vacancy Rate</a:t>
            </a:r>
          </a:p>
        </p:txBody>
      </p:sp>
      <p:sp>
        <p:nvSpPr>
          <p:cNvPr id="22" name="TextBox 21">
            <a:extLst>
              <a:ext uri="{FF2B5EF4-FFF2-40B4-BE49-F238E27FC236}">
                <a16:creationId xmlns:a16="http://schemas.microsoft.com/office/drawing/2014/main" id="{60F9A1DD-3B04-7056-869B-9D8F34020F9D}"/>
              </a:ext>
            </a:extLst>
          </p:cNvPr>
          <p:cNvSpPr txBox="1"/>
          <p:nvPr/>
        </p:nvSpPr>
        <p:spPr>
          <a:xfrm>
            <a:off x="3872202" y="3730850"/>
            <a:ext cx="2819399"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Under Construction Units</a:t>
            </a:r>
          </a:p>
        </p:txBody>
      </p:sp>
      <p:sp>
        <p:nvSpPr>
          <p:cNvPr id="23" name="TextBox 22">
            <a:extLst>
              <a:ext uri="{FF2B5EF4-FFF2-40B4-BE49-F238E27FC236}">
                <a16:creationId xmlns:a16="http://schemas.microsoft.com/office/drawing/2014/main" id="{963B000D-1B06-8E17-18FC-F3A41DD13D5C}"/>
              </a:ext>
            </a:extLst>
          </p:cNvPr>
          <p:cNvSpPr txBox="1"/>
          <p:nvPr/>
        </p:nvSpPr>
        <p:spPr>
          <a:xfrm>
            <a:off x="3872203" y="4551402"/>
            <a:ext cx="1990616" cy="366848"/>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Market Rent/Unit</a:t>
            </a:r>
          </a:p>
        </p:txBody>
      </p:sp>
      <p:sp>
        <p:nvSpPr>
          <p:cNvPr id="24" name="TextBox 23">
            <a:extLst>
              <a:ext uri="{FF2B5EF4-FFF2-40B4-BE49-F238E27FC236}">
                <a16:creationId xmlns:a16="http://schemas.microsoft.com/office/drawing/2014/main" id="{9A05F05D-DEF7-8849-849E-4FF63EBF200E}"/>
              </a:ext>
            </a:extLst>
          </p:cNvPr>
          <p:cNvSpPr txBox="1"/>
          <p:nvPr/>
        </p:nvSpPr>
        <p:spPr>
          <a:xfrm>
            <a:off x="3872203" y="5317209"/>
            <a:ext cx="2819400"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12 MO Net Absorption Units</a:t>
            </a:r>
          </a:p>
        </p:txBody>
      </p:sp>
      <p:sp>
        <p:nvSpPr>
          <p:cNvPr id="15" name="Holder 5">
            <a:extLst>
              <a:ext uri="{FF2B5EF4-FFF2-40B4-BE49-F238E27FC236}">
                <a16:creationId xmlns:a16="http://schemas.microsoft.com/office/drawing/2014/main" id="{69224E74-4E5E-EFBA-53EF-48626A9D6560}"/>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25" name="Holder 4">
            <a:extLst>
              <a:ext uri="{FF2B5EF4-FFF2-40B4-BE49-F238E27FC236}">
                <a16:creationId xmlns:a16="http://schemas.microsoft.com/office/drawing/2014/main" id="{44B7BCA7-BE64-4D43-B5F3-63D7423F25E7}"/>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27" name="Graphic 26" descr="Badge Copyright outline">
            <a:extLst>
              <a:ext uri="{FF2B5EF4-FFF2-40B4-BE49-F238E27FC236}">
                <a16:creationId xmlns:a16="http://schemas.microsoft.com/office/drawing/2014/main" id="{383806F2-AD5D-877F-E8F3-2F94E8EE01B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cxnSp>
        <p:nvCxnSpPr>
          <p:cNvPr id="2" name="Straight Arrow Connector 1">
            <a:extLst>
              <a:ext uri="{FF2B5EF4-FFF2-40B4-BE49-F238E27FC236}">
                <a16:creationId xmlns:a16="http://schemas.microsoft.com/office/drawing/2014/main" id="{5FEE0149-B765-DA82-806C-A978190AC973}"/>
              </a:ext>
            </a:extLst>
          </p:cNvPr>
          <p:cNvCxnSpPr>
            <a:cxnSpLocks/>
          </p:cNvCxnSpPr>
          <p:nvPr/>
        </p:nvCxnSpPr>
        <p:spPr>
          <a:xfrm flipV="1">
            <a:off x="3452561" y="3017002"/>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4" name="Chart 13">
            <a:extLst>
              <a:ext uri="{FF2B5EF4-FFF2-40B4-BE49-F238E27FC236}">
                <a16:creationId xmlns:a16="http://schemas.microsoft.com/office/drawing/2014/main" id="{5CBC53E7-DDBD-A2E7-BF1B-3484B8AC6566}"/>
              </a:ext>
            </a:extLst>
          </p:cNvPr>
          <p:cNvGraphicFramePr>
            <a:graphicFrameLocks/>
          </p:cNvGraphicFramePr>
          <p:nvPr>
            <p:extLst>
              <p:ext uri="{D42A27DB-BD31-4B8C-83A1-F6EECF244321}">
                <p14:modId xmlns:p14="http://schemas.microsoft.com/office/powerpoint/2010/main" val="1305883286"/>
              </p:ext>
            </p:extLst>
          </p:nvPr>
        </p:nvGraphicFramePr>
        <p:xfrm>
          <a:off x="7427105" y="2962209"/>
          <a:ext cx="6949440" cy="304495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8" name="Chart 27">
            <a:extLst>
              <a:ext uri="{FF2B5EF4-FFF2-40B4-BE49-F238E27FC236}">
                <a16:creationId xmlns:a16="http://schemas.microsoft.com/office/drawing/2014/main" id="{C3CAFE57-CD94-2A29-668E-14948EE930D8}"/>
              </a:ext>
            </a:extLst>
          </p:cNvPr>
          <p:cNvGraphicFramePr>
            <a:graphicFrameLocks/>
          </p:cNvGraphicFramePr>
          <p:nvPr>
            <p:extLst>
              <p:ext uri="{D42A27DB-BD31-4B8C-83A1-F6EECF244321}">
                <p14:modId xmlns:p14="http://schemas.microsoft.com/office/powerpoint/2010/main" val="2904699481"/>
              </p:ext>
            </p:extLst>
          </p:nvPr>
        </p:nvGraphicFramePr>
        <p:xfrm>
          <a:off x="256014" y="6493161"/>
          <a:ext cx="6949440" cy="304495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30" name="Chart 29">
            <a:extLst>
              <a:ext uri="{FF2B5EF4-FFF2-40B4-BE49-F238E27FC236}">
                <a16:creationId xmlns:a16="http://schemas.microsoft.com/office/drawing/2014/main" id="{0ECC6662-D0A2-FE55-9458-F5956B462CA3}"/>
              </a:ext>
            </a:extLst>
          </p:cNvPr>
          <p:cNvGraphicFramePr>
            <a:graphicFrameLocks/>
          </p:cNvGraphicFramePr>
          <p:nvPr>
            <p:extLst>
              <p:ext uri="{D42A27DB-BD31-4B8C-83A1-F6EECF244321}">
                <p14:modId xmlns:p14="http://schemas.microsoft.com/office/powerpoint/2010/main" val="3928094695"/>
              </p:ext>
            </p:extLst>
          </p:nvPr>
        </p:nvGraphicFramePr>
        <p:xfrm>
          <a:off x="7427104" y="6543489"/>
          <a:ext cx="7068611" cy="304495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16915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15D9A-25F7-71F5-A726-614D6AC1CB42}"/>
            </a:ext>
          </a:extLst>
        </p:cNvPr>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A640F5CA-52A4-B86E-E2AD-8A6BC2966641}"/>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5C695C0C-9C2E-1976-A8F9-BC40BD14EF66}"/>
              </a:ext>
            </a:extLst>
          </p:cNvPr>
          <p:cNvSpPr txBox="1">
            <a:spLocks/>
          </p:cNvSpPr>
          <p:nvPr/>
        </p:nvSpPr>
        <p:spPr>
          <a:xfrm>
            <a:off x="533400" y="259377"/>
            <a:ext cx="44196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 | SAN ANTONIO | Q1 2025</a:t>
            </a:r>
          </a:p>
        </p:txBody>
      </p:sp>
      <p:cxnSp>
        <p:nvCxnSpPr>
          <p:cNvPr id="7" name="Straight Connector 6">
            <a:extLst>
              <a:ext uri="{FF2B5EF4-FFF2-40B4-BE49-F238E27FC236}">
                <a16:creationId xmlns:a16="http://schemas.microsoft.com/office/drawing/2014/main" id="{95BE1B35-8FBF-7AED-630E-5B8C4D330F0E}"/>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204142F8-33CE-07B3-6670-A69C0250F1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7306" y="194190"/>
            <a:ext cx="2148854" cy="290156"/>
          </a:xfrm>
          <a:prstGeom prst="rect">
            <a:avLst/>
          </a:prstGeom>
        </p:spPr>
      </p:pic>
      <p:sp>
        <p:nvSpPr>
          <p:cNvPr id="8" name="TextBox 7">
            <a:extLst>
              <a:ext uri="{FF2B5EF4-FFF2-40B4-BE49-F238E27FC236}">
                <a16:creationId xmlns:a16="http://schemas.microsoft.com/office/drawing/2014/main" id="{2AEF6969-1A14-9F4E-FA9D-D50573AE9178}"/>
              </a:ext>
            </a:extLst>
          </p:cNvPr>
          <p:cNvSpPr txBox="1"/>
          <p:nvPr/>
        </p:nvSpPr>
        <p:spPr>
          <a:xfrm>
            <a:off x="762000" y="1295400"/>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Market Asking Rent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97D520E2-8FF4-9D46-CE70-7F37EE833C10}"/>
              </a:ext>
            </a:extLst>
          </p:cNvPr>
          <p:cNvSpPr txBox="1"/>
          <p:nvPr/>
        </p:nvSpPr>
        <p:spPr>
          <a:xfrm>
            <a:off x="8107680" y="129569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Job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414E4E68-3137-9A47-BFF0-B932D65ED04C}"/>
              </a:ext>
            </a:extLst>
          </p:cNvPr>
          <p:cNvSpPr txBox="1"/>
          <p:nvPr/>
        </p:nvSpPr>
        <p:spPr>
          <a:xfrm>
            <a:off x="76200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Population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36C238B1-914B-420E-CFD9-D88D03F16A78}"/>
              </a:ext>
            </a:extLst>
          </p:cNvPr>
          <p:cNvSpPr txBox="1"/>
          <p:nvPr/>
        </p:nvSpPr>
        <p:spPr>
          <a:xfrm>
            <a:off x="810768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Median Household Income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Holder 5">
            <a:extLst>
              <a:ext uri="{FF2B5EF4-FFF2-40B4-BE49-F238E27FC236}">
                <a16:creationId xmlns:a16="http://schemas.microsoft.com/office/drawing/2014/main" id="{7490119E-7616-A750-27E1-A61F86D95D3A}"/>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5" name="Holder 4">
            <a:extLst>
              <a:ext uri="{FF2B5EF4-FFF2-40B4-BE49-F238E27FC236}">
                <a16:creationId xmlns:a16="http://schemas.microsoft.com/office/drawing/2014/main" id="{73B92AE7-6C99-979D-42A9-EE4EE46B211F}"/>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5" name="Graphic 14" descr="Badge Copyright outline">
            <a:extLst>
              <a:ext uri="{FF2B5EF4-FFF2-40B4-BE49-F238E27FC236}">
                <a16:creationId xmlns:a16="http://schemas.microsoft.com/office/drawing/2014/main" id="{3A1F43BC-CB8E-BC31-1437-A73E7FBC722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437264" y="9610698"/>
            <a:ext cx="276999" cy="276999"/>
          </a:xfrm>
          <a:prstGeom prst="rect">
            <a:avLst/>
          </a:prstGeom>
        </p:spPr>
      </p:pic>
      <p:graphicFrame>
        <p:nvGraphicFramePr>
          <p:cNvPr id="17" name="Chart 16">
            <a:extLst>
              <a:ext uri="{FF2B5EF4-FFF2-40B4-BE49-F238E27FC236}">
                <a16:creationId xmlns:a16="http://schemas.microsoft.com/office/drawing/2014/main" id="{1D285623-5231-C854-AA31-26EF66ACEC2C}"/>
              </a:ext>
            </a:extLst>
          </p:cNvPr>
          <p:cNvGraphicFramePr>
            <a:graphicFrameLocks/>
          </p:cNvGraphicFramePr>
          <p:nvPr>
            <p:extLst>
              <p:ext uri="{D42A27DB-BD31-4B8C-83A1-F6EECF244321}">
                <p14:modId xmlns:p14="http://schemas.microsoft.com/office/powerpoint/2010/main" val="2094467039"/>
              </p:ext>
            </p:extLst>
          </p:nvPr>
        </p:nvGraphicFramePr>
        <p:xfrm>
          <a:off x="381000" y="1621185"/>
          <a:ext cx="6949440" cy="30449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8" name="Chart 17">
            <a:extLst>
              <a:ext uri="{FF2B5EF4-FFF2-40B4-BE49-F238E27FC236}">
                <a16:creationId xmlns:a16="http://schemas.microsoft.com/office/drawing/2014/main" id="{629CC9A2-9A94-DACC-3999-6FA119490996}"/>
              </a:ext>
            </a:extLst>
          </p:cNvPr>
          <p:cNvGraphicFramePr>
            <a:graphicFrameLocks/>
          </p:cNvGraphicFramePr>
          <p:nvPr>
            <p:extLst>
              <p:ext uri="{D42A27DB-BD31-4B8C-83A1-F6EECF244321}">
                <p14:modId xmlns:p14="http://schemas.microsoft.com/office/powerpoint/2010/main" val="1955480391"/>
              </p:ext>
            </p:extLst>
          </p:nvPr>
        </p:nvGraphicFramePr>
        <p:xfrm>
          <a:off x="7772400" y="1695510"/>
          <a:ext cx="6949440" cy="30449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9" name="Chart 18">
            <a:extLst>
              <a:ext uri="{FF2B5EF4-FFF2-40B4-BE49-F238E27FC236}">
                <a16:creationId xmlns:a16="http://schemas.microsoft.com/office/drawing/2014/main" id="{608EC428-F7C4-D9A2-3D47-65E5F459BC00}"/>
              </a:ext>
            </a:extLst>
          </p:cNvPr>
          <p:cNvGraphicFramePr>
            <a:graphicFrameLocks/>
          </p:cNvGraphicFramePr>
          <p:nvPr>
            <p:extLst>
              <p:ext uri="{D42A27DB-BD31-4B8C-83A1-F6EECF244321}">
                <p14:modId xmlns:p14="http://schemas.microsoft.com/office/powerpoint/2010/main" val="297141257"/>
              </p:ext>
            </p:extLst>
          </p:nvPr>
        </p:nvGraphicFramePr>
        <p:xfrm>
          <a:off x="349155" y="6090315"/>
          <a:ext cx="6949440" cy="30449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1" name="Chart 20">
            <a:extLst>
              <a:ext uri="{FF2B5EF4-FFF2-40B4-BE49-F238E27FC236}">
                <a16:creationId xmlns:a16="http://schemas.microsoft.com/office/drawing/2014/main" id="{C9A29088-2695-6A66-A821-F1B3148C8685}"/>
              </a:ext>
            </a:extLst>
          </p:cNvPr>
          <p:cNvGraphicFramePr>
            <a:graphicFrameLocks/>
          </p:cNvGraphicFramePr>
          <p:nvPr>
            <p:extLst>
              <p:ext uri="{D42A27DB-BD31-4B8C-83A1-F6EECF244321}">
                <p14:modId xmlns:p14="http://schemas.microsoft.com/office/powerpoint/2010/main" val="972196279"/>
              </p:ext>
            </p:extLst>
          </p:nvPr>
        </p:nvGraphicFramePr>
        <p:xfrm>
          <a:off x="7776722" y="6090315"/>
          <a:ext cx="6949440" cy="3044952"/>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721403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061E5-AF6A-FC03-D17B-99EFE717F1B3}"/>
            </a:ext>
          </a:extLst>
        </p:cNvPr>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B5D8E0C5-BD77-15AD-6066-F435AD1AE320}"/>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F761B73-EAA0-E853-F39F-0CEBC5F26AC0}"/>
              </a:ext>
            </a:extLst>
          </p:cNvPr>
          <p:cNvSpPr txBox="1">
            <a:spLocks/>
          </p:cNvSpPr>
          <p:nvPr/>
        </p:nvSpPr>
        <p:spPr>
          <a:xfrm>
            <a:off x="533400" y="259377"/>
            <a:ext cx="43434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 | SAN ANTONIO | Q1 2025</a:t>
            </a:r>
          </a:p>
        </p:txBody>
      </p:sp>
      <p:cxnSp>
        <p:nvCxnSpPr>
          <p:cNvPr id="7" name="Straight Connector 6">
            <a:extLst>
              <a:ext uri="{FF2B5EF4-FFF2-40B4-BE49-F238E27FC236}">
                <a16:creationId xmlns:a16="http://schemas.microsoft.com/office/drawing/2014/main" id="{D7B9EB45-4105-B6F4-C389-8A8110C0F57C}"/>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DD243209-1046-82F1-6ED6-961ED2F661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7306" y="196891"/>
            <a:ext cx="2148854" cy="290156"/>
          </a:xfrm>
          <a:prstGeom prst="rect">
            <a:avLst/>
          </a:prstGeom>
        </p:spPr>
      </p:pic>
      <p:sp>
        <p:nvSpPr>
          <p:cNvPr id="22" name="object 17">
            <a:extLst>
              <a:ext uri="{FF2B5EF4-FFF2-40B4-BE49-F238E27FC236}">
                <a16:creationId xmlns:a16="http://schemas.microsoft.com/office/drawing/2014/main" id="{72EF1B9B-975E-D98F-C770-33773415DEC4}"/>
              </a:ext>
            </a:extLst>
          </p:cNvPr>
          <p:cNvSpPr txBox="1"/>
          <p:nvPr/>
        </p:nvSpPr>
        <p:spPr>
          <a:xfrm>
            <a:off x="710563" y="1882981"/>
            <a:ext cx="2522220" cy="443711"/>
          </a:xfrm>
          <a:prstGeom prst="rect">
            <a:avLst/>
          </a:prstGeom>
        </p:spPr>
        <p:txBody>
          <a:bodyPr vert="horz" wrap="square" lIns="0" tIns="12700" rIns="0" bIns="0" rtlCol="0">
            <a:spAutoFit/>
          </a:bodyPr>
          <a:lstStyle/>
          <a:p>
            <a:pPr marL="12700">
              <a:lnSpc>
                <a:spcPct val="100000"/>
              </a:lnSpc>
              <a:spcBef>
                <a:spcPts val="100"/>
              </a:spcBef>
            </a:pPr>
            <a:r>
              <a:rPr lang="en-US" sz="2800" b="1" i="1"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Our Team</a:t>
            </a:r>
            <a:endParaRPr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descr="A blue background with white dots&#10;&#10;Description automatically generated">
            <a:extLst>
              <a:ext uri="{FF2B5EF4-FFF2-40B4-BE49-F238E27FC236}">
                <a16:creationId xmlns:a16="http://schemas.microsoft.com/office/drawing/2014/main" id="{C1AA2BBA-B6B8-93F8-DE5C-9CDDFE41C62A}"/>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7772400" y="2819401"/>
            <a:ext cx="7772400" cy="3733800"/>
          </a:xfrm>
          <a:prstGeom prst="rect">
            <a:avLst/>
          </a:prstGeom>
        </p:spPr>
      </p:pic>
      <p:pic>
        <p:nvPicPr>
          <p:cNvPr id="27" name="Picture 26">
            <a:extLst>
              <a:ext uri="{FF2B5EF4-FFF2-40B4-BE49-F238E27FC236}">
                <a16:creationId xmlns:a16="http://schemas.microsoft.com/office/drawing/2014/main" id="{618A1D04-B4B3-18EF-2110-898F18E89E19}"/>
              </a:ext>
            </a:extLst>
          </p:cNvPr>
          <p:cNvPicPr>
            <a:picLocks noGrp="1" noRot="1" noChangeAspect="1" noMove="1" noResize="1" noEditPoints="1" noAdjustHandles="1" noChangeArrowheads="1" noChangeShapeType="1" noCrop="1"/>
          </p:cNvPicPr>
          <p:nvPr/>
        </p:nvPicPr>
        <p:blipFill>
          <a:blip r:embed="rId5"/>
          <a:stretch>
            <a:fillRect/>
          </a:stretch>
        </p:blipFill>
        <p:spPr>
          <a:xfrm>
            <a:off x="8548083" y="2018193"/>
            <a:ext cx="6221033" cy="5083038"/>
          </a:xfrm>
          <a:prstGeom prst="rect">
            <a:avLst/>
          </a:prstGeom>
        </p:spPr>
      </p:pic>
      <p:sp>
        <p:nvSpPr>
          <p:cNvPr id="44" name="object 11">
            <a:extLst>
              <a:ext uri="{FF2B5EF4-FFF2-40B4-BE49-F238E27FC236}">
                <a16:creationId xmlns:a16="http://schemas.microsoft.com/office/drawing/2014/main" id="{955EDA4A-B695-312B-738F-06689F2674D4}"/>
              </a:ext>
            </a:extLst>
          </p:cNvPr>
          <p:cNvSpPr txBox="1"/>
          <p:nvPr/>
        </p:nvSpPr>
        <p:spPr>
          <a:xfrm>
            <a:off x="710563" y="4305939"/>
            <a:ext cx="2620369" cy="1009315"/>
          </a:xfrm>
          <a:prstGeom prst="rect">
            <a:avLst/>
          </a:prstGeom>
        </p:spPr>
        <p:txBody>
          <a:bodyPr vert="horz" wrap="square" lIns="0" tIns="12700" rIns="0" bIns="0" rtlCol="0">
            <a:spAutoFit/>
          </a:bodyPr>
          <a:lstStyle/>
          <a:p>
            <a:pPr marL="12700" marR="5080">
              <a:lnSpc>
                <a:spcPct val="116100"/>
              </a:lnSpc>
              <a:spcBef>
                <a:spcPts val="10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KELLY ANTINI </a:t>
            </a:r>
          </a:p>
          <a:p>
            <a:pPr marL="12700" marR="5080">
              <a:lnSpc>
                <a:spcPct val="116100"/>
              </a:lnSpc>
              <a:spcBef>
                <a:spcPts val="100"/>
              </a:spcBef>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Research Analyst</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Kelly.Antini@FranklinSt.com</a:t>
            </a: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45" name="object 13">
            <a:extLst>
              <a:ext uri="{FF2B5EF4-FFF2-40B4-BE49-F238E27FC236}">
                <a16:creationId xmlns:a16="http://schemas.microsoft.com/office/drawing/2014/main" id="{673A9C75-FEE7-43C0-F878-FE5B6596BEB5}"/>
              </a:ext>
            </a:extLst>
          </p:cNvPr>
          <p:cNvSpPr txBox="1"/>
          <p:nvPr/>
        </p:nvSpPr>
        <p:spPr>
          <a:xfrm>
            <a:off x="710563" y="5810307"/>
            <a:ext cx="2374265" cy="1031116"/>
          </a:xfrm>
          <a:prstGeom prst="rect">
            <a:avLst/>
          </a:prstGeom>
        </p:spPr>
        <p:txBody>
          <a:bodyPr vert="horz" wrap="square" lIns="0" tIns="46990" rIns="0" bIns="0" rtlCol="0">
            <a:spAutoFit/>
          </a:bodyPr>
          <a:lstStyle/>
          <a:p>
            <a:pPr marL="12700" marR="5080">
              <a:lnSpc>
                <a:spcPct val="116100"/>
              </a:lnSpc>
              <a:spcBef>
                <a:spcPts val="37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ALEX RAMOS</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Business Data Analyst </a:t>
            </a:r>
            <a:r>
              <a:rPr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Alex.Ramos@FranklinSt.com</a:t>
            </a:r>
            <a:endPar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16" name="TextBox 15">
            <a:extLst>
              <a:ext uri="{FF2B5EF4-FFF2-40B4-BE49-F238E27FC236}">
                <a16:creationId xmlns:a16="http://schemas.microsoft.com/office/drawing/2014/main" id="{3119CA7F-288F-D41A-F9FE-95740C66CD59}"/>
              </a:ext>
            </a:extLst>
          </p:cNvPr>
          <p:cNvSpPr txBox="1">
            <a:spLocks/>
          </p:cNvSpPr>
          <p:nvPr/>
        </p:nvSpPr>
        <p:spPr>
          <a:xfrm>
            <a:off x="12155801" y="5106909"/>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Southeast San Antonio</a:t>
            </a:r>
          </a:p>
        </p:txBody>
      </p:sp>
      <p:sp>
        <p:nvSpPr>
          <p:cNvPr id="4" name="TextBox 3">
            <a:extLst>
              <a:ext uri="{FF2B5EF4-FFF2-40B4-BE49-F238E27FC236}">
                <a16:creationId xmlns:a16="http://schemas.microsoft.com/office/drawing/2014/main" id="{74DED7C7-694C-9FDF-BF56-B58B458F443E}"/>
              </a:ext>
            </a:extLst>
          </p:cNvPr>
          <p:cNvSpPr txBox="1"/>
          <p:nvPr/>
        </p:nvSpPr>
        <p:spPr>
          <a:xfrm>
            <a:off x="710563" y="7378675"/>
            <a:ext cx="2032637" cy="246221"/>
          </a:xfrm>
          <a:prstGeom prst="rect">
            <a:avLst/>
          </a:prstGeom>
          <a:noFill/>
        </p:spPr>
        <p:txBody>
          <a:bodyPr wrap="square" rtlCol="0">
            <a:spAutoFit/>
          </a:bodyPr>
          <a:lstStyle/>
          <a:p>
            <a:r>
              <a:rPr lang="en-US" sz="1000" i="1" dirty="0">
                <a:latin typeface="Open Sans" pitchFamily="2" charset="0"/>
                <a:ea typeface="Open Sans" pitchFamily="2" charset="0"/>
                <a:cs typeface="Open Sans" pitchFamily="2" charset="0"/>
              </a:rPr>
              <a:t>Source: CoStar</a:t>
            </a:r>
          </a:p>
        </p:txBody>
      </p:sp>
      <p:sp>
        <p:nvSpPr>
          <p:cNvPr id="8" name="TextBox 7">
            <a:extLst>
              <a:ext uri="{FF2B5EF4-FFF2-40B4-BE49-F238E27FC236}">
                <a16:creationId xmlns:a16="http://schemas.microsoft.com/office/drawing/2014/main" id="{76C3B64E-00FB-EA12-FC49-7F00DAA2473C}"/>
              </a:ext>
            </a:extLst>
          </p:cNvPr>
          <p:cNvSpPr txBox="1"/>
          <p:nvPr/>
        </p:nvSpPr>
        <p:spPr>
          <a:xfrm>
            <a:off x="2171700" y="8677930"/>
            <a:ext cx="11201400" cy="830997"/>
          </a:xfrm>
          <a:prstGeom prst="rect">
            <a:avLst/>
          </a:prstGeom>
          <a:noFill/>
        </p:spPr>
        <p:txBody>
          <a:bodyPr wrap="square" rtlCol="0">
            <a:spAutoFit/>
          </a:bodyPr>
          <a:lstStyle/>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Disclaimer:</a:t>
            </a:r>
            <a:endParaRPr lang="en-US" sz="80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endParaRPr>
          </a:p>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Franklin Street, together with its subsidiaries or affiliates, reserves all rights contained in this report. This report is gathered from purported reliable multiple third-party and independent sources for the purposes of providing information to the public as a whole. It is not intended to reflect, nor does it represent, any warranties, representations or accuracies within any data or information and may, in fact, contain errors or incomplete information. Any views expressed in this report are subject to change with or without notice. Any advice provided to clients by Franklin Street may reflect different opinions based upon the unique and independent client circumstances to a given transaction or service. Franklin Street does not suggest, and expressly disclaims, reliance on investment or other business decisions made solely upon the information contained in this report.</a:t>
            </a:r>
          </a:p>
          <a:p>
            <a:pPr algn="ctr"/>
            <a:r>
              <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https://franklinst.com/</a:t>
            </a:r>
            <a:endPar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Holder 5">
            <a:extLst>
              <a:ext uri="{FF2B5EF4-FFF2-40B4-BE49-F238E27FC236}">
                <a16:creationId xmlns:a16="http://schemas.microsoft.com/office/drawing/2014/main" id="{5A81D04C-D8EF-F61A-F261-EA4DCBC7E05C}"/>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3" name="Holder 4">
            <a:extLst>
              <a:ext uri="{FF2B5EF4-FFF2-40B4-BE49-F238E27FC236}">
                <a16:creationId xmlns:a16="http://schemas.microsoft.com/office/drawing/2014/main" id="{DD2C0D66-4A73-C9DD-A91A-914307ACB953}"/>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4" name="Graphic 13" descr="Badge Copyright outline">
            <a:extLst>
              <a:ext uri="{FF2B5EF4-FFF2-40B4-BE49-F238E27FC236}">
                <a16:creationId xmlns:a16="http://schemas.microsoft.com/office/drawing/2014/main" id="{90D7D0F9-E711-723A-8CB5-2D5E3BF6C12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sp>
        <p:nvSpPr>
          <p:cNvPr id="20" name="TextBox 19">
            <a:extLst>
              <a:ext uri="{FF2B5EF4-FFF2-40B4-BE49-F238E27FC236}">
                <a16:creationId xmlns:a16="http://schemas.microsoft.com/office/drawing/2014/main" id="{0F69D4A6-EEB1-4447-17CF-9B1410D3A010}"/>
              </a:ext>
            </a:extLst>
          </p:cNvPr>
          <p:cNvSpPr txBox="1"/>
          <p:nvPr/>
        </p:nvSpPr>
        <p:spPr>
          <a:xfrm>
            <a:off x="584054" y="2484946"/>
            <a:ext cx="3115454" cy="1325940"/>
          </a:xfrm>
          <a:prstGeom prst="rect">
            <a:avLst/>
          </a:prstGeom>
          <a:noFill/>
        </p:spPr>
        <p:txBody>
          <a:bodyPr wrap="square">
            <a:spAutoFit/>
          </a:bodyPr>
          <a:lstStyle/>
          <a:p>
            <a:pPr marL="12700" marR="1250315">
              <a:lnSpc>
                <a:spcPct val="116100"/>
              </a:lnSpc>
            </a:pPr>
            <a:r>
              <a:rPr lang="en-US" sz="1400" b="1" spc="-70" dirty="0">
                <a:solidFill>
                  <a:srgbClr val="005670"/>
                </a:solidFill>
                <a:latin typeface="Open Sans" panose="020B0606030504020204" pitchFamily="34" charset="0"/>
                <a:ea typeface="Open Sans" panose="020B0606030504020204" pitchFamily="34" charset="0"/>
                <a:cs typeface="Open Sans" panose="020B0606030504020204" pitchFamily="34" charset="0"/>
              </a:rPr>
              <a:t>PATRICK STRAKE</a:t>
            </a:r>
          </a:p>
          <a:p>
            <a:pPr marL="12700" marR="1250315">
              <a:lnSpc>
                <a:spcPct val="116100"/>
              </a:lnSpc>
            </a:pP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Senior Director</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Multifamily Investment Sales</a:t>
            </a:r>
            <a:endPar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u="sng"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Patrick.Strake@FranklinSt.com</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t>
            </a: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737.270.9785</a:t>
            </a:r>
          </a:p>
        </p:txBody>
      </p:sp>
      <p:sp>
        <p:nvSpPr>
          <p:cNvPr id="3" name="TextBox 2">
            <a:extLst>
              <a:ext uri="{FF2B5EF4-FFF2-40B4-BE49-F238E27FC236}">
                <a16:creationId xmlns:a16="http://schemas.microsoft.com/office/drawing/2014/main" id="{D371627F-39F9-6682-2AC5-13CE721EF620}"/>
              </a:ext>
            </a:extLst>
          </p:cNvPr>
          <p:cNvSpPr txBox="1">
            <a:spLocks/>
          </p:cNvSpPr>
          <p:nvPr/>
        </p:nvSpPr>
        <p:spPr>
          <a:xfrm>
            <a:off x="9138858" y="5516513"/>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Southwest San Antonio</a:t>
            </a:r>
          </a:p>
        </p:txBody>
      </p:sp>
      <p:sp>
        <p:nvSpPr>
          <p:cNvPr id="5" name="TextBox 4">
            <a:extLst>
              <a:ext uri="{FF2B5EF4-FFF2-40B4-BE49-F238E27FC236}">
                <a16:creationId xmlns:a16="http://schemas.microsoft.com/office/drawing/2014/main" id="{BCD215F3-E1AA-6DDD-E524-60788DF89492}"/>
              </a:ext>
            </a:extLst>
          </p:cNvPr>
          <p:cNvSpPr txBox="1">
            <a:spLocks/>
          </p:cNvSpPr>
          <p:nvPr/>
        </p:nvSpPr>
        <p:spPr>
          <a:xfrm>
            <a:off x="9886041" y="2949975"/>
            <a:ext cx="1765932"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Northwest </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San Antonio</a:t>
            </a:r>
          </a:p>
        </p:txBody>
      </p:sp>
      <p:sp>
        <p:nvSpPr>
          <p:cNvPr id="10" name="TextBox 9">
            <a:extLst>
              <a:ext uri="{FF2B5EF4-FFF2-40B4-BE49-F238E27FC236}">
                <a16:creationId xmlns:a16="http://schemas.microsoft.com/office/drawing/2014/main" id="{B99F6836-C2B3-39F0-5CC6-1E8FC67D8288}"/>
              </a:ext>
            </a:extLst>
          </p:cNvPr>
          <p:cNvSpPr txBox="1">
            <a:spLocks/>
          </p:cNvSpPr>
          <p:nvPr/>
        </p:nvSpPr>
        <p:spPr>
          <a:xfrm>
            <a:off x="11071435" y="2212686"/>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North San Antonio</a:t>
            </a:r>
          </a:p>
        </p:txBody>
      </p:sp>
      <p:sp>
        <p:nvSpPr>
          <p:cNvPr id="12" name="TextBox 11">
            <a:extLst>
              <a:ext uri="{FF2B5EF4-FFF2-40B4-BE49-F238E27FC236}">
                <a16:creationId xmlns:a16="http://schemas.microsoft.com/office/drawing/2014/main" id="{4D87F3CE-D538-DADC-4CD2-5E1A523FDE0A}"/>
              </a:ext>
            </a:extLst>
          </p:cNvPr>
          <p:cNvSpPr txBox="1">
            <a:spLocks/>
          </p:cNvSpPr>
          <p:nvPr/>
        </p:nvSpPr>
        <p:spPr>
          <a:xfrm>
            <a:off x="10947859" y="4604481"/>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Downtown</a:t>
            </a:r>
          </a:p>
        </p:txBody>
      </p:sp>
      <p:sp>
        <p:nvSpPr>
          <p:cNvPr id="15" name="TextBox 14">
            <a:extLst>
              <a:ext uri="{FF2B5EF4-FFF2-40B4-BE49-F238E27FC236}">
                <a16:creationId xmlns:a16="http://schemas.microsoft.com/office/drawing/2014/main" id="{7EA3F6D8-688E-015D-46A0-2F93A6438165}"/>
              </a:ext>
            </a:extLst>
          </p:cNvPr>
          <p:cNvSpPr txBox="1">
            <a:spLocks/>
          </p:cNvSpPr>
          <p:nvPr/>
        </p:nvSpPr>
        <p:spPr>
          <a:xfrm>
            <a:off x="8997933" y="3706292"/>
            <a:ext cx="1765932"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Far West</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San Antonio</a:t>
            </a:r>
          </a:p>
        </p:txBody>
      </p:sp>
      <p:sp>
        <p:nvSpPr>
          <p:cNvPr id="18" name="TextBox 17">
            <a:extLst>
              <a:ext uri="{FF2B5EF4-FFF2-40B4-BE49-F238E27FC236}">
                <a16:creationId xmlns:a16="http://schemas.microsoft.com/office/drawing/2014/main" id="{1E4A6CCF-7F7C-2008-A1B8-5DA47FDADAB5}"/>
              </a:ext>
            </a:extLst>
          </p:cNvPr>
          <p:cNvSpPr txBox="1">
            <a:spLocks/>
          </p:cNvSpPr>
          <p:nvPr/>
        </p:nvSpPr>
        <p:spPr>
          <a:xfrm>
            <a:off x="12692797" y="3356402"/>
            <a:ext cx="1765932"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Northeast</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San Antonio</a:t>
            </a:r>
          </a:p>
        </p:txBody>
      </p:sp>
    </p:spTree>
    <p:extLst>
      <p:ext uri="{BB962C8B-B14F-4D97-AF65-F5344CB8AC3E}">
        <p14:creationId xmlns:p14="http://schemas.microsoft.com/office/powerpoint/2010/main" val="1633511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a:extLst>
            <a:ext uri="{FF2B5EF4-FFF2-40B4-BE49-F238E27FC236}">
              <a16:creationId xmlns:a16="http://schemas.microsoft.com/office/drawing/2014/main" id="{AFA193F3-9D2B-A658-D9B3-ABDFE76B4AE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51D17E7-5A68-5141-DCB6-9896E6952F9D}"/>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786"/>
            <a:ext cx="15544800" cy="10057614"/>
          </a:xfrm>
          <a:prstGeom prst="rect">
            <a:avLst/>
          </a:prstGeom>
        </p:spPr>
      </p:pic>
      <p:pic>
        <p:nvPicPr>
          <p:cNvPr id="9" name="Picture 8" descr="A blue background with white dots&#10;&#10;Description automatically generated">
            <a:extLst>
              <a:ext uri="{FF2B5EF4-FFF2-40B4-BE49-F238E27FC236}">
                <a16:creationId xmlns:a16="http://schemas.microsoft.com/office/drawing/2014/main" id="{8A2576F4-0848-9D17-CD51-B8266EEBF8CF}"/>
              </a:ext>
            </a:extLst>
          </p:cNvPr>
          <p:cNvPicPr>
            <a:picLocks noChangeAspect="1"/>
          </p:cNvPicPr>
          <p:nvPr/>
        </p:nvPicPr>
        <p:blipFill rotWithShape="1">
          <a:blip r:embed="rId5" cstate="print">
            <a:alphaModFix amt="79000"/>
            <a:extLst>
              <a:ext uri="{28A0092B-C50C-407E-A947-70E740481C1C}">
                <a14:useLocalDpi xmlns:a14="http://schemas.microsoft.com/office/drawing/2010/main" val="0"/>
              </a:ext>
            </a:extLst>
          </a:blip>
          <a:srcRect l="-193" t="1" r="-1" b="-104"/>
          <a:stretch/>
        </p:blipFill>
        <p:spPr>
          <a:xfrm rot="2748722">
            <a:off x="-3243911" y="395130"/>
            <a:ext cx="15469036" cy="11728315"/>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E5825154-258A-6B0F-A7C0-FD7AF46951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432" y="1524000"/>
            <a:ext cx="3581400" cy="483591"/>
          </a:xfrm>
          <a:prstGeom prst="rect">
            <a:avLst/>
          </a:prstGeom>
        </p:spPr>
      </p:pic>
      <p:sp>
        <p:nvSpPr>
          <p:cNvPr id="2" name="Isosceles Triangle 1">
            <a:extLst>
              <a:ext uri="{FF2B5EF4-FFF2-40B4-BE49-F238E27FC236}">
                <a16:creationId xmlns:a16="http://schemas.microsoft.com/office/drawing/2014/main" id="{CB31DE32-F6D8-0384-BA02-94AAC6312215}"/>
              </a:ext>
            </a:extLst>
          </p:cNvPr>
          <p:cNvSpPr/>
          <p:nvPr/>
        </p:nvSpPr>
        <p:spPr>
          <a:xfrm>
            <a:off x="10591800" y="6714841"/>
            <a:ext cx="7772400" cy="3370302"/>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ABE44D9-83A8-A904-A392-479A65BE0B6E}"/>
              </a:ext>
            </a:extLst>
          </p:cNvPr>
          <p:cNvSpPr txBox="1"/>
          <p:nvPr/>
        </p:nvSpPr>
        <p:spPr>
          <a:xfrm>
            <a:off x="457200" y="4398770"/>
            <a:ext cx="12379111" cy="5078313"/>
          </a:xfrm>
          <a:prstGeom prst="rect">
            <a:avLst/>
          </a:prstGeom>
          <a:noFill/>
        </p:spPr>
        <p:txBody>
          <a:bodyPr wrap="square">
            <a:spAutoFit/>
          </a:bodyPr>
          <a:lstStyle/>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AUSTIN</a:t>
            </a:r>
          </a:p>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MULTIFAMILY REPORT</a:t>
            </a:r>
          </a:p>
          <a:p>
            <a:pPr marL="274320" algn="l">
              <a:tabLst>
                <a:tab pos="4563745" algn="l"/>
              </a:tabLst>
            </a:pPr>
            <a:r>
              <a:rPr lang="en-US" sz="4800" spc="-150" dirty="0">
                <a:solidFill>
                  <a:schemeClr val="bg1"/>
                </a:solidFill>
                <a:latin typeface="Open Sans" pitchFamily="2" charset="0"/>
                <a:ea typeface="Open Sans" pitchFamily="2" charset="0"/>
                <a:cs typeface="Open Sans" pitchFamily="2" charset="0"/>
              </a:rPr>
              <a:t>Q1 2025</a:t>
            </a:r>
          </a:p>
        </p:txBody>
      </p:sp>
      <p:sp>
        <p:nvSpPr>
          <p:cNvPr id="4" name="Holder 5">
            <a:extLst>
              <a:ext uri="{FF2B5EF4-FFF2-40B4-BE49-F238E27FC236}">
                <a16:creationId xmlns:a16="http://schemas.microsoft.com/office/drawing/2014/main" id="{C9AA5BA0-B4EA-F104-F0D5-867C8426C3E1}"/>
              </a:ext>
            </a:extLst>
          </p:cNvPr>
          <p:cNvSpPr txBox="1">
            <a:spLocks/>
          </p:cNvSpPr>
          <p:nvPr/>
        </p:nvSpPr>
        <p:spPr>
          <a:xfrm>
            <a:off x="12478916" y="9570181"/>
            <a:ext cx="2560039"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Franklin Street Data &amp; Research</a:t>
            </a:r>
          </a:p>
        </p:txBody>
      </p:sp>
      <p:cxnSp>
        <p:nvCxnSpPr>
          <p:cNvPr id="8" name="Straight Connector 7">
            <a:extLst>
              <a:ext uri="{FF2B5EF4-FFF2-40B4-BE49-F238E27FC236}">
                <a16:creationId xmlns:a16="http://schemas.microsoft.com/office/drawing/2014/main" id="{1E54952B-7F59-FDF6-A20D-767F010D5357}"/>
              </a:ext>
            </a:extLst>
          </p:cNvPr>
          <p:cNvCxnSpPr>
            <a:cxnSpLocks/>
          </p:cNvCxnSpPr>
          <p:nvPr/>
        </p:nvCxnSpPr>
        <p:spPr>
          <a:xfrm>
            <a:off x="5261609" y="0"/>
            <a:ext cx="3276600" cy="304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14715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themeOverride>
</file>

<file path=ppt/theme/themeOverride38.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9.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0.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1.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2.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3.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4.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5.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6.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7.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8.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9.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0.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1.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2.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3.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4.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5.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6.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7.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8.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9.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0.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1.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2.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3.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4.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5.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DAE2702EE03EE4BA7A081A24CBCC222" ma:contentTypeVersion="18" ma:contentTypeDescription="Create a new document." ma:contentTypeScope="" ma:versionID="05a91e59f60407a05c5de35e8a2ff5a0">
  <xsd:schema xmlns:xsd="http://www.w3.org/2001/XMLSchema" xmlns:xs="http://www.w3.org/2001/XMLSchema" xmlns:p="http://schemas.microsoft.com/office/2006/metadata/properties" xmlns:ns2="2529f32c-9117-45f0-b591-ae723f5ae80d" xmlns:ns3="b2d106af-ff31-4f6a-a840-0d03591a2592" targetNamespace="http://schemas.microsoft.com/office/2006/metadata/properties" ma:root="true" ma:fieldsID="2157adb2a3aecdc37ac5875a8c221937" ns2:_="" ns3:_="">
    <xsd:import namespace="2529f32c-9117-45f0-b591-ae723f5ae80d"/>
    <xsd:import namespace="b2d106af-ff31-4f6a-a840-0d03591a259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Location"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29f32c-9117-45f0-b591-ae723f5ae80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0543994-a631-47b9-8c03-29b83a6ff6bf"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d106af-ff31-4f6a-a840-0d03591a2592"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993e945f-a831-42be-a52b-4b2e3f2e6f50}" ma:internalName="TaxCatchAll" ma:showField="CatchAllData" ma:web="b2d106af-ff31-4f6a-a840-0d03591a25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529f32c-9117-45f0-b591-ae723f5ae80d">
      <Terms xmlns="http://schemas.microsoft.com/office/infopath/2007/PartnerControls"/>
    </lcf76f155ced4ddcb4097134ff3c332f>
    <TaxCatchAll xmlns="b2d106af-ff31-4f6a-a840-0d03591a2592" xsi:nil="true"/>
  </documentManagement>
</p:properties>
</file>

<file path=customXml/itemProps1.xml><?xml version="1.0" encoding="utf-8"?>
<ds:datastoreItem xmlns:ds="http://schemas.openxmlformats.org/officeDocument/2006/customXml" ds:itemID="{A8A8B43A-248E-4150-A9FA-58EF4FF6BAA1}">
  <ds:schemaRefs>
    <ds:schemaRef ds:uri="http://schemas.microsoft.com/sharepoint/v3/contenttype/forms"/>
  </ds:schemaRefs>
</ds:datastoreItem>
</file>

<file path=customXml/itemProps2.xml><?xml version="1.0" encoding="utf-8"?>
<ds:datastoreItem xmlns:ds="http://schemas.openxmlformats.org/officeDocument/2006/customXml" ds:itemID="{A915C728-49AA-4BAF-B854-24943CA417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29f32c-9117-45f0-b591-ae723f5ae80d"/>
    <ds:schemaRef ds:uri="b2d106af-ff31-4f6a-a840-0d03591a25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7C9E7F-3087-4E1F-86AA-AE3518288244}">
  <ds:schemaRefs>
    <ds:schemaRef ds:uri="http://purl.org/dc/terms/"/>
    <ds:schemaRef ds:uri="http://schemas.microsoft.com/office/2006/metadata/properties"/>
    <ds:schemaRef ds:uri="2529f32c-9117-45f0-b591-ae723f5ae80d"/>
    <ds:schemaRef ds:uri="http://www.w3.org/XML/1998/namespace"/>
    <ds:schemaRef ds:uri="http://schemas.microsoft.com/office/infopath/2007/PartnerControls"/>
    <ds:schemaRef ds:uri="http://schemas.openxmlformats.org/package/2006/metadata/core-properties"/>
    <ds:schemaRef ds:uri="http://schemas.microsoft.com/office/2006/documentManagement/types"/>
    <ds:schemaRef ds:uri="b2d106af-ff31-4f6a-a840-0d03591a2592"/>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29964</TotalTime>
  <Words>4272</Words>
  <Application>Microsoft Office PowerPoint</Application>
  <PresentationFormat>Custom</PresentationFormat>
  <Paragraphs>579</Paragraphs>
  <Slides>36</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Aptos</vt:lpstr>
      <vt:lpstr>Calibri</vt:lpstr>
      <vt:lpstr>Open Sans</vt:lpstr>
      <vt:lpstr>Open Sans Condensed</vt:lpstr>
      <vt:lpstr>Opens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Industrial Infographic</dc:title>
  <dc:creator>Payton Telleysh</dc:creator>
  <cp:keywords>DAFxuR06ZfI,BADrv73g57M</cp:keywords>
  <cp:lastModifiedBy>Kelly Antini</cp:lastModifiedBy>
  <cp:revision>7</cp:revision>
  <cp:lastPrinted>2024-03-13T20:00:35Z</cp:lastPrinted>
  <dcterms:created xsi:type="dcterms:W3CDTF">2024-03-13T17:31:32Z</dcterms:created>
  <dcterms:modified xsi:type="dcterms:W3CDTF">2025-05-16T18:42:53Z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2024-03-13T00:00:00Z</vt:filetime>
  </property>
  <property fmtid="{D5CDD505-2E9C-101B-9397-08002B2CF9AE}" pid="3" name="Creator">
    <vt:lpwstr>Canva</vt:lpwstr>
  </property>
  <property fmtid="{D5CDD505-2E9C-101B-9397-08002B2CF9AE}" pid="4" name="LastSaved">
    <vt:filetime>2024-03-13T00:00:00Z</vt:filetime>
  </property>
  <property fmtid="{D5CDD505-2E9C-101B-9397-08002B2CF9AE}" pid="5" name="Producer">
    <vt:lpwstr>Canva</vt:lpwstr>
  </property>
  <property fmtid="{D5CDD505-2E9C-101B-9397-08002B2CF9AE}" pid="6" name="MSIP_Label_8b720ca6-3740-42b9-9cd8-6e8069f715b5_Enabled">
    <vt:lpwstr>true</vt:lpwstr>
  </property>
  <property fmtid="{D5CDD505-2E9C-101B-9397-08002B2CF9AE}" pid="7" name="MSIP_Label_8b720ca6-3740-42b9-9cd8-6e8069f715b5_SetDate">
    <vt:lpwstr>2024-03-13T20:18:18Z</vt:lpwstr>
  </property>
  <property fmtid="{D5CDD505-2E9C-101B-9397-08002B2CF9AE}" pid="8" name="MSIP_Label_8b720ca6-3740-42b9-9cd8-6e8069f715b5_Method">
    <vt:lpwstr>Standard</vt:lpwstr>
  </property>
  <property fmtid="{D5CDD505-2E9C-101B-9397-08002B2CF9AE}" pid="9" name="MSIP_Label_8b720ca6-3740-42b9-9cd8-6e8069f715b5_Name">
    <vt:lpwstr>defa4170-0d19-0005-0004-bc88714345d2</vt:lpwstr>
  </property>
  <property fmtid="{D5CDD505-2E9C-101B-9397-08002B2CF9AE}" pid="10" name="MSIP_Label_8b720ca6-3740-42b9-9cd8-6e8069f715b5_SiteId">
    <vt:lpwstr>c5af34c5-67f6-4a62-add7-89c13998e331</vt:lpwstr>
  </property>
  <property fmtid="{D5CDD505-2E9C-101B-9397-08002B2CF9AE}" pid="11" name="MSIP_Label_8b720ca6-3740-42b9-9cd8-6e8069f715b5_ActionId">
    <vt:lpwstr>ff066a0c-8d54-4a3e-82aa-120023e38c9f</vt:lpwstr>
  </property>
  <property fmtid="{D5CDD505-2E9C-101B-9397-08002B2CF9AE}" pid="12" name="MSIP_Label_8b720ca6-3740-42b9-9cd8-6e8069f715b5_ContentBits">
    <vt:lpwstr>0</vt:lpwstr>
  </property>
  <property fmtid="{D5CDD505-2E9C-101B-9397-08002B2CF9AE}" pid="13" name="ContentTypeId">
    <vt:lpwstr>0x010100CDAE2702EE03EE4BA7A081A24CBCC222</vt:lpwstr>
  </property>
  <property fmtid="{D5CDD505-2E9C-101B-9397-08002B2CF9AE}" pid="14" name="MediaServiceImageTags">
    <vt:lpwstr/>
  </property>
</Properties>
</file>